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11"/>
  </p:notesMasterIdLst>
  <p:sldIdLst>
    <p:sldId id="283" r:id="rId4"/>
    <p:sldId id="277" r:id="rId5"/>
    <p:sldId id="285" r:id="rId6"/>
    <p:sldId id="286" r:id="rId7"/>
    <p:sldId id="264" r:id="rId8"/>
    <p:sldId id="268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D2D9-9EE4-4A6A-8CDF-9E19685EF3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7E6D-F274-4148-BE4C-A2700CD6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90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9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1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8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5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9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9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6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5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337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0222E-5B5C-468E-990B-E1F04F4B8F34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439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091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3215522" y="2301024"/>
            <a:ext cx="622798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mở</a:t>
            </a: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rộng</a:t>
            </a: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7200" b="1" dirty="0" err="1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6)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5233151" y="1979090"/>
            <a:ext cx="6602727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 defTabSz="457200"/>
            <a:r>
              <a:rPr lang="vi-VN" altLang="zh-C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小单纯体" panose="02010601030101010101" pitchFamily="2" charset="-122"/>
              </a:rPr>
              <a:t>Tìm đọc một bài thơ hoặc một câu chuyện về ngày Tết.</a:t>
            </a:r>
            <a:endParaRPr kumimoji="0" lang="zh-CN" altLang="en-US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小单纯体" panose="02010601030101010101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5824234-623A-4A5D-8994-4B6D91F94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4" y="1266161"/>
            <a:ext cx="4271776" cy="39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4DCC98-4ADC-4DA1-85C2-53AFF0AE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9" y="516241"/>
            <a:ext cx="8088768" cy="56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1CD244-9B6D-4C62-99F2-D98E1378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74"/>
            <a:ext cx="6191250" cy="6191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3F466-3790-42FA-9189-A5390D19D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46528"/>
            <a:ext cx="5950230" cy="61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716675" y="2668198"/>
            <a:ext cx="73661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323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62</Words>
  <Application>Microsoft Office PowerPoint</Application>
  <PresentationFormat>Widescreen</PresentationFormat>
  <Paragraphs>12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小单纯体</vt:lpstr>
      <vt:lpstr>2_Office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2021-08-01T01:34:12Z</dcterms:created>
  <dcterms:modified xsi:type="dcterms:W3CDTF">2025-05-05T08:44:08Z</dcterms:modified>
</cp:coreProperties>
</file>