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76" r:id="rId3"/>
    <p:sldMasterId id="2147483688" r:id="rId4"/>
  </p:sldMasterIdLst>
  <p:notesMasterIdLst>
    <p:notesMasterId r:id="rId10"/>
  </p:notesMasterIdLst>
  <p:sldIdLst>
    <p:sldId id="2007577146" r:id="rId5"/>
    <p:sldId id="2007577147" r:id="rId6"/>
    <p:sldId id="264" r:id="rId7"/>
    <p:sldId id="268" r:id="rId8"/>
    <p:sldId id="25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>
    <p:extLst>
      <p:ext uri="{19B8F6BF-5375-455C-9EA6-DF929625EA0E}">
        <p15:presenceInfo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EB736-7AF1-4963-BB85-9D7B6B3E80C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42814-ECDD-45E5-8092-471DB0518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25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54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BDD7E-4556-4079-8080-E565B7CC2D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737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42814-ECDD-45E5-8092-471DB0518F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40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42814-ECDD-45E5-8092-471DB0518F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88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7498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9194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79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811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8251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033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70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86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662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797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10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3397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370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75918"/>
      </p:ext>
    </p:extLst>
  </p:cSld>
  <p:clrMapOvr>
    <a:masterClrMapping/>
  </p:clrMapOvr>
  <p:transition spd="slow" advClick="0" advTm="2000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587113"/>
      </p:ext>
    </p:extLst>
  </p:cSld>
  <p:clrMapOvr>
    <a:masterClrMapping/>
  </p:clrMapOvr>
  <p:transition spd="slow" advClick="0" advTm="2000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356112"/>
      </p:ext>
    </p:extLst>
  </p:cSld>
  <p:clrMapOvr>
    <a:masterClrMapping/>
  </p:clrMapOvr>
  <p:transition spd="slow" advClick="0" advTm="2000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6354498"/>
      </p:ext>
    </p:extLst>
  </p:cSld>
  <p:clrMapOvr>
    <a:masterClrMapping/>
  </p:clrMapOvr>
  <p:transition spd="slow" advClick="0" advTm="2000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686877"/>
      </p:ext>
    </p:extLst>
  </p:cSld>
  <p:clrMapOvr>
    <a:masterClrMapping/>
  </p:clrMapOvr>
  <p:transition spd="slow" advClick="0" advTm="2000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276859"/>
      </p:ext>
    </p:extLst>
  </p:cSld>
  <p:clrMapOvr>
    <a:masterClrMapping/>
  </p:clrMapOvr>
  <p:transition spd="slow" advClick="0" advTm="2000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824274"/>
      </p:ext>
    </p:extLst>
  </p:cSld>
  <p:clrMapOvr>
    <a:masterClrMapping/>
  </p:clrMapOvr>
  <p:transition spd="slow" advClick="0" advTm="2000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819181"/>
      </p:ext>
    </p:extLst>
  </p:cSld>
  <p:clrMapOvr>
    <a:masterClrMapping/>
  </p:clrMapOvr>
  <p:transition spd="slow" advClick="0" advTm="2000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6965734"/>
      </p:ext>
    </p:extLst>
  </p:cSld>
  <p:clrMapOvr>
    <a:masterClrMapping/>
  </p:clrMapOvr>
  <p:transition spd="slow" advClick="0" advTm="2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7265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472053"/>
      </p:ext>
    </p:extLst>
  </p:cSld>
  <p:clrMapOvr>
    <a:masterClrMapping/>
  </p:clrMapOvr>
  <p:transition spd="slow" advClick="0" advTm="2000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563901"/>
      </p:ext>
    </p:extLst>
  </p:cSld>
  <p:clrMapOvr>
    <a:masterClrMapping/>
  </p:clrMapOvr>
  <p:transition spd="slow" advClick="0" advTm="2000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856814"/>
      </p:ext>
    </p:extLst>
  </p:cSld>
  <p:clrMapOvr>
    <a:masterClrMapping/>
  </p:clrMapOvr>
  <p:transition spd="slow" advClick="0" advTm="2000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713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6402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30327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18727836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7201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647618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835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3247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604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1FF50B-8C1B-4089-AD8E-3B044B7851D4}"/>
              </a:ext>
            </a:extLst>
          </p:cNvPr>
          <p:cNvSpPr txBox="1"/>
          <p:nvPr userDrawn="1"/>
        </p:nvSpPr>
        <p:spPr>
          <a:xfrm>
            <a:off x="9061938" y="6492875"/>
            <a:ext cx="31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46628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3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ransition spd="slow" advClick="0" advTm="200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audio" Target="../media/media1.mp3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24A415B7-8E27-43F0-B850-5E38EA7BEF6F}"/>
              </a:ext>
            </a:extLst>
          </p:cNvPr>
          <p:cNvGrpSpPr/>
          <p:nvPr/>
        </p:nvGrpSpPr>
        <p:grpSpPr>
          <a:xfrm>
            <a:off x="3148348" y="876844"/>
            <a:ext cx="6559178" cy="3854644"/>
            <a:chOff x="6433809" y="1950733"/>
            <a:chExt cx="4502909" cy="3385457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501B03D1-4EA1-40A3-ACAE-C8E36463D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3809" y="1950733"/>
              <a:ext cx="4502909" cy="3385457"/>
            </a:xfrm>
            <a:prstGeom prst="rect">
              <a:avLst/>
            </a:prstGeom>
          </p:spPr>
        </p:pic>
        <p:sp>
          <p:nvSpPr>
            <p:cNvPr id="145" name="文本框 144">
              <a:extLst>
                <a:ext uri="{FF2B5EF4-FFF2-40B4-BE49-F238E27FC236}">
                  <a16:creationId xmlns:a16="http://schemas.microsoft.com/office/drawing/2014/main" id="{DC024B77-AFE1-4D22-A659-C6F28B8CB800}"/>
                </a:ext>
              </a:extLst>
            </p:cNvPr>
            <p:cNvSpPr txBox="1"/>
            <p:nvPr/>
          </p:nvSpPr>
          <p:spPr>
            <a:xfrm>
              <a:off x="6632438" y="2629784"/>
              <a:ext cx="2588945" cy="202735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Đọc</a:t>
              </a: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 </a:t>
              </a: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mở</a:t>
              </a: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 </a:t>
              </a: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rộng</a:t>
              </a: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 (t6)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063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7FB673-6B2A-4CA6-9E13-6C34DC817EEE}"/>
              </a:ext>
            </a:extLst>
          </p:cNvPr>
          <p:cNvSpPr txBox="1"/>
          <p:nvPr/>
        </p:nvSpPr>
        <p:spPr>
          <a:xfrm>
            <a:off x="1148576" y="78059"/>
            <a:ext cx="10259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 tên những câu chuyện viết về thiên nhiên mà em đã đọc.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02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902" y="990309"/>
            <a:ext cx="1932244" cy="156336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448" y="1145178"/>
            <a:ext cx="1981200" cy="1465684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125893" y="-22566"/>
            <a:ext cx="8596312" cy="1149417"/>
            <a:chOff x="512177" y="165021"/>
            <a:chExt cx="8596312" cy="1149417"/>
          </a:xfrm>
        </p:grpSpPr>
        <p:sp>
          <p:nvSpPr>
            <p:cNvPr id="7" name="文本框 14"/>
            <p:cNvSpPr/>
            <p:nvPr/>
          </p:nvSpPr>
          <p:spPr>
            <a:xfrm>
              <a:off x="1300904" y="508897"/>
              <a:ext cx="7807585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Chia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sẻ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2177" y="165021"/>
              <a:ext cx="837560" cy="1149417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234352" y="2455993"/>
            <a:ext cx="3969239" cy="2990081"/>
            <a:chOff x="930956" y="2227630"/>
            <a:chExt cx="4555443" cy="381122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5" name="椭圆 4"/>
            <p:cNvSpPr/>
            <p:nvPr/>
          </p:nvSpPr>
          <p:spPr>
            <a:xfrm>
              <a:off x="930956" y="2227630"/>
              <a:ext cx="4555443" cy="38112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058863" y="2404622"/>
              <a:ext cx="4275137" cy="349533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3" name="文本框 14"/>
          <p:cNvSpPr/>
          <p:nvPr/>
        </p:nvSpPr>
        <p:spPr>
          <a:xfrm>
            <a:off x="488340" y="3429000"/>
            <a:ext cx="3521939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A4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328410" y="2242929"/>
            <a:ext cx="3731027" cy="3215297"/>
            <a:chOff x="930956" y="2227630"/>
            <a:chExt cx="4555443" cy="381122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6" name="椭圆 15"/>
            <p:cNvSpPr/>
            <p:nvPr/>
          </p:nvSpPr>
          <p:spPr>
            <a:xfrm>
              <a:off x="930956" y="2227630"/>
              <a:ext cx="4555443" cy="38112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058863" y="2404622"/>
              <a:ext cx="4275137" cy="349533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9" name="文本框 14"/>
          <p:cNvSpPr/>
          <p:nvPr/>
        </p:nvSpPr>
        <p:spPr>
          <a:xfrm>
            <a:off x="4470930" y="3429000"/>
            <a:ext cx="3521939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A4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" name="图片 9">
            <a:extLst>
              <a:ext uri="{FF2B5EF4-FFF2-40B4-BE49-F238E27FC236}">
                <a16:creationId xmlns:a16="http://schemas.microsoft.com/office/drawing/2014/main" id="{8E98A03E-9383-4DE4-A4B7-E5D75D2A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8163" y="990309"/>
            <a:ext cx="1981200" cy="1465684"/>
          </a:xfrm>
          <a:prstGeom prst="rect">
            <a:avLst/>
          </a:prstGeom>
        </p:spPr>
      </p:pic>
      <p:grpSp>
        <p:nvGrpSpPr>
          <p:cNvPr id="22" name="组合 1">
            <a:extLst>
              <a:ext uri="{FF2B5EF4-FFF2-40B4-BE49-F238E27FC236}">
                <a16:creationId xmlns:a16="http://schemas.microsoft.com/office/drawing/2014/main" id="{510D1648-D8F3-4174-BA64-3C0D15E15C61}"/>
              </a:ext>
            </a:extLst>
          </p:cNvPr>
          <p:cNvGrpSpPr/>
          <p:nvPr/>
        </p:nvGrpSpPr>
        <p:grpSpPr>
          <a:xfrm>
            <a:off x="8164197" y="2287101"/>
            <a:ext cx="4149132" cy="2990081"/>
            <a:chOff x="930956" y="2227630"/>
            <a:chExt cx="4555443" cy="381122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23" name="椭圆 4">
              <a:extLst>
                <a:ext uri="{FF2B5EF4-FFF2-40B4-BE49-F238E27FC236}">
                  <a16:creationId xmlns:a16="http://schemas.microsoft.com/office/drawing/2014/main" id="{F92E42B2-B736-436C-9CF3-8847BE620D17}"/>
                </a:ext>
              </a:extLst>
            </p:cNvPr>
            <p:cNvSpPr/>
            <p:nvPr/>
          </p:nvSpPr>
          <p:spPr>
            <a:xfrm>
              <a:off x="930956" y="2227630"/>
              <a:ext cx="4555443" cy="38112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4" name="椭圆 8">
              <a:extLst>
                <a:ext uri="{FF2B5EF4-FFF2-40B4-BE49-F238E27FC236}">
                  <a16:creationId xmlns:a16="http://schemas.microsoft.com/office/drawing/2014/main" id="{B2DF513D-0E53-40D6-AE04-BB06BD6FE31C}"/>
                </a:ext>
              </a:extLst>
            </p:cNvPr>
            <p:cNvSpPr/>
            <p:nvPr/>
          </p:nvSpPr>
          <p:spPr>
            <a:xfrm>
              <a:off x="1058863" y="2404622"/>
              <a:ext cx="4275137" cy="349533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4" name="文本框 14">
            <a:extLst>
              <a:ext uri="{FF2B5EF4-FFF2-40B4-BE49-F238E27FC236}">
                <a16:creationId xmlns:a16="http://schemas.microsoft.com/office/drawing/2014/main" id="{BF2A7D1B-2AFF-4531-86C3-9265B2297709}"/>
              </a:ext>
            </a:extLst>
          </p:cNvPr>
          <p:cNvSpPr/>
          <p:nvPr/>
        </p:nvSpPr>
        <p:spPr>
          <a:xfrm>
            <a:off x="8573893" y="3489368"/>
            <a:ext cx="3521939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tượng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A4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243" y="0"/>
            <a:ext cx="7001058" cy="66576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38467"/>
            <a:ext cx="12192000" cy="20195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075" y="2803200"/>
            <a:ext cx="4511250" cy="32737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1200" y="3805468"/>
            <a:ext cx="3623100" cy="2624507"/>
          </a:xfrm>
          <a:prstGeom prst="rect">
            <a:avLst/>
          </a:prstGeom>
        </p:spPr>
      </p:pic>
      <p:sp>
        <p:nvSpPr>
          <p:cNvPr id="15" name="文本框 14"/>
          <p:cNvSpPr/>
          <p:nvPr/>
        </p:nvSpPr>
        <p:spPr>
          <a:xfrm>
            <a:off x="4793942" y="2188524"/>
            <a:ext cx="4270159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phiếu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FFA4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5688" y="556174"/>
            <a:ext cx="2874119" cy="1188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812" y="1267038"/>
            <a:ext cx="7246978" cy="2647492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527" y="4915578"/>
            <a:ext cx="3003473" cy="14066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774"/>
            <a:ext cx="12192000" cy="1252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318943"/>
            <a:ext cx="12192000" cy="153905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736" y="2672056"/>
            <a:ext cx="2066925" cy="3429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661" y="4400587"/>
            <a:ext cx="1790496" cy="198097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900" y="4720083"/>
            <a:ext cx="1201460" cy="134198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143069"/>
            <a:ext cx="2792259" cy="108834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14" y="5845075"/>
            <a:ext cx="1101646" cy="63209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3" y="3961988"/>
            <a:ext cx="2264238" cy="277526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380" y="609584"/>
            <a:ext cx="1303954" cy="125975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75" y="5283816"/>
            <a:ext cx="4891672" cy="135387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339" y="349233"/>
            <a:ext cx="2155720" cy="6286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60" y="372666"/>
            <a:ext cx="1866900" cy="177165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39" y="1228642"/>
            <a:ext cx="1636497" cy="197508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475" y="2813451"/>
            <a:ext cx="1704722" cy="12192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147" y="6291429"/>
            <a:ext cx="361950" cy="371475"/>
          </a:xfrm>
          <a:prstGeom prst="rect">
            <a:avLst/>
          </a:prstGeom>
        </p:spPr>
      </p:pic>
      <p:sp>
        <p:nvSpPr>
          <p:cNvPr id="46" name="矩形 259"/>
          <p:cNvSpPr>
            <a:spLocks noChangeArrowheads="1"/>
          </p:cNvSpPr>
          <p:nvPr/>
        </p:nvSpPr>
        <p:spPr bwMode="auto">
          <a:xfrm>
            <a:off x="2801330" y="2090636"/>
            <a:ext cx="66065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800" b="0" i="0" u="none" strike="noStrike" kern="1200" cap="all" spc="0" normalizeH="0" baseline="0" noProof="0" dirty="0" err="1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Củng</a:t>
            </a:r>
            <a:r>
              <a:rPr kumimoji="0" lang="en-US" altLang="zh-CN" sz="4800" b="0" i="0" u="none" strike="noStrike" kern="1200" cap="all" spc="0" normalizeH="0" noProof="0" dirty="0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0" i="0" u="none" strike="noStrike" kern="1200" cap="all" spc="0" normalizeH="0" noProof="0" dirty="0" err="1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cố</a:t>
            </a:r>
            <a:r>
              <a:rPr lang="en-US" altLang="zh-CN" sz="4800" cap="all" dirty="0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4800" cap="all" dirty="0" err="1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dặn</a:t>
            </a:r>
            <a:r>
              <a:rPr lang="en-US" altLang="zh-CN" sz="4800" cap="all" dirty="0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800" cap="all" dirty="0" err="1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dò</a:t>
            </a:r>
            <a:endParaRPr kumimoji="0" lang="en-US" altLang="zh-CN" sz="6000" b="0" i="0" u="none" strike="noStrike" kern="1200" cap="all" spc="0" normalizeH="0" baseline="0" noProof="0" dirty="0">
              <a:ln w="38100">
                <a:noFill/>
              </a:ln>
              <a:solidFill>
                <a:prstClr val="white"/>
              </a:solidFill>
              <a:effectLst>
                <a:outerShdw blurRad="152400" dist="88900" dir="21540000" algn="tl">
                  <a:srgbClr val="000000">
                    <a:alpha val="78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6" y="407677"/>
            <a:ext cx="1480533" cy="628650"/>
          </a:xfrm>
          <a:prstGeom prst="rect">
            <a:avLst/>
          </a:prstGeom>
        </p:spPr>
      </p:pic>
      <p:sp>
        <p:nvSpPr>
          <p:cNvPr id="51" name="矩形 259"/>
          <p:cNvSpPr>
            <a:spLocks noChangeArrowheads="1"/>
          </p:cNvSpPr>
          <p:nvPr/>
        </p:nvSpPr>
        <p:spPr bwMode="auto">
          <a:xfrm>
            <a:off x="4164417" y="4535213"/>
            <a:ext cx="3988604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rPr>
              <a:t>Giáo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rPr>
              <a:t>viên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rPr>
              <a:t>:…………….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方正黑体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493" y="3980385"/>
            <a:ext cx="449539" cy="265774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1565">
            <a:off x="1911468" y="2401706"/>
            <a:ext cx="744732" cy="719487"/>
          </a:xfrm>
          <a:prstGeom prst="rect">
            <a:avLst/>
          </a:prstGeom>
        </p:spPr>
      </p:pic>
      <p:pic>
        <p:nvPicPr>
          <p:cNvPr id="2" name="背景音乐01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55015" y="-715069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8" presetClass="entr" presetSubtype="0" accel="50000" fill="hold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3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31" dur="5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08985 0.00371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61" dur="2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75" dur="5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1" grpId="0"/>
    </p:bldLst>
  </p:timing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Arial Black"/>
        <a:ea typeface="方正少儿简体"/>
        <a:cs typeface=""/>
      </a:majorFont>
      <a:minorFont>
        <a:latin typeface="Arial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132</Words>
  <Application>Microsoft Office PowerPoint</Application>
  <PresentationFormat>Widescreen</PresentationFormat>
  <Paragraphs>19</Paragraphs>
  <Slides>5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20" baseType="lpstr">
      <vt:lpstr>等线</vt:lpstr>
      <vt:lpstr>微软雅黑</vt:lpstr>
      <vt:lpstr>Arial</vt:lpstr>
      <vt:lpstr>Arial Black</vt:lpstr>
      <vt:lpstr>Arial-Rounded</vt:lpstr>
      <vt:lpstr>Averta Std CY Bold</vt:lpstr>
      <vt:lpstr>Calibri</vt:lpstr>
      <vt:lpstr>Lato Hairline</vt:lpstr>
      <vt:lpstr>Lato Light</vt:lpstr>
      <vt:lpstr>Lato Regular</vt:lpstr>
      <vt:lpstr>Quicksand Medium</vt:lpstr>
      <vt:lpstr>包图主题2</vt:lpstr>
      <vt:lpstr>Hoạt động</vt:lpstr>
      <vt:lpstr>Office 主题</vt:lpstr>
      <vt:lpstr>3_Office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</cp:revision>
  <dcterms:created xsi:type="dcterms:W3CDTF">2021-08-01T03:51:03Z</dcterms:created>
  <dcterms:modified xsi:type="dcterms:W3CDTF">2025-05-05T14:50:07Z</dcterms:modified>
</cp:coreProperties>
</file>