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3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4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5" r:id="rId1"/>
    <p:sldMasterId id="2147483691" r:id="rId2"/>
    <p:sldMasterId id="2147483697" r:id="rId3"/>
    <p:sldMasterId id="2147483710" r:id="rId4"/>
    <p:sldMasterId id="2147483722" r:id="rId5"/>
  </p:sldMasterIdLst>
  <p:notesMasterIdLst>
    <p:notesMasterId r:id="rId13"/>
  </p:notesMasterIdLst>
  <p:sldIdLst>
    <p:sldId id="259" r:id="rId6"/>
    <p:sldId id="2920" r:id="rId7"/>
    <p:sldId id="2910" r:id="rId8"/>
    <p:sldId id="2926" r:id="rId9"/>
    <p:sldId id="267" r:id="rId10"/>
    <p:sldId id="2924" r:id="rId11"/>
    <p:sldId id="275" r:id="rId12"/>
  </p:sldIdLst>
  <p:sldSz cx="12192000" cy="6858000"/>
  <p:notesSz cx="6858000" cy="9144000"/>
  <p:custDataLst>
    <p:tags r:id="rId1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presProps" Target="presProps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3F6C35-6EB6-4A04-A939-3102E95868EB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331DD4-BF64-463C-BF43-7C60F04C9D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7985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F25CAA-ED89-46F7-A4DF-AB72F87F1FB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14934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幻灯片图像占位符 8192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41288" y="768350"/>
            <a:ext cx="6821487" cy="3836988"/>
          </a:xfrm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68611" name="文本占位符 81922"/>
          <p:cNvSpPr>
            <a:spLocks noGrp="1"/>
          </p:cNvSpPr>
          <p:nvPr>
            <p:ph type="body"/>
          </p:nvPr>
        </p:nvSpPr>
        <p:spPr>
          <a:xfrm>
            <a:off x="711200" y="4860925"/>
            <a:ext cx="5683250" cy="4605338"/>
          </a:xfrm>
        </p:spPr>
        <p:txBody>
          <a:bodyPr wrap="square" lIns="91440" tIns="45720" rIns="91440" bIns="45720" anchor="t" anchorCtr="0"/>
          <a:lstStyle/>
          <a:p>
            <a:pPr lvl="0" eaLnBrk="1" hangingPunct="1"/>
            <a:endParaRPr lang="en-US" altLang="en-US" dirty="0"/>
          </a:p>
        </p:txBody>
      </p:sp>
      <p:sp>
        <p:nvSpPr>
          <p:cNvPr id="68612" name="灯片编号占位符 1"/>
          <p:cNvSpPr txBox="1">
            <a:spLocks noGrp="1"/>
          </p:cNvSpPr>
          <p:nvPr/>
        </p:nvSpPr>
        <p:spPr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</a:ln>
        </p:spPr>
        <p:txBody>
          <a:bodyPr lIns="99075" tIns="49538" rIns="99075" bIns="49538" anchor="b" anchorCtr="0"/>
          <a:lstStyle/>
          <a:p>
            <a:pPr marL="0" marR="0" lvl="0" indent="0" algn="r" defTabSz="9906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zh-CN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pPr marL="0" marR="0" lvl="0" indent="0" algn="r" defTabSz="9906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altLang="zh-CN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8535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tranthao121004@gmail.com</a:t>
            </a: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50DC96-BAE7-4D90-BC42-33A0CA1BD31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49958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29148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36293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20481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>
                <a:sym typeface="+mn-ea"/>
              </a:rPr>
              <a:t> - tranthao121006@gmail.com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CCB6CA-BE65-4DA3-A6EB-21D1E12311E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025311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9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iới thiệu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hủ đề">
            <a:extLst>
              <a:ext uri="{FF2B5EF4-FFF2-40B4-BE49-F238E27FC236}">
                <a16:creationId xmlns:a16="http://schemas.microsoft.com/office/drawing/2014/main" id="{78007B22-33A5-4E09-B943-5AFB5A8CEF4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824445" y="999515"/>
            <a:ext cx="8367561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en-US" sz="4800" b="1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verta Std CY Bold" panose="00000800000000000000" pitchFamily="50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>
              <a:defRPr lang="en-US" sz="1800" smtClean="0"/>
            </a:lvl2pPr>
            <a:lvl3pPr>
              <a:defRPr lang="en-US" sz="1800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0" lvl="0"/>
            <a:r>
              <a:rPr lang="en-US"/>
              <a:t>CHỦ ĐỀ</a:t>
            </a:r>
          </a:p>
        </p:txBody>
      </p:sp>
      <p:sp>
        <p:nvSpPr>
          <p:cNvPr id="6" name="Bài học">
            <a:extLst>
              <a:ext uri="{FF2B5EF4-FFF2-40B4-BE49-F238E27FC236}">
                <a16:creationId xmlns:a16="http://schemas.microsoft.com/office/drawing/2014/main" id="{E1F1D32A-0D6D-45C8-9A6E-055A426D121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658784" y="2207151"/>
            <a:ext cx="7533216" cy="60342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0" indent="0">
              <a:buFontTx/>
              <a:buNone/>
              <a:defRPr lang="en-US" sz="5600" b="1" baseline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Quicksand Medium" pitchFamily="2" charset="0"/>
                <a:ea typeface="Arial-Rounded" panose="020B0500000000000000" pitchFamily="34" charset="0"/>
                <a:cs typeface="Arial-SGK-TV" pitchFamily="2" charset="0"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Bài</a:t>
            </a:r>
          </a:p>
        </p:txBody>
      </p:sp>
      <p:sp>
        <p:nvSpPr>
          <p:cNvPr id="3" name="Hình">
            <a:extLst>
              <a:ext uri="{FF2B5EF4-FFF2-40B4-BE49-F238E27FC236}">
                <a16:creationId xmlns:a16="http://schemas.microsoft.com/office/drawing/2014/main" id="{029A8592-CE8C-4050-B1DF-491E7652F22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2517922"/>
            <a:ext cx="3962400" cy="43400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hình ảnh</a:t>
            </a:r>
          </a:p>
        </p:txBody>
      </p:sp>
    </p:spTree>
    <p:extLst>
      <p:ext uri="{BB962C8B-B14F-4D97-AF65-F5344CB8AC3E}">
        <p14:creationId xmlns:p14="http://schemas.microsoft.com/office/powerpoint/2010/main" val="1941874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>
        <p:tmplLst>
          <p:tmpl lvl="1">
            <p:tnLst>
              <p:par>
                <p:cTn presetID="42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500"/>
                        <p:tgtEl>
                          <p:spTgt spid="5"/>
                        </p:tgtEl>
                      </p:cBhvr>
                    </p:animEffect>
                    <p:anim calcmode="lin" valueType="num">
                      <p:cBhvr>
                        <p:cTn dur="150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50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图片 1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2322512" y="-836612"/>
            <a:ext cx="13314362" cy="1577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195" name="图片 12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791700" y="6021388"/>
            <a:ext cx="2400300" cy="95885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2502008994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838200" y="1122680"/>
            <a:ext cx="105156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838200" y="3602359"/>
            <a:ext cx="10515600" cy="1655445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2025/5/5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7266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197485"/>
            <a:ext cx="10515600" cy="1325563"/>
          </a:xfrm>
        </p:spPr>
        <p:txBody>
          <a:bodyPr anchor="b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702439"/>
            <a:ext cx="10515600" cy="4474845"/>
          </a:xfrm>
        </p:spPr>
        <p:txBody>
          <a:bodyPr/>
          <a:lstStyle>
            <a:lvl2pPr>
              <a:defRPr/>
            </a:lvl2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2025/5/5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72022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2959100"/>
            <a:ext cx="10515600" cy="2781300"/>
          </a:xfrm>
        </p:spPr>
        <p:txBody>
          <a:bodyPr anchor="t" anchorCtr="0"/>
          <a:lstStyle>
            <a:lvl1pPr>
              <a:defRPr sz="48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722124"/>
            <a:ext cx="10515600" cy="1102995"/>
          </a:xfrm>
        </p:spPr>
        <p:txBody>
          <a:bodyPr lIns="144145" anchor="b" anchorCtr="0"/>
          <a:lstStyle>
            <a:lvl1pPr marL="0" indent="0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2025/5/5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010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2025/5/5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45626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0105" y="365125"/>
            <a:ext cx="10515600" cy="800100"/>
          </a:xfrm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469" y="1482091"/>
            <a:ext cx="5220971" cy="823595"/>
          </a:xfrm>
        </p:spPr>
        <p:txBody>
          <a:bodyPr anchor="ctr" anchorCtr="0"/>
          <a:lstStyle>
            <a:lvl1pPr marL="0" indent="0">
              <a:buNone/>
              <a:defRPr sz="3200">
                <a:solidFill>
                  <a:srgbClr val="0070C0"/>
                </a:solidFill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8200" y="2368554"/>
            <a:ext cx="5222240" cy="3820795"/>
          </a:xfrm>
        </p:spPr>
        <p:txBody>
          <a:bodyPr/>
          <a:lstStyle>
            <a:lvl1pPr>
              <a:defRPr sz="2800"/>
            </a:lvl1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658" y="1482091"/>
            <a:ext cx="5097145" cy="823595"/>
          </a:xfrm>
        </p:spPr>
        <p:txBody>
          <a:bodyPr anchor="ctr" anchorCtr="0"/>
          <a:lstStyle>
            <a:lvl1pPr marL="0" indent="0">
              <a:buNone/>
              <a:defRPr sz="3200">
                <a:solidFill>
                  <a:srgbClr val="0070C0"/>
                </a:solidFill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658" y="2368554"/>
            <a:ext cx="5097145" cy="3820795"/>
          </a:xfrm>
        </p:spPr>
        <p:txBody>
          <a:bodyPr/>
          <a:lstStyle>
            <a:lvl1pPr>
              <a:defRPr sz="2800"/>
            </a:lvl1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2025/5/5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矩形 10"/>
          <p:cNvSpPr/>
          <p:nvPr userDrawn="1"/>
        </p:nvSpPr>
        <p:spPr>
          <a:xfrm>
            <a:off x="8472185" y="4439041"/>
            <a:ext cx="77513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精美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工作总结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www.1ppt.com/xiazai/zongjie/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工作计划：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www.1ppt.com/xiazai/jihua/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商务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www.1ppt.com/moban/shangwu/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个人简历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www.1ppt.com/xiazai/jianli/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毕业答辩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www.1ppt.com/xiazai/dabian/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工作汇报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www.1ppt.com/xiazai/huibao/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76287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197485"/>
            <a:ext cx="10515600" cy="1325563"/>
          </a:xfrm>
        </p:spPr>
        <p:txBody>
          <a:bodyPr anchor="b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2025/5/5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98349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 + 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-12698" y="-1905"/>
            <a:ext cx="7017385" cy="6861810"/>
          </a:xfrm>
          <a:noFill/>
        </p:spPr>
        <p:txBody>
          <a:bodyPr lIns="252095" tIns="144145"/>
          <a:lstStyle>
            <a:lvl1pPr marL="0" indent="0" algn="ctr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350127" y="457200"/>
            <a:ext cx="4392295" cy="1055370"/>
          </a:xfrm>
        </p:spPr>
        <p:txBody>
          <a:bodyPr anchor="b" anchorCtr="0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349492" y="1694180"/>
            <a:ext cx="4393565" cy="4480560"/>
          </a:xfrm>
        </p:spPr>
        <p:txBody>
          <a:bodyPr/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2025/5/5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06416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文本 + 图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508" y="-7620"/>
            <a:ext cx="7017385" cy="6861810"/>
          </a:xfrm>
          <a:noFill/>
        </p:spPr>
        <p:txBody>
          <a:bodyPr lIns="252095" tIns="144145"/>
          <a:lstStyle>
            <a:lvl1pPr marL="0" indent="0" algn="ctr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09575" y="457200"/>
            <a:ext cx="4279900" cy="1055370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09578" y="1694180"/>
            <a:ext cx="4280535" cy="4480560"/>
          </a:xfrm>
        </p:spPr>
        <p:txBody>
          <a:bodyPr/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2025/5/5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81355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2025/5/5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3" name="竖排标题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7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373561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ếng Việt 2">
            <a:extLst>
              <a:ext uri="{FF2B5EF4-FFF2-40B4-BE49-F238E27FC236}">
                <a16:creationId xmlns:a16="http://schemas.microsoft.com/office/drawing/2014/main" id="{61E65416-D1DB-4D68-AF54-BC73B7C65757}"/>
              </a:ext>
            </a:extLst>
          </p:cNvPr>
          <p:cNvSpPr txBox="1"/>
          <p:nvPr userDrawn="1"/>
        </p:nvSpPr>
        <p:spPr>
          <a:xfrm>
            <a:off x="144946" y="100842"/>
            <a:ext cx="1705129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chemeClr val="bg1"/>
                </a:solidFill>
                <a:effectLst>
                  <a:glow rad="101600">
                    <a:srgbClr val="FF2592">
                      <a:alpha val="60000"/>
                    </a:srgbClr>
                  </a:glow>
                  <a:reflection blurRad="6350" stA="55000" endA="300" endPos="45500" dir="5400000" sy="-100000" algn="bl" rotWithShape="0"/>
                </a:effectLst>
                <a:latin typeface="Quicksand Medium" pitchFamily="2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 marL="342900" defTabSz="685800">
              <a:defRPr sz="1350"/>
            </a:lvl2pPr>
            <a:lvl3pPr marL="685800" defTabSz="685800">
              <a:defRPr sz="1350"/>
            </a:lvl3pPr>
            <a:lvl4pPr marL="1028700" defTabSz="685800">
              <a:defRPr sz="1350"/>
            </a:lvl4pPr>
            <a:lvl5pPr marL="1371600" defTabSz="685800">
              <a:defRPr sz="1350"/>
            </a:lvl5pPr>
            <a:lvl6pPr marL="1714500" defTabSz="685800">
              <a:defRPr sz="1350"/>
            </a:lvl6pPr>
            <a:lvl7pPr marL="2057400" defTabSz="685800">
              <a:defRPr sz="1350"/>
            </a:lvl7pPr>
            <a:lvl8pPr marL="2400300" defTabSz="685800">
              <a:defRPr sz="1350"/>
            </a:lvl8pPr>
            <a:lvl9pPr marL="2743200" defTabSz="685800">
              <a:defRPr sz="1350"/>
            </a:lvl9pPr>
          </a:lstStyle>
          <a:p>
            <a:r>
              <a:rPr lang="en-US" sz="1867">
                <a:effectLst>
                  <a:glow rad="63500">
                    <a:srgbClr val="FF9900"/>
                  </a:glow>
                  <a:reflection blurRad="6350" stA="55000" endA="300" endPos="45500" dir="5400000" sy="-100000" algn="bl" rotWithShape="0"/>
                </a:effectLst>
              </a:rPr>
              <a:t>Tiếng Việt 2</a:t>
            </a:r>
          </a:p>
        </p:txBody>
      </p:sp>
    </p:spTree>
    <p:extLst>
      <p:ext uri="{BB962C8B-B14F-4D97-AF65-F5344CB8AC3E}">
        <p14:creationId xmlns:p14="http://schemas.microsoft.com/office/powerpoint/2010/main" val="396376330"/>
      </p:ext>
    </p:extLst>
  </p:cSld>
  <p:clrMapOvr>
    <a:masterClrMapping/>
  </p:clrMapOvr>
  <p:transition spd="med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327029"/>
            <a:ext cx="10515600" cy="5850255"/>
          </a:xfrm>
        </p:spPr>
        <p:txBody>
          <a:bodyPr/>
          <a:lstStyle>
            <a:lvl2pPr>
              <a:defRPr/>
            </a:lvl2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2025/5/5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15631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2025/5/5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66078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FB475AF3-A322-416E-99D7-29F5A7799ECC}" type="datetimeFigureOut">
              <a:rPr lang="zh-CN" altLang="en-US" smtClean="0"/>
              <a:t>2025/5/5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10B49C96-558A-49EC-AD52-79C3D5970B3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87615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F8CA7-E265-4E95-93EB-7D98A029AF1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ECB72-3624-4F6B-9668-529798A5C3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812766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F8CA7-E265-4E95-93EB-7D98A029AF1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ECB72-3624-4F6B-9668-529798A5C3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841290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F8CA7-E265-4E95-93EB-7D98A029AF1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ECB72-3624-4F6B-9668-529798A5C3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340025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F8CA7-E265-4E95-93EB-7D98A029AF1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ECB72-3624-4F6B-9668-529798A5C3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905193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F8CA7-E265-4E95-93EB-7D98A029AF1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ECB72-3624-4F6B-9668-529798A5C3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345489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F8CA7-E265-4E95-93EB-7D98A029AF1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ECB72-3624-4F6B-9668-529798A5C3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975504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F8CA7-E265-4E95-93EB-7D98A029AF1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ECB72-3624-4F6B-9668-529798A5C3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01385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ội dung bài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ếng Việt 2">
            <a:extLst>
              <a:ext uri="{FF2B5EF4-FFF2-40B4-BE49-F238E27FC236}">
                <a16:creationId xmlns:a16="http://schemas.microsoft.com/office/drawing/2014/main" id="{0E378DA4-B0E7-4F30-8358-FD934FF292EF}"/>
              </a:ext>
            </a:extLst>
          </p:cNvPr>
          <p:cNvSpPr txBox="1"/>
          <p:nvPr userDrawn="1"/>
        </p:nvSpPr>
        <p:spPr>
          <a:xfrm>
            <a:off x="144946" y="100842"/>
            <a:ext cx="1705129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chemeClr val="bg1"/>
                </a:solidFill>
                <a:effectLst>
                  <a:glow rad="101600">
                    <a:srgbClr val="FF2592">
                      <a:alpha val="60000"/>
                    </a:srgbClr>
                  </a:glow>
                  <a:reflection blurRad="6350" stA="55000" endA="300" endPos="45500" dir="5400000" sy="-100000" algn="bl" rotWithShape="0"/>
                </a:effectLst>
                <a:latin typeface="Quicksand Medium" pitchFamily="2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 marL="342900" defTabSz="685800">
              <a:defRPr sz="1350"/>
            </a:lvl2pPr>
            <a:lvl3pPr marL="685800" defTabSz="685800">
              <a:defRPr sz="1350"/>
            </a:lvl3pPr>
            <a:lvl4pPr marL="1028700" defTabSz="685800">
              <a:defRPr sz="1350"/>
            </a:lvl4pPr>
            <a:lvl5pPr marL="1371600" defTabSz="685800">
              <a:defRPr sz="1350"/>
            </a:lvl5pPr>
            <a:lvl6pPr marL="1714500" defTabSz="685800">
              <a:defRPr sz="1350"/>
            </a:lvl6pPr>
            <a:lvl7pPr marL="2057400" defTabSz="685800">
              <a:defRPr sz="1350"/>
            </a:lvl7pPr>
            <a:lvl8pPr marL="2400300" defTabSz="685800">
              <a:defRPr sz="1350"/>
            </a:lvl8pPr>
            <a:lvl9pPr marL="2743200" defTabSz="685800">
              <a:defRPr sz="1350"/>
            </a:lvl9pPr>
          </a:lstStyle>
          <a:p>
            <a:r>
              <a:rPr lang="en-US" sz="1867">
                <a:effectLst>
                  <a:glow rad="63500">
                    <a:srgbClr val="FF9900"/>
                  </a:glow>
                  <a:reflection blurRad="6350" stA="55000" endA="300" endPos="45500" dir="5400000" sy="-100000" algn="bl" rotWithShape="0"/>
                </a:effectLst>
              </a:rPr>
              <a:t>Tiếng Việt 2</a:t>
            </a:r>
          </a:p>
        </p:txBody>
      </p:sp>
    </p:spTree>
    <p:extLst>
      <p:ext uri="{BB962C8B-B14F-4D97-AF65-F5344CB8AC3E}">
        <p14:creationId xmlns:p14="http://schemas.microsoft.com/office/powerpoint/2010/main" val="246135346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F8CA7-E265-4E95-93EB-7D98A029AF1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ECB72-3624-4F6B-9668-529798A5C3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827166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F8CA7-E265-4E95-93EB-7D98A029AF1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ECB72-3624-4F6B-9668-529798A5C3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621662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F8CA7-E265-4E95-93EB-7D98A029AF1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ECB72-3624-4F6B-9668-529798A5C3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482481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F8CA7-E265-4E95-93EB-7D98A029AF1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ECB72-3624-4F6B-9668-529798A5C3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94508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9A90778-FD6A-40F4-A368-E25F7AF8CA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058A7FDC-F702-4802-B2A9-967831A47B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3D20503-3780-40EA-B21F-DC3C1FDFEE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2025/5/5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5850C3F-E4FA-4B4A-9DEF-26902A3D69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F998897-C6FE-4FEB-B8AD-AC6E46DF22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8913983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02811E3-33E5-4FA4-A417-31D9789ADE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EEF7A0D-6728-4100-9472-6832470848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2400D13-4615-4063-967F-0842A25AB0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2025/5/5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DE5931F-474B-466E-824D-736B3BA6E2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4631E34-1F4D-446B-BA3D-5A38FB6E5E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8402201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C135A8F-9693-43FA-A937-88BE8C5DF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8AB061A-5F7C-472A-98C7-AEDA8DACF7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3571962-A602-419B-B366-F0D09E39C8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2025/5/5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51FBDDA-FAA1-48D4-98E6-DCD54D4E6D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4A0937E-E674-404D-BA2F-BBF5E12A09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074685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953CECD-753E-496E-A6D9-A7ACFB8F85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553E91A-C9E6-4F5F-9730-F141C8F35A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485D6623-5A7B-4045-AADF-A73436E443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BFBE0E8F-E223-4D3B-A808-484C331951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2025/5/5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0E0E48AC-DC57-4703-BDDA-CE39E30598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91002B1-1D31-465E-BED6-04AE45F78E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0307909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83FCE6B-B1B5-4BCD-90CD-8D9FE64E21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B518091-2020-46B2-A2C3-139BA90E5D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D3F70B92-1858-4608-B78B-CE225B1258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2BA3A02F-233E-4CAC-B217-520052693C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B08404A7-75A7-4FAD-9ABA-3B3511BC521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B3DF0C1F-D56E-417B-A1A6-CDEDBBD7BB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2025/5/5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B8A1A2ED-4247-4F7E-9CE6-9EBC490DCA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F62F7A0B-CBE0-4C9C-9287-A2F7B585D3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3584084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34DCAB9-E678-48C2-B8AC-D130051E20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376EE013-E6C1-4C4F-B0C6-96B7CCBDB0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2025/5/5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F8BB2E72-BDA9-4250-A7C2-522DE20AC5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6E2F5F06-D3AA-492E-B5BF-EB07CE8337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520175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ội dung bài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ếng Việt 2">
            <a:extLst>
              <a:ext uri="{FF2B5EF4-FFF2-40B4-BE49-F238E27FC236}">
                <a16:creationId xmlns:a16="http://schemas.microsoft.com/office/drawing/2014/main" id="{1D975FD2-A7F8-45CA-9E52-4B928F94C528}"/>
              </a:ext>
            </a:extLst>
          </p:cNvPr>
          <p:cNvSpPr txBox="1"/>
          <p:nvPr userDrawn="1"/>
        </p:nvSpPr>
        <p:spPr>
          <a:xfrm>
            <a:off x="144946" y="100842"/>
            <a:ext cx="1705129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chemeClr val="bg1"/>
                </a:solidFill>
                <a:effectLst>
                  <a:glow rad="101600">
                    <a:srgbClr val="FF2592">
                      <a:alpha val="60000"/>
                    </a:srgbClr>
                  </a:glow>
                  <a:reflection blurRad="6350" stA="55000" endA="300" endPos="45500" dir="5400000" sy="-100000" algn="bl" rotWithShape="0"/>
                </a:effectLst>
                <a:latin typeface="Quicksand Medium" pitchFamily="2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 marL="342900" defTabSz="685800">
              <a:defRPr sz="1350"/>
            </a:lvl2pPr>
            <a:lvl3pPr marL="685800" defTabSz="685800">
              <a:defRPr sz="1350"/>
            </a:lvl3pPr>
            <a:lvl4pPr marL="1028700" defTabSz="685800">
              <a:defRPr sz="1350"/>
            </a:lvl4pPr>
            <a:lvl5pPr marL="1371600" defTabSz="685800">
              <a:defRPr sz="1350"/>
            </a:lvl5pPr>
            <a:lvl6pPr marL="1714500" defTabSz="685800">
              <a:defRPr sz="1350"/>
            </a:lvl6pPr>
            <a:lvl7pPr marL="2057400" defTabSz="685800">
              <a:defRPr sz="1350"/>
            </a:lvl7pPr>
            <a:lvl8pPr marL="2400300" defTabSz="685800">
              <a:defRPr sz="1350"/>
            </a:lvl8pPr>
            <a:lvl9pPr marL="2743200" defTabSz="685800">
              <a:defRPr sz="1350"/>
            </a:lvl9pPr>
          </a:lstStyle>
          <a:p>
            <a:r>
              <a:rPr lang="en-US" sz="1867">
                <a:effectLst>
                  <a:glow rad="63500">
                    <a:srgbClr val="FF9900"/>
                  </a:glow>
                  <a:reflection blurRad="6350" stA="55000" endA="300" endPos="45500" dir="5400000" sy="-100000" algn="bl" rotWithShape="0"/>
                </a:effectLst>
              </a:rPr>
              <a:t>Tiếng Việt 2</a:t>
            </a:r>
          </a:p>
        </p:txBody>
      </p:sp>
    </p:spTree>
    <p:extLst>
      <p:ext uri="{BB962C8B-B14F-4D97-AF65-F5344CB8AC3E}">
        <p14:creationId xmlns:p14="http://schemas.microsoft.com/office/powerpoint/2010/main" val="389766496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2F1F0C74-5470-4103-8C60-72E5A8B1DE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2025/5/5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1A68A78F-3AFF-4961-8477-CB57D9BBFF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0E583D3-85AC-41F1-8D26-FC44875162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0522643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91BDAA2-7F82-413E-97E8-7CB8888938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3A27FBE-3F99-40AF-A9C6-51E76F0DD3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F88450B6-FE2F-448D-8F18-D6B6984730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C523596-73AD-44E1-BC66-B8C399E56F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2025/5/5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922D18AA-1534-410D-96AD-50A42664B8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A2209515-EB11-4FD0-B8A9-BC1B5BC140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9824278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2ADD6C3-9A48-4D23-B871-64CE3A6E5F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A834F55D-BA32-4729-947C-505A8646ACE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797F547F-8334-4C5A-8498-F5E53C7D19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FB912CCC-BA35-41A4-B1CA-B31D42F951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2025/5/5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BF43CE3-F971-4B3C-9E58-FEF1C4EACF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DC9298F-C230-4A85-9478-040EFA3B5E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0474603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4A2CB3B-D7E4-4C1D-B90D-A4A7FD392A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E068A0D7-AB25-40DF-A483-16C01E9CAB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74197DC-32A7-4948-8498-682B1BD2C8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2025/5/5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76E031A-85A5-40BB-B201-8310B77E07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1C0AD8F-966A-4EE9-80E8-E4CD0D3AD2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3118677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1F05B1F6-8A6A-4C9A-9BA5-99388B867B9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A03AEB37-E0F4-4A77-A60D-3A1E4ED61F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2867B72-8887-4DF8-8780-4CF5D387AE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2025/5/5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AA3A7CF-A139-4DC8-8780-7BA7765C5A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50D41E1-1DED-4880-980D-29072DD17F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45551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ết thúc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83227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eveal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9643022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1"/>
              <a:t>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B962C8B-B14F-4D97-AF65-F5344CB8AC3E}" type="datetimeFigureOut">
              <a:rPr kumimoji="0" lang="en-US" altLang="x-non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t>5/5/2025</a:t>
            </a:fld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A0DB2DC-4C9A-4742-B13C-FB6460FD3503}" type="slidenum">
              <a:rPr kumimoji="0" lang="en-US" altLang="x-non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t>‹#›</a:t>
            </a:fld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1065239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B962C8B-B14F-4D97-AF65-F5344CB8AC3E}" type="datetimeFigureOut">
              <a:rPr kumimoji="0" lang="en-US" altLang="x-non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t>5/5/2025</a:t>
            </a:fld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A0DB2DC-4C9A-4742-B13C-FB6460FD3503}" type="slidenum">
              <a:rPr kumimoji="0" lang="en-US" altLang="x-non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t>‹#›</a:t>
            </a:fld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51452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59307686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6.jpeg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slideLayout" Target="../slideLayouts/slideLayout2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884229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7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2855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</p:sldLayoutIdLst>
  <p:transition/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SimSun" panose="02010600030101010101" pitchFamily="2" charset="-122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658C711-4DFE-4B75-B8B9-4B6627B14C34}"/>
              </a:ext>
            </a:extLst>
          </p:cNvPr>
          <p:cNvSpPr txBox="1"/>
          <p:nvPr userDrawn="1"/>
        </p:nvSpPr>
        <p:spPr>
          <a:xfrm>
            <a:off x="9563100" y="105507"/>
            <a:ext cx="26289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14839625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</p:sldLayoutIdLst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rgbClr val="202020"/>
          </a:solidFill>
          <a:effectLst>
            <a:outerShdw blurRad="50800" dist="38100" dir="5400000" algn="t" rotWithShape="0">
              <a:prstClr val="black">
                <a:alpha val="20000"/>
              </a:prstClr>
            </a:outerShdw>
          </a:effectLst>
          <a:latin typeface="微软雅黑" panose="020B0503020204020204" charset="-122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75000"/>
        <a:buFont typeface="Arial" panose="020B0604020202020204" pitchFamily="34" charset="0"/>
        <a:buChar char="•"/>
        <a:defRPr sz="2800" kern="1200">
          <a:solidFill>
            <a:schemeClr val="tx1">
              <a:lumMod val="85000"/>
              <a:lumOff val="15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1pPr>
      <a:lvl2pPr marL="575945" indent="-228600" algn="l" defTabSz="914400" rtl="0" eaLnBrk="1" fontAlgn="auto" latinLnBrk="0" hangingPunct="1">
        <a:lnSpc>
          <a:spcPct val="120000"/>
        </a:lnSpc>
        <a:spcBef>
          <a:spcPts val="500"/>
        </a:spcBef>
        <a:buSzPct val="75000"/>
        <a:buFont typeface="Arial" panose="020B0604020202020204" pitchFamily="34" charset="0"/>
        <a:buChar char="•"/>
        <a:defRPr sz="2200" kern="1200">
          <a:solidFill>
            <a:schemeClr val="tx1">
              <a:lumMod val="75000"/>
              <a:lumOff val="25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2pPr>
      <a:lvl3pPr marL="1007745" indent="-228600" algn="l" defTabSz="914400" rtl="0" eaLnBrk="1" fontAlgn="auto" latinLnBrk="0" hangingPunct="1">
        <a:lnSpc>
          <a:spcPct val="120000"/>
        </a:lnSpc>
        <a:spcBef>
          <a:spcPts val="500"/>
        </a:spcBef>
        <a:buSzPct val="75000"/>
        <a:buFont typeface="Arial" panose="020B0604020202020204" pitchFamily="34" charset="0"/>
        <a:buChar char="‒"/>
        <a:defRPr sz="2000" kern="1200">
          <a:solidFill>
            <a:schemeClr val="tx1">
              <a:lumMod val="65000"/>
              <a:lumOff val="35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3pPr>
      <a:lvl4pPr marL="1511935" indent="-228600" algn="l" defTabSz="914400" rtl="0" eaLnBrk="1" fontAlgn="auto" latinLnBrk="0" hangingPunct="1">
        <a:lnSpc>
          <a:spcPct val="100000"/>
        </a:lnSpc>
        <a:spcBef>
          <a:spcPts val="500"/>
        </a:spcBef>
        <a:buSzPct val="75000"/>
        <a:buFont typeface="Arial" panose="020B0604020202020204" pitchFamily="34" charset="0"/>
        <a:buChar char="˃"/>
        <a:defRPr sz="1800" kern="1200">
          <a:solidFill>
            <a:schemeClr val="tx1">
              <a:lumMod val="50000"/>
              <a:lumOff val="50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4pPr>
      <a:lvl5pPr marL="1943735" indent="-228600" algn="l" defTabSz="914400" rtl="0" eaLnBrk="1" fontAlgn="auto" latinLnBrk="0" hangingPunct="1">
        <a:lnSpc>
          <a:spcPct val="90000"/>
        </a:lnSpc>
        <a:spcBef>
          <a:spcPts val="500"/>
        </a:spcBef>
        <a:buSzPct val="75000"/>
        <a:buFont typeface="Arial" panose="020B0604020202020204" pitchFamily="34" charset="0"/>
        <a:buChar char="˃"/>
        <a:defRPr sz="1800" kern="1200">
          <a:solidFill>
            <a:schemeClr val="tx1">
              <a:lumMod val="50000"/>
              <a:lumOff val="50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9F8CA7-E265-4E95-93EB-7D98A029AF1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4ECB72-3624-4F6B-9668-529798A5C3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7653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BFE38F8A-74BC-44D9-BA3C-D822B02A03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4CC5787-2417-4D67-BC60-9A7D2AA564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16E505F-C9FE-466B-BA8A-3AD1E9B967D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FE081F-4352-4F18-BEDA-C66D1965C30F}" type="datetimeFigureOut">
              <a:rPr lang="zh-CN" altLang="en-US" smtClean="0"/>
              <a:t>2025/5/5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AAA7661-D508-4955-A925-D418035FA1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2B67076-C3C8-425C-81B3-923C0BE32E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700553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35.xml"/><Relationship Id="rId1" Type="http://schemas.openxmlformats.org/officeDocument/2006/relationships/tags" Target="../tags/tag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3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audio" Target="../media/audio1.wav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2" Type="http://schemas.openxmlformats.org/officeDocument/2006/relationships/slideLayout" Target="../slideLayouts/slideLayout3.xml"/><Relationship Id="rId16" Type="http://schemas.openxmlformats.org/officeDocument/2006/relationships/image" Target="../media/image29.png"/><Relationship Id="rId1" Type="http://schemas.openxmlformats.org/officeDocument/2006/relationships/tags" Target="../tags/tag4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5" Type="http://schemas.openxmlformats.org/officeDocument/2006/relationships/image" Target="../media/image2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Relationship Id="rId14" Type="http://schemas.openxmlformats.org/officeDocument/2006/relationships/image" Target="../media/image2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33.png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5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2.xml"/><Relationship Id="rId1" Type="http://schemas.openxmlformats.org/officeDocument/2006/relationships/tags" Target="../tags/tag6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33.png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7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image" Target="../media/image42.png"/><Relationship Id="rId18" Type="http://schemas.openxmlformats.org/officeDocument/2006/relationships/image" Target="../media/image45.gif"/><Relationship Id="rId26" Type="http://schemas.microsoft.com/office/2007/relationships/hdphoto" Target="../media/hdphoto10.wdp"/><Relationship Id="rId3" Type="http://schemas.openxmlformats.org/officeDocument/2006/relationships/notesSlide" Target="../notesSlides/notesSlide7.xml"/><Relationship Id="rId21" Type="http://schemas.openxmlformats.org/officeDocument/2006/relationships/image" Target="../media/image47.png"/><Relationship Id="rId7" Type="http://schemas.microsoft.com/office/2007/relationships/hdphoto" Target="../media/hdphoto2.wdp"/><Relationship Id="rId12" Type="http://schemas.microsoft.com/office/2007/relationships/hdphoto" Target="../media/hdphoto4.wdp"/><Relationship Id="rId17" Type="http://schemas.microsoft.com/office/2007/relationships/hdphoto" Target="../media/hdphoto6.wdp"/><Relationship Id="rId25" Type="http://schemas.openxmlformats.org/officeDocument/2006/relationships/image" Target="../media/image49.png"/><Relationship Id="rId2" Type="http://schemas.openxmlformats.org/officeDocument/2006/relationships/slideLayout" Target="../slideLayouts/slideLayout24.xml"/><Relationship Id="rId16" Type="http://schemas.openxmlformats.org/officeDocument/2006/relationships/image" Target="../media/image44.png"/><Relationship Id="rId20" Type="http://schemas.microsoft.com/office/2007/relationships/hdphoto" Target="../media/hdphoto7.wdp"/><Relationship Id="rId29" Type="http://schemas.microsoft.com/office/2007/relationships/hdphoto" Target="../media/hdphoto11.wdp"/><Relationship Id="rId1" Type="http://schemas.openxmlformats.org/officeDocument/2006/relationships/tags" Target="../tags/tag8.xml"/><Relationship Id="rId6" Type="http://schemas.openxmlformats.org/officeDocument/2006/relationships/image" Target="../media/image38.png"/><Relationship Id="rId11" Type="http://schemas.openxmlformats.org/officeDocument/2006/relationships/image" Target="../media/image41.png"/><Relationship Id="rId24" Type="http://schemas.microsoft.com/office/2007/relationships/hdphoto" Target="../media/hdphoto9.wdp"/><Relationship Id="rId5" Type="http://schemas.microsoft.com/office/2007/relationships/hdphoto" Target="../media/hdphoto1.wdp"/><Relationship Id="rId15" Type="http://schemas.openxmlformats.org/officeDocument/2006/relationships/image" Target="../media/image43.gif"/><Relationship Id="rId23" Type="http://schemas.openxmlformats.org/officeDocument/2006/relationships/image" Target="../media/image48.png"/><Relationship Id="rId28" Type="http://schemas.openxmlformats.org/officeDocument/2006/relationships/image" Target="../media/image51.png"/><Relationship Id="rId10" Type="http://schemas.openxmlformats.org/officeDocument/2006/relationships/image" Target="../media/image40.gif"/><Relationship Id="rId19" Type="http://schemas.openxmlformats.org/officeDocument/2006/relationships/image" Target="../media/image46.png"/><Relationship Id="rId4" Type="http://schemas.openxmlformats.org/officeDocument/2006/relationships/image" Target="../media/image37.png"/><Relationship Id="rId9" Type="http://schemas.microsoft.com/office/2007/relationships/hdphoto" Target="../media/hdphoto3.wdp"/><Relationship Id="rId14" Type="http://schemas.microsoft.com/office/2007/relationships/hdphoto" Target="../media/hdphoto5.wdp"/><Relationship Id="rId22" Type="http://schemas.microsoft.com/office/2007/relationships/hdphoto" Target="../media/hdphoto8.wdp"/><Relationship Id="rId27" Type="http://schemas.openxmlformats.org/officeDocument/2006/relationships/image" Target="../media/image50.gif"/><Relationship Id="rId30" Type="http://schemas.openxmlformats.org/officeDocument/2006/relationships/image" Target="../media/image5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BC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图片 5">
            <a:extLst>
              <a:ext uri="{FF2B5EF4-FFF2-40B4-BE49-F238E27FC236}">
                <a16:creationId xmlns:a16="http://schemas.microsoft.com/office/drawing/2014/main" id="{79E211EE-A62B-4D25-8775-0D260B769A7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27" t="45612" r="46939" b="16614"/>
          <a:stretch/>
        </p:blipFill>
        <p:spPr>
          <a:xfrm>
            <a:off x="77550" y="-204186"/>
            <a:ext cx="12679661" cy="6403221"/>
          </a:xfrm>
          <a:prstGeom prst="rect">
            <a:avLst/>
          </a:prstGeom>
          <a:effectLst>
            <a:outerShdw blurRad="50800" dist="63500" dir="5400000" sx="102000" sy="102000" algn="ctr" rotWithShape="0">
              <a:srgbClr val="000000">
                <a:alpha val="43137"/>
              </a:srgbClr>
            </a:outerShdw>
          </a:effectLst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F4364527-9BA4-4EF3-BD6B-216A4DB2F54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871" r="26743"/>
          <a:stretch/>
        </p:blipFill>
        <p:spPr>
          <a:xfrm>
            <a:off x="6814991" y="3472661"/>
            <a:ext cx="4612351" cy="3385339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F763C397-0C8D-4D4F-80DF-05F146F6253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871" r="26743"/>
          <a:stretch/>
        </p:blipFill>
        <p:spPr>
          <a:xfrm flipH="1">
            <a:off x="8925388" y="4535459"/>
            <a:ext cx="3189062" cy="2340684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CFBE018C-B768-45ED-AB07-13AC4723ED0D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464" r="71083" b="46860"/>
          <a:stretch/>
        </p:blipFill>
        <p:spPr>
          <a:xfrm>
            <a:off x="-605032" y="-306521"/>
            <a:ext cx="3406282" cy="3495660"/>
          </a:xfrm>
          <a:prstGeom prst="rect">
            <a:avLst/>
          </a:prstGeom>
        </p:spPr>
      </p:pic>
      <p:pic>
        <p:nvPicPr>
          <p:cNvPr id="36" name="图片 35">
            <a:extLst>
              <a:ext uri="{FF2B5EF4-FFF2-40B4-BE49-F238E27FC236}">
                <a16:creationId xmlns:a16="http://schemas.microsoft.com/office/drawing/2014/main" id="{16AB0A7D-D719-4E7F-AFEB-80B3966410CF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4" t="7312" r="32213" b="28914"/>
          <a:stretch/>
        </p:blipFill>
        <p:spPr>
          <a:xfrm rot="20680750">
            <a:off x="9123529" y="110579"/>
            <a:ext cx="1935225" cy="287396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E7854D3-9C9C-4370-ABE5-4B27E2737DD0}"/>
              </a:ext>
            </a:extLst>
          </p:cNvPr>
          <p:cNvSpPr/>
          <p:nvPr/>
        </p:nvSpPr>
        <p:spPr>
          <a:xfrm>
            <a:off x="2093703" y="2462009"/>
            <a:ext cx="712876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b="1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Đọc</a:t>
            </a:r>
            <a:r>
              <a:rPr lang="en-US" sz="5400" b="1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mở</a:t>
            </a:r>
            <a:r>
              <a:rPr lang="en-US" sz="5400" b="1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rộng</a:t>
            </a:r>
            <a:r>
              <a:rPr lang="en-US" sz="5400" b="1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(</a:t>
            </a:r>
            <a:r>
              <a:rPr lang="en-US" sz="5400" b="1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tiết</a:t>
            </a:r>
            <a:r>
              <a:rPr lang="en-US" sz="5400" b="1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6)</a:t>
            </a:r>
            <a:endParaRPr kumimoji="0" lang="en-US" sz="5400" b="1" i="0" u="none" strike="noStrike" kern="1200" cap="none" spc="0" normalizeH="0" baseline="0" noProof="0" dirty="0">
              <a:ln w="0"/>
              <a:solidFill>
                <a:srgbClr val="4472C4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94580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3" name="图片 73732" descr="PPT素材-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6400" y="0"/>
            <a:ext cx="11303000" cy="7200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3735" name="图片 73734" descr="PPT素材-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51850" y="3817938"/>
            <a:ext cx="3740150" cy="32067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7588" name="Text Box 4"/>
          <p:cNvSpPr txBox="1"/>
          <p:nvPr/>
        </p:nvSpPr>
        <p:spPr>
          <a:xfrm>
            <a:off x="2794000" y="2752324"/>
            <a:ext cx="6604000" cy="3077762"/>
          </a:xfrm>
          <a:prstGeom prst="rect">
            <a:avLst/>
          </a:prstGeom>
          <a:noFill/>
          <a:ln w="9525">
            <a:noFill/>
          </a:ln>
        </p:spPr>
        <p:txBody>
          <a:bodyPr lIns="121917" tIns="60958" rIns="121917" bIns="60958">
            <a:spAutoFit/>
          </a:bodyPr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Qua video </a:t>
            </a:r>
            <a:r>
              <a:rPr kumimoji="0" lang="en-US" altLang="en-US" sz="6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kumimoji="0" lang="en-US" altLang="en-US" sz="6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en-US" sz="6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biết</a:t>
            </a:r>
            <a:r>
              <a:rPr kumimoji="0" lang="en-US" altLang="en-US" sz="6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en-US" sz="6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kumimoji="0" lang="en-US" altLang="en-US" sz="6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en-US" sz="6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kumimoji="0" lang="en-US" altLang="en-US" sz="6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en-US" sz="6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loài</a:t>
            </a:r>
            <a:r>
              <a:rPr kumimoji="0" lang="en-US" altLang="en-US" sz="6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en-US" sz="6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động</a:t>
            </a:r>
            <a:r>
              <a:rPr kumimoji="0" lang="en-US" altLang="en-US" sz="6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en-US" sz="6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vật</a:t>
            </a:r>
            <a:r>
              <a:rPr kumimoji="0" lang="en-US" altLang="en-US" sz="6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en-US" sz="6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kumimoji="0" lang="en-US" altLang="en-US" sz="6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23338968"/>
      </p:ext>
    </p:extLst>
  </p:cSld>
  <p:clrMapOvr>
    <a:masterClrMapping/>
  </p:clrMapOvr>
  <p:transition spd="slow">
    <p:wipe/>
    <p:sndAc>
      <p:stSnd>
        <p:snd r:embed="rId4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3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37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kgr 2">
            <a:extLst>
              <a:ext uri="{FF2B5EF4-FFF2-40B4-BE49-F238E27FC236}">
                <a16:creationId xmlns:a16="http://schemas.microsoft.com/office/drawing/2014/main" id="{A6891109-3BEE-4379-BBA4-773EFE69BA2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4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bkgr 3">
            <a:extLst>
              <a:ext uri="{FF2B5EF4-FFF2-40B4-BE49-F238E27FC236}">
                <a16:creationId xmlns:a16="http://schemas.microsoft.com/office/drawing/2014/main" id="{2CFB906B-C86E-4F7B-8561-CCFA1F145B7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1737705"/>
            <a:ext cx="12191999" cy="3967171"/>
          </a:xfrm>
          <a:prstGeom prst="rect">
            <a:avLst/>
          </a:prstGeom>
        </p:spPr>
      </p:pic>
      <p:pic>
        <p:nvPicPr>
          <p:cNvPr id="23" name="Mây 3">
            <a:extLst>
              <a:ext uri="{FF2B5EF4-FFF2-40B4-BE49-F238E27FC236}">
                <a16:creationId xmlns:a16="http://schemas.microsoft.com/office/drawing/2014/main" id="{AE93FE02-DB59-4C79-9595-BDB21391818D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737" y="459893"/>
            <a:ext cx="1164368" cy="535609"/>
          </a:xfrm>
          <a:prstGeom prst="rect">
            <a:avLst/>
          </a:prstGeom>
        </p:spPr>
      </p:pic>
      <p:pic>
        <p:nvPicPr>
          <p:cNvPr id="27" name="Mặt trời">
            <a:extLst>
              <a:ext uri="{FF2B5EF4-FFF2-40B4-BE49-F238E27FC236}">
                <a16:creationId xmlns:a16="http://schemas.microsoft.com/office/drawing/2014/main" id="{6636E5CD-B3A7-4E53-948D-E3AEF61E3355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929" y="31135"/>
            <a:ext cx="1246993" cy="1242836"/>
          </a:xfrm>
          <a:prstGeom prst="rect">
            <a:avLst/>
          </a:prstGeom>
        </p:spPr>
      </p:pic>
      <p:pic>
        <p:nvPicPr>
          <p:cNvPr id="8" name="Bảng">
            <a:extLst>
              <a:ext uri="{FF2B5EF4-FFF2-40B4-BE49-F238E27FC236}">
                <a16:creationId xmlns:a16="http://schemas.microsoft.com/office/drawing/2014/main" id="{B01E563B-2B5B-42EE-8427-356BDB4C799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932" y="1308292"/>
            <a:ext cx="7924136" cy="4570649"/>
          </a:xfrm>
          <a:prstGeom prst="rect">
            <a:avLst/>
          </a:prstGeom>
        </p:spPr>
      </p:pic>
      <p:pic>
        <p:nvPicPr>
          <p:cNvPr id="5" name="bkgr 1">
            <a:extLst>
              <a:ext uri="{FF2B5EF4-FFF2-40B4-BE49-F238E27FC236}">
                <a16:creationId xmlns:a16="http://schemas.microsoft.com/office/drawing/2014/main" id="{EE608529-74D9-400B-8DBC-8AA55BF44F4C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247"/>
          <a:stretch/>
        </p:blipFill>
        <p:spPr>
          <a:xfrm>
            <a:off x="0" y="4806595"/>
            <a:ext cx="12192000" cy="2081605"/>
          </a:xfrm>
          <a:prstGeom prst="rect">
            <a:avLst/>
          </a:prstGeom>
        </p:spPr>
      </p:pic>
      <p:pic>
        <p:nvPicPr>
          <p:cNvPr id="11" name="bóng bay 1">
            <a:extLst>
              <a:ext uri="{FF2B5EF4-FFF2-40B4-BE49-F238E27FC236}">
                <a16:creationId xmlns:a16="http://schemas.microsoft.com/office/drawing/2014/main" id="{7A93F8E8-0282-4159-B1C7-00A9F2E978C7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61" y="2067453"/>
            <a:ext cx="722839" cy="1310747"/>
          </a:xfrm>
          <a:prstGeom prst="rect">
            <a:avLst/>
          </a:prstGeom>
        </p:spPr>
      </p:pic>
      <p:pic>
        <p:nvPicPr>
          <p:cNvPr id="13" name="bóng bay 2">
            <a:extLst>
              <a:ext uri="{FF2B5EF4-FFF2-40B4-BE49-F238E27FC236}">
                <a16:creationId xmlns:a16="http://schemas.microsoft.com/office/drawing/2014/main" id="{22C5EFB3-49C0-4658-A0CA-CD0E4F346789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792" y="109483"/>
            <a:ext cx="528179" cy="1113575"/>
          </a:xfrm>
          <a:prstGeom prst="rect">
            <a:avLst/>
          </a:prstGeom>
        </p:spPr>
      </p:pic>
      <p:pic>
        <p:nvPicPr>
          <p:cNvPr id="15" name="bóng bay 3">
            <a:extLst>
              <a:ext uri="{FF2B5EF4-FFF2-40B4-BE49-F238E27FC236}">
                <a16:creationId xmlns:a16="http://schemas.microsoft.com/office/drawing/2014/main" id="{BBB5CE74-F31D-4B7D-BF2E-90F5B2E105D1}"/>
              </a:ext>
            </a:extLst>
          </p:cNvPr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350" y="286930"/>
            <a:ext cx="642833" cy="1165671"/>
          </a:xfrm>
          <a:prstGeom prst="rect">
            <a:avLst/>
          </a:prstGeom>
        </p:spPr>
      </p:pic>
      <p:pic>
        <p:nvPicPr>
          <p:cNvPr id="17" name="bóng bay 4">
            <a:extLst>
              <a:ext uri="{FF2B5EF4-FFF2-40B4-BE49-F238E27FC236}">
                <a16:creationId xmlns:a16="http://schemas.microsoft.com/office/drawing/2014/main" id="{D89CA989-BC85-4D67-8058-6CFC5AEDBA43}"/>
              </a:ext>
            </a:extLst>
          </p:cNvPr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6549" y="2953679"/>
            <a:ext cx="810243" cy="1469239"/>
          </a:xfrm>
          <a:prstGeom prst="rect">
            <a:avLst/>
          </a:prstGeom>
        </p:spPr>
      </p:pic>
      <p:pic>
        <p:nvPicPr>
          <p:cNvPr id="21" name="Mây 1">
            <a:extLst>
              <a:ext uri="{FF2B5EF4-FFF2-40B4-BE49-F238E27FC236}">
                <a16:creationId xmlns:a16="http://schemas.microsoft.com/office/drawing/2014/main" id="{7D6F8ED2-3AEC-4783-9D72-751F57811146}"/>
              </a:ext>
            </a:extLst>
          </p:cNvPr>
          <p:cNvPicPr>
            <a:picLocks noChangeAspect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31" y="377784"/>
            <a:ext cx="1164368" cy="535609"/>
          </a:xfrm>
          <a:prstGeom prst="rect">
            <a:avLst/>
          </a:prstGeom>
        </p:spPr>
      </p:pic>
      <p:pic>
        <p:nvPicPr>
          <p:cNvPr id="19" name="Mây 2">
            <a:extLst>
              <a:ext uri="{FF2B5EF4-FFF2-40B4-BE49-F238E27FC236}">
                <a16:creationId xmlns:a16="http://schemas.microsoft.com/office/drawing/2014/main" id="{52AF4C38-29F5-4402-B531-270D2EBA04A4}"/>
              </a:ext>
            </a:extLst>
          </p:cNvPr>
          <p:cNvPicPr>
            <a:picLocks noChangeAspect="1"/>
          </p:cNvPicPr>
          <p:nvPr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848" y="487234"/>
            <a:ext cx="1163221" cy="527327"/>
          </a:xfrm>
          <a:prstGeom prst="rect">
            <a:avLst/>
          </a:prstGeom>
        </p:spPr>
      </p:pic>
      <p:pic>
        <p:nvPicPr>
          <p:cNvPr id="25" name="Mây 4">
            <a:extLst>
              <a:ext uri="{FF2B5EF4-FFF2-40B4-BE49-F238E27FC236}">
                <a16:creationId xmlns:a16="http://schemas.microsoft.com/office/drawing/2014/main" id="{440933B4-60B6-471D-9839-79BAFAC76CB0}"/>
              </a:ext>
            </a:extLst>
          </p:cNvPr>
          <p:cNvPicPr>
            <a:picLocks noChangeAspect="1"/>
          </p:cNvPicPr>
          <p:nvPr/>
        </p:nvPicPr>
        <p:blipFill>
          <a:blip r:embed="rId1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7699" y="703322"/>
            <a:ext cx="1373271" cy="688924"/>
          </a:xfrm>
          <a:prstGeom prst="rect">
            <a:avLst/>
          </a:prstGeom>
        </p:spPr>
      </p:pic>
      <p:sp>
        <p:nvSpPr>
          <p:cNvPr id="28" name="Luyện đọc từ khó">
            <a:extLst>
              <a:ext uri="{FF2B5EF4-FFF2-40B4-BE49-F238E27FC236}">
                <a16:creationId xmlns:a16="http://schemas.microsoft.com/office/drawing/2014/main" id="{E14D4A15-BAA0-4C95-832F-EBC1362431C4}"/>
              </a:ext>
            </a:extLst>
          </p:cNvPr>
          <p:cNvSpPr txBox="1"/>
          <p:nvPr/>
        </p:nvSpPr>
        <p:spPr>
          <a:xfrm>
            <a:off x="3194578" y="2218239"/>
            <a:ext cx="553279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4000" b="1" dirty="0" err="1">
                <a:solidFill>
                  <a:srgbClr val="FFFF00"/>
                </a:solidFill>
              </a:rPr>
              <a:t>Tìm</a:t>
            </a:r>
            <a:r>
              <a:rPr lang="en-US" sz="4000" b="1" dirty="0">
                <a:solidFill>
                  <a:srgbClr val="FFFF00"/>
                </a:solidFill>
              </a:rPr>
              <a:t> </a:t>
            </a:r>
            <a:r>
              <a:rPr lang="en-US" sz="4000" b="1" dirty="0" err="1">
                <a:solidFill>
                  <a:srgbClr val="FFFF00"/>
                </a:solidFill>
              </a:rPr>
              <a:t>đọc</a:t>
            </a:r>
            <a:r>
              <a:rPr lang="en-US" sz="4000" b="1" dirty="0">
                <a:solidFill>
                  <a:srgbClr val="FFFF00"/>
                </a:solidFill>
              </a:rPr>
              <a:t> </a:t>
            </a:r>
            <a:r>
              <a:rPr lang="en-US" sz="4000" b="1" dirty="0" err="1">
                <a:solidFill>
                  <a:srgbClr val="FFFF00"/>
                </a:solidFill>
              </a:rPr>
              <a:t>sách</a:t>
            </a:r>
            <a:r>
              <a:rPr lang="en-US" sz="4000" b="1" dirty="0">
                <a:solidFill>
                  <a:srgbClr val="FFFF00"/>
                </a:solidFill>
              </a:rPr>
              <a:t>, </a:t>
            </a:r>
            <a:r>
              <a:rPr lang="en-US" sz="4000" b="1" dirty="0" err="1">
                <a:solidFill>
                  <a:srgbClr val="FFFF00"/>
                </a:solidFill>
              </a:rPr>
              <a:t>báo</a:t>
            </a:r>
            <a:r>
              <a:rPr lang="en-US" sz="4000" b="1" dirty="0">
                <a:solidFill>
                  <a:srgbClr val="FFFF00"/>
                </a:solidFill>
              </a:rPr>
              <a:t> </a:t>
            </a:r>
            <a:r>
              <a:rPr lang="en-US" sz="4000" b="1" dirty="0" err="1">
                <a:solidFill>
                  <a:srgbClr val="FFFF00"/>
                </a:solidFill>
              </a:rPr>
              <a:t>viết</a:t>
            </a:r>
            <a:r>
              <a:rPr lang="en-US" sz="4000" b="1" dirty="0">
                <a:solidFill>
                  <a:srgbClr val="FFFF00"/>
                </a:solidFill>
              </a:rPr>
              <a:t> </a:t>
            </a:r>
            <a:r>
              <a:rPr lang="en-US" sz="4000" b="1" dirty="0" err="1">
                <a:solidFill>
                  <a:srgbClr val="FFFF00"/>
                </a:solidFill>
              </a:rPr>
              <a:t>về</a:t>
            </a:r>
            <a:endParaRPr lang="en-US" sz="4000" b="1" dirty="0">
              <a:solidFill>
                <a:srgbClr val="FFFF00"/>
              </a:solidFill>
            </a:endParaRPr>
          </a:p>
          <a:p>
            <a:pPr algn="ctr"/>
            <a:r>
              <a:rPr lang="en-US" sz="4000" b="1" dirty="0">
                <a:solidFill>
                  <a:srgbClr val="FFFF00"/>
                </a:solidFill>
              </a:rPr>
              <a:t> </a:t>
            </a:r>
            <a:r>
              <a:rPr lang="en-US" sz="4000" b="1" dirty="0" err="1">
                <a:solidFill>
                  <a:srgbClr val="FFFF00"/>
                </a:solidFill>
              </a:rPr>
              <a:t>động</a:t>
            </a:r>
            <a:r>
              <a:rPr lang="en-US" sz="4000" b="1" dirty="0">
                <a:solidFill>
                  <a:srgbClr val="FFFF00"/>
                </a:solidFill>
              </a:rPr>
              <a:t> </a:t>
            </a:r>
            <a:r>
              <a:rPr lang="en-US" sz="4000" b="1" dirty="0" err="1">
                <a:solidFill>
                  <a:srgbClr val="FFFF00"/>
                </a:solidFill>
              </a:rPr>
              <a:t>vật</a:t>
            </a:r>
            <a:r>
              <a:rPr lang="en-US" sz="4000" b="1" dirty="0">
                <a:solidFill>
                  <a:srgbClr val="FFFF00"/>
                </a:solidFill>
              </a:rPr>
              <a:t> </a:t>
            </a:r>
            <a:r>
              <a:rPr lang="en-US" sz="4000" b="1" dirty="0" err="1">
                <a:solidFill>
                  <a:srgbClr val="FFFF00"/>
                </a:solidFill>
              </a:rPr>
              <a:t>hoang</a:t>
            </a:r>
            <a:r>
              <a:rPr lang="en-US" sz="4000" b="1" dirty="0">
                <a:solidFill>
                  <a:srgbClr val="FFFF00"/>
                </a:solidFill>
              </a:rPr>
              <a:t> </a:t>
            </a:r>
            <a:r>
              <a:rPr lang="en-US" sz="4000" b="1" dirty="0" err="1">
                <a:solidFill>
                  <a:srgbClr val="FFFF00"/>
                </a:solidFill>
              </a:rPr>
              <a:t>dã</a:t>
            </a:r>
            <a:endParaRPr lang="en-US" sz="4000" b="1" dirty="0">
              <a:solidFill>
                <a:srgbClr val="FFFF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7080307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B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图片 9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908" t="16713" b="14111"/>
          <a:stretch>
            <a:fillRect/>
          </a:stretch>
        </p:blipFill>
        <p:spPr>
          <a:xfrm>
            <a:off x="2456500" y="508763"/>
            <a:ext cx="7558181" cy="58085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543315" y="3721611"/>
            <a:ext cx="5002213" cy="154997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193" t="2191" r="2694" b="6031"/>
          <a:stretch>
            <a:fillRect/>
          </a:stretch>
        </p:blipFill>
        <p:spPr>
          <a:xfrm>
            <a:off x="112395" y="3453134"/>
            <a:ext cx="3482340" cy="3165475"/>
          </a:xfrm>
          <a:prstGeom prst="rect">
            <a:avLst/>
          </a:prstGeom>
        </p:spPr>
      </p:pic>
      <p:pic>
        <p:nvPicPr>
          <p:cNvPr id="7173" name="图片 20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6137" y="142240"/>
            <a:ext cx="1630363" cy="1485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" name="图片 9" descr="7025f93bab81e29a45dfc8ebfbf481b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913372" y="955675"/>
            <a:ext cx="4785995" cy="6764020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106327" y="95693"/>
            <a:ext cx="11972260" cy="6634716"/>
          </a:xfrm>
          <a:prstGeom prst="rect">
            <a:avLst/>
          </a:prstGeom>
          <a:noFill/>
          <a:ln w="28575">
            <a:solidFill>
              <a:srgbClr val="DC5D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ea"/>
              <a:sym typeface="+mn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934225" y="1973279"/>
            <a:ext cx="600922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dirty="0">
                <a:solidFill>
                  <a:prstClr val="black"/>
                </a:solidFill>
                <a:latin typeface="Arial"/>
              </a:rPr>
              <a:t>Chia </a:t>
            </a:r>
            <a:r>
              <a:rPr lang="en-US" sz="7200" dirty="0" err="1">
                <a:solidFill>
                  <a:prstClr val="black"/>
                </a:solidFill>
                <a:latin typeface="Arial"/>
              </a:rPr>
              <a:t>sẻ</a:t>
            </a:r>
            <a:endParaRPr lang="en-US" sz="7200" dirty="0">
              <a:solidFill>
                <a:prstClr val="black"/>
              </a:solidFill>
              <a:latin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dirty="0">
                <a:solidFill>
                  <a:prstClr val="black"/>
                </a:solidFill>
                <a:latin typeface="Arial"/>
              </a:rPr>
              <a:t> </a:t>
            </a:r>
            <a:r>
              <a:rPr lang="en-US" sz="7200" dirty="0" err="1">
                <a:solidFill>
                  <a:prstClr val="black"/>
                </a:solidFill>
                <a:latin typeface="Arial"/>
              </a:rPr>
              <a:t>trước</a:t>
            </a:r>
            <a:r>
              <a:rPr lang="en-US" sz="7200" dirty="0">
                <a:solidFill>
                  <a:prstClr val="black"/>
                </a:solidFill>
                <a:latin typeface="Arial"/>
              </a:rPr>
              <a:t> </a:t>
            </a:r>
            <a:r>
              <a:rPr lang="en-US" sz="7200" dirty="0" err="1">
                <a:solidFill>
                  <a:prstClr val="black"/>
                </a:solidFill>
                <a:latin typeface="Arial"/>
              </a:rPr>
              <a:t>lớp</a:t>
            </a:r>
            <a:r>
              <a:rPr lang="en-US" sz="7200" dirty="0">
                <a:solidFill>
                  <a:prstClr val="black"/>
                </a:solidFill>
                <a:latin typeface="Arial"/>
              </a:rPr>
              <a:t>?</a:t>
            </a:r>
            <a:endParaRPr kumimoji="0" lang="en-US" sz="7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78465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B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06327" y="95693"/>
            <a:ext cx="11972260" cy="6634716"/>
          </a:xfrm>
          <a:prstGeom prst="rect">
            <a:avLst/>
          </a:prstGeom>
          <a:noFill/>
          <a:ln w="28575">
            <a:solidFill>
              <a:srgbClr val="DC5D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+mn-lt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83581" y="56367"/>
            <a:ext cx="11508419" cy="1549970"/>
          </a:xfrm>
          <a:prstGeom prst="rect">
            <a:avLst/>
          </a:prstGeom>
        </p:spPr>
      </p:pic>
      <p:sp>
        <p:nvSpPr>
          <p:cNvPr id="5" name="文本框 4"/>
          <p:cNvSpPr txBox="1">
            <a:spLocks noChangeArrowheads="1"/>
          </p:cNvSpPr>
          <p:nvPr/>
        </p:nvSpPr>
        <p:spPr bwMode="auto">
          <a:xfrm>
            <a:off x="3594895" y="127591"/>
            <a:ext cx="5100408" cy="480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DC5D3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Viết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DC5D3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DC5D3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vào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DC5D3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DC5D3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phiếu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DC5D3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DC5D3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đọc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DC5D3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DC5D3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sách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DC5D3D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+mn-lt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970918" y="1384300"/>
            <a:ext cx="10645753" cy="2343150"/>
            <a:chOff x="1021" y="1992"/>
            <a:chExt cx="17377" cy="4228"/>
          </a:xfrm>
        </p:grpSpPr>
        <p:pic>
          <p:nvPicPr>
            <p:cNvPr id="3" name="图片 2" descr="999ba5066198f2db59d550c4dbd2090b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21" y="1992"/>
              <a:ext cx="17377" cy="4228"/>
            </a:xfrm>
            <a:prstGeom prst="rect">
              <a:avLst/>
            </a:prstGeom>
          </p:spPr>
        </p:pic>
        <p:sp>
          <p:nvSpPr>
            <p:cNvPr id="11" name="文本框 10"/>
            <p:cNvSpPr txBox="1"/>
            <p:nvPr/>
          </p:nvSpPr>
          <p:spPr>
            <a:xfrm>
              <a:off x="1996" y="3420"/>
              <a:ext cx="4367" cy="1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Tên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động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vật</a:t>
              </a:r>
              <a:endPara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DC5D3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endParaRP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7966" y="3420"/>
              <a:ext cx="3888" cy="1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Nơi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sống</a:t>
              </a:r>
              <a:endPara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DC5D3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endParaRP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13749" y="3420"/>
              <a:ext cx="3888" cy="1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Thứ</a:t>
              </a:r>
              <a:r>
                <a:rPr lang="en-US" altLang="zh-CN" sz="3200" b="1" dirty="0">
                  <a:solidFill>
                    <a:srgbClr val="DC5D3D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c </a:t>
              </a:r>
              <a:r>
                <a:rPr lang="en-US" altLang="zh-CN" sz="3200" b="1" dirty="0" err="1">
                  <a:solidFill>
                    <a:srgbClr val="DC5D3D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ăn</a:t>
              </a:r>
              <a:endPara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DC5D3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endParaRPr>
            </a:p>
          </p:txBody>
        </p:sp>
      </p:grpSp>
      <p:pic>
        <p:nvPicPr>
          <p:cNvPr id="8" name="图片 7" descr="8691fc963511599ce3dc24771297d54e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36927" y="3727450"/>
            <a:ext cx="5260340" cy="270383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B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图片 9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908" t="16713" b="14111"/>
          <a:stretch>
            <a:fillRect/>
          </a:stretch>
        </p:blipFill>
        <p:spPr>
          <a:xfrm>
            <a:off x="2456500" y="508763"/>
            <a:ext cx="7558181" cy="58085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543315" y="3721611"/>
            <a:ext cx="5002213" cy="154997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193" t="2191" r="2694" b="6031"/>
          <a:stretch>
            <a:fillRect/>
          </a:stretch>
        </p:blipFill>
        <p:spPr>
          <a:xfrm>
            <a:off x="112395" y="3453134"/>
            <a:ext cx="3482340" cy="3165475"/>
          </a:xfrm>
          <a:prstGeom prst="rect">
            <a:avLst/>
          </a:prstGeom>
        </p:spPr>
      </p:pic>
      <p:pic>
        <p:nvPicPr>
          <p:cNvPr id="7173" name="图片 20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6137" y="142240"/>
            <a:ext cx="1630363" cy="1485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" name="图片 9" descr="7025f93bab81e29a45dfc8ebfbf481b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913372" y="955675"/>
            <a:ext cx="4785995" cy="6764020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106327" y="95693"/>
            <a:ext cx="11972260" cy="6634716"/>
          </a:xfrm>
          <a:prstGeom prst="rect">
            <a:avLst/>
          </a:prstGeom>
          <a:noFill/>
          <a:ln w="28575">
            <a:solidFill>
              <a:srgbClr val="DC5D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ea"/>
              <a:sym typeface="+mn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934225" y="1973279"/>
            <a:ext cx="600922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Củng</a:t>
            </a: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cố</a:t>
            </a:r>
            <a:endParaRPr kumimoji="0" lang="en-US" sz="7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bài</a:t>
            </a: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học</a:t>
            </a:r>
            <a:endParaRPr kumimoji="0" lang="en-US" sz="7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91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59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1447800"/>
            <a:ext cx="4648200" cy="20764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692" b="99769" l="10000" r="9576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936" r="4762"/>
          <a:stretch/>
        </p:blipFill>
        <p:spPr>
          <a:xfrm>
            <a:off x="0" y="457200"/>
            <a:ext cx="2625436" cy="236739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3917" l="3750" r="98667">
                        <a14:foregroundMark x1="44333" y1="17167" x2="45167" y2="20583"/>
                        <a14:foregroundMark x1="50167" y1="19167" x2="49833" y2="22250"/>
                        <a14:foregroundMark x1="39917" y1="30917" x2="40083" y2="34750"/>
                        <a14:foregroundMark x1="42750" y1="36583" x2="45333" y2="36583"/>
                        <a14:foregroundMark x1="49583" y1="40000" x2="48583" y2="42667"/>
                        <a14:foregroundMark x1="43500" y1="24667" x2="47167" y2="23000"/>
                        <a14:foregroundMark x1="61333" y1="19417" x2="62500" y2="23000"/>
                        <a14:foregroundMark x1="69000" y1="17583" x2="66750" y2="21833"/>
                        <a14:foregroundMark x1="72667" y1="21417" x2="71000" y2="25083"/>
                        <a14:foregroundMark x1="65167" y1="24250" x2="68000" y2="26250"/>
                        <a14:foregroundMark x1="72417" y1="27667" x2="74417" y2="27667"/>
                        <a14:foregroundMark x1="84167" y1="40167" x2="82083" y2="44667"/>
                        <a14:foregroundMark x1="82083" y1="47667" x2="85333" y2="48250"/>
                        <a14:foregroundMark x1="75833" y1="46250" x2="77250" y2="48500"/>
                        <a14:foregroundMark x1="65333" y1="60000" x2="68417" y2="61000"/>
                        <a14:foregroundMark x1="20500" y1="32333" x2="21083" y2="35750"/>
                        <a14:foregroundMark x1="10833" y1="34167" x2="16500" y2="34917"/>
                        <a14:foregroundMark x1="16833" y1="38583" x2="18250" y2="42250"/>
                        <a14:foregroundMark x1="18500" y1="46833" x2="21333" y2="45833"/>
                        <a14:foregroundMark x1="29000" y1="55167" x2="30000" y2="52917"/>
                        <a14:foregroundMark x1="25167" y1="62833" x2="27750" y2="66250"/>
                        <a14:foregroundMark x1="35833" y1="76000" x2="38250" y2="76000"/>
                        <a14:foregroundMark x1="38083" y1="83417" x2="36083" y2="87250"/>
                        <a14:foregroundMark x1="21750" y1="88500" x2="26000" y2="88500"/>
                        <a14:foregroundMark x1="11833" y1="83667" x2="12250" y2="86667"/>
                        <a14:foregroundMark x1="43750" y1="89500" x2="46750" y2="90500"/>
                        <a14:foregroundMark x1="70583" y1="79833" x2="70000" y2="83833"/>
                        <a14:foregroundMark x1="73250" y1="86667" x2="70833" y2="88083"/>
                        <a14:foregroundMark x1="78083" y1="76000" x2="81333" y2="77333"/>
                        <a14:foregroundMark x1="72833" y1="68250" x2="75250" y2="71333"/>
                        <a14:foregroundMark x1="81500" y1="88667" x2="83333" y2="92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824" t="15000" r="13235" b="5000"/>
          <a:stretch/>
        </p:blipFill>
        <p:spPr>
          <a:xfrm>
            <a:off x="7886700" y="34636"/>
            <a:ext cx="4038600" cy="3657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457199"/>
            <a:ext cx="2133600" cy="114300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3551" b="97911" l="5556" r="91333">
                        <a14:foregroundMark x1="18000" y1="11175" x2="16222" y2="20627"/>
                        <a14:foregroundMark x1="13222" y1="14204" x2="12778" y2="19530"/>
                        <a14:foregroundMark x1="28778" y1="91123" x2="46778" y2="93368"/>
                        <a14:foregroundMark x1="70889" y1="93368" x2="89333" y2="9033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370" t="3219" r="8518" b="3030"/>
          <a:stretch/>
        </p:blipFill>
        <p:spPr>
          <a:xfrm>
            <a:off x="2098011" y="1898939"/>
            <a:ext cx="1409701" cy="1524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2769" b="93196" l="0" r="99462">
                        <a14:foregroundMark x1="44308" y1="33149" x2="46846" y2="44462"/>
                        <a14:foregroundMark x1="57231" y1="31725" x2="54154" y2="50079"/>
                        <a14:foregroundMark x1="49769" y1="25870" x2="54923" y2="24842"/>
                        <a14:foregroundMark x1="46077" y1="77136" x2="44692" y2="85839"/>
                        <a14:foregroundMark x1="37846" y1="87104" x2="44538" y2="84810"/>
                        <a14:foregroundMark x1="58846" y1="78560" x2="59000" y2="90111"/>
                        <a14:foregroundMark x1="33538" y1="17563" x2="17231" y2="39557"/>
                        <a14:foregroundMark x1="45692" y1="17168" x2="45846" y2="19778"/>
                        <a14:foregroundMark x1="58231" y1="32516" x2="59231" y2="41614"/>
                        <a14:foregroundMark x1="41923" y1="33703" x2="41538" y2="40981"/>
                        <a14:foregroundMark x1="25231" y1="33703" x2="18154" y2="50079"/>
                        <a14:foregroundMark x1="8923" y1="31725" x2="14846" y2="55142"/>
                        <a14:foregroundMark x1="18538" y1="31092" x2="15846" y2="36946"/>
                        <a14:foregroundMark x1="7154" y1="33149" x2="2846" y2="41851"/>
                        <a14:foregroundMark x1="6231" y1="32358" x2="1077" y2="40981"/>
                        <a14:foregroundMark x1="10308" y1="50475" x2="12846" y2="51741"/>
                        <a14:foregroundMark x1="5000" y1="51108" x2="3231" y2="58782"/>
                        <a14:foregroundMark x1="7385" y1="81250" x2="5231" y2="90902"/>
                        <a14:foregroundMark x1="3846" y1="81646" x2="1846" y2="89320"/>
                        <a14:foregroundMark x1="9538" y1="83070" x2="7769" y2="91535"/>
                        <a14:foregroundMark x1="9923" y1="83465" x2="10308" y2="87263"/>
                        <a14:foregroundMark x1="20538" y1="79984" x2="21923" y2="89082"/>
                        <a14:foregroundMark x1="24462" y1="83623" x2="29538" y2="87263"/>
                        <a14:foregroundMark x1="25615" y1="83070" x2="31308" y2="86867"/>
                        <a14:foregroundMark x1="26462" y1="87500" x2="28615" y2="88687"/>
                        <a14:foregroundMark x1="54692" y1="39399" x2="47462" y2="47468"/>
                        <a14:foregroundMark x1="41154" y1="51503" x2="40154" y2="60601"/>
                        <a14:foregroundMark x1="59000" y1="33703" x2="62000" y2="409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334" r="33795" b="6665"/>
          <a:stretch/>
        </p:blipFill>
        <p:spPr>
          <a:xfrm>
            <a:off x="9282067" y="4119234"/>
            <a:ext cx="2286001" cy="128327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0199" y="2313474"/>
            <a:ext cx="1257300" cy="182533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8460" b="92677" l="0" r="100000">
                        <a14:foregroundMark x1="21616" y1="16597" x2="27677" y2="71849"/>
                        <a14:foregroundMark x1="21010" y1="51681" x2="21010" y2="58613"/>
                        <a14:backgroundMark x1="2828" y1="31933" x2="12121" y2="83193"/>
                        <a14:backgroundMark x1="49899" y1="31303" x2="49899" y2="83193"/>
                        <a14:backgroundMark x1="58586" y1="41176" x2="66667" y2="46008"/>
                        <a14:backgroundMark x1="80202" y1="47479" x2="88283" y2="41807"/>
                        <a14:backgroundMark x1="41212" y1="39076" x2="36364" y2="460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5278"/>
          <a:stretch/>
        </p:blipFill>
        <p:spPr>
          <a:xfrm>
            <a:off x="1676400" y="3692236"/>
            <a:ext cx="2058354" cy="16764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9272" y="2646730"/>
            <a:ext cx="1137329" cy="91521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511" y="2209800"/>
            <a:ext cx="1039920" cy="72298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1951" y="2209800"/>
            <a:ext cx="967849" cy="61479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9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10000" b="90000" l="40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960" y="398959"/>
            <a:ext cx="2153327" cy="157207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21" cstate="print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4018" y="3524250"/>
            <a:ext cx="2438400" cy="24384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21" cstate="print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199" y="4458566"/>
            <a:ext cx="1753077" cy="12192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23" cstate="print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8250" y="2772301"/>
            <a:ext cx="1048683" cy="81273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25" cstate="print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ackgroundRemoval t="4000" b="89935" l="10000" r="90000">
                        <a14:foregroundMark x1="42907" y1="33161" x2="47442" y2="33161"/>
                        <a14:foregroundMark x1="45465" y1="31484" x2="45465" y2="3148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111" r="31111"/>
          <a:stretch/>
        </p:blipFill>
        <p:spPr>
          <a:xfrm>
            <a:off x="5974875" y="3692236"/>
            <a:ext cx="1295400" cy="19050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5550" y="29350"/>
            <a:ext cx="1581150" cy="155471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28">
            <a:extLst>
              <a:ext uri="{BEBA8EAE-BF5A-486C-A8C5-ECC9F3942E4B}">
                <a14:imgProps xmlns:a14="http://schemas.microsoft.com/office/drawing/2010/main">
                  <a14:imgLayer r:embed="rId29">
                    <a14:imgEffect>
                      <a14:backgroundRemoval t="10000" b="90000" l="0" r="3288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52" t="35185" r="63490" b="31482"/>
          <a:stretch/>
        </p:blipFill>
        <p:spPr>
          <a:xfrm>
            <a:off x="3362114" y="4971333"/>
            <a:ext cx="1426110" cy="13716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30">
            <a:extLst>
              <a:ext uri="{BEBA8EAE-BF5A-486C-A8C5-ECC9F3942E4B}">
                <a14:imgProps xmlns:a14="http://schemas.microsoft.com/office/drawing/2010/main">
                  <a14:imgLayer r:embed="rId29">
                    <a14:imgEffect>
                      <a14:backgroundRemoval t="1778" b="96000" l="0" r="100000">
                        <a14:foregroundMark x1="42000" y1="55111" x2="48000" y2="66222"/>
                        <a14:foregroundMark x1="47556" y1="51111" x2="51111" y2="64667"/>
                        <a14:foregroundMark x1="55778" y1="48222" x2="55333" y2="64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856" t="33318" r="33663" b="31496"/>
          <a:stretch/>
        </p:blipFill>
        <p:spPr>
          <a:xfrm>
            <a:off x="11049000" y="4728834"/>
            <a:ext cx="1295400" cy="1447801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6619" y="6015373"/>
            <a:ext cx="12150436" cy="92333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 prstMaterial="dkEdge">
              <a:bevelT w="38100" h="38100" prst="angle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err="1">
                <a:ln w="12700">
                  <a:solidFill>
                    <a:srgbClr val="4F81BD"/>
                  </a:solidFill>
                  <a:prstDash val="solid"/>
                </a:ln>
                <a:pattFill prst="pct50">
                  <a:fgClr>
                    <a:srgbClr val="4F81BD"/>
                  </a:fgClr>
                  <a:bgClr>
                    <a:srgbClr val="4F81BD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4F81BD"/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Lớp</a:t>
            </a:r>
            <a:r>
              <a:rPr kumimoji="0" lang="en-US" sz="5400" b="1" i="0" u="none" strike="noStrike" kern="1200" cap="none" spc="0" normalizeH="0" baseline="0" noProof="0" dirty="0">
                <a:ln w="12700">
                  <a:solidFill>
                    <a:srgbClr val="4F81BD"/>
                  </a:solidFill>
                  <a:prstDash val="solid"/>
                </a:ln>
                <a:pattFill prst="pct50">
                  <a:fgClr>
                    <a:srgbClr val="4F81BD"/>
                  </a:fgClr>
                  <a:bgClr>
                    <a:srgbClr val="4F81BD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4F81BD"/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2A hẹn gặp lại các bạn ở bài sau nhé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2C308312-BD4A-4C53-A8E5-79126E05DDDA}"/>
              </a:ext>
            </a:extLst>
          </p:cNvPr>
          <p:cNvSpPr/>
          <p:nvPr/>
        </p:nvSpPr>
        <p:spPr>
          <a:xfrm>
            <a:off x="8071884" y="211020"/>
            <a:ext cx="3668232" cy="930349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Liên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hệ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giáo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án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FB: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Hương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Thảo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Gmail: tranthao121006@gmail.com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81562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4th edition)"/>
  <p:tag name="ISPRING_ULTRA_SCORM_COURSE_ID" val="E20A18F5-6367-418F-B70D-D96F7068C7A5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SCORM_RATE_SLIDES" val="1"/>
  <p:tag name="ISPRINGCLOUDFOLDERID" val="1"/>
  <p:tag name="ISPRINGONLINEFOLDERID" val="1"/>
  <p:tag name="ISPRING_OUTPUT_FOLDER" val="[[&quot;@\uFFFD\uFFFD\uFFFD{CADB2E60-54B5-49D9-9D6F-F51026E0099E}&quot;,&quot;C:\\Users\\Admin\\Downloads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RATE_QUIZZES" val="0"/>
  <p:tag name="ISPRING_SCORM_PASSING_SCORE" val="100.000000"/>
  <p:tag name="ISPRING_PRESENTATION_TITLE" val="Đọc mở rộng - Tuần 2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715721F-9B59-42C8-AB46-86DE10A5B305}:25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E49BC2F9-A346-4B86-8D79-1C8FDF1A889E}:292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8F103B6F-1415-4D80-B0A0-790EB26C223C}:291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0D3E2D6D-7115-45AD-8E86-38228B21A989}:292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E0153CBF-C1DB-4407-9D49-62C20F96292E}:26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BE6D4EE-4396-4C88-8F6C-02D29FD4886B}:292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3EE659DE-14E8-4EB2-86C6-8FEC492ECB69}:275"/>
</p:tagLst>
</file>

<file path=ppt/theme/theme1.xml><?xml version="1.0" encoding="utf-8"?>
<a:theme xmlns:a="http://schemas.openxmlformats.org/drawingml/2006/main" name="Hoạt động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https://www.freeppt7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2sljho3q">
      <a:majorFont>
        <a:latin typeface="Arial"/>
        <a:ea typeface="汉仪跳跳体简"/>
        <a:cs typeface=""/>
      </a:majorFont>
      <a:minorFont>
        <a:latin typeface="Arial"/>
        <a:ea typeface="汉仪跳跳体简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2fcf4eai">
      <a:majorFont>
        <a:latin typeface="华康少女文字W5(P)"/>
        <a:ea typeface="华康少女文字W5(P)"/>
        <a:cs typeface=""/>
      </a:majorFont>
      <a:minorFont>
        <a:latin typeface="华康少女文字W5(P)"/>
        <a:ea typeface="华康少女文字W5(P)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129</Words>
  <Application>Microsoft Office PowerPoint</Application>
  <PresentationFormat>Widescreen</PresentationFormat>
  <Paragraphs>26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7</vt:i4>
      </vt:variant>
    </vt:vector>
  </HeadingPairs>
  <TitlesOfParts>
    <vt:vector size="22" baseType="lpstr">
      <vt:lpstr>等线</vt:lpstr>
      <vt:lpstr>微软雅黑</vt:lpstr>
      <vt:lpstr>Arial</vt:lpstr>
      <vt:lpstr>Arial-Rounded</vt:lpstr>
      <vt:lpstr>Averta Std CY Bold</vt:lpstr>
      <vt:lpstr>Calibri</vt:lpstr>
      <vt:lpstr>Calibri Light</vt:lpstr>
      <vt:lpstr>Quicksand Medium</vt:lpstr>
      <vt:lpstr>Times New Roman</vt:lpstr>
      <vt:lpstr>华康少女文字W5(P)</vt:lpstr>
      <vt:lpstr>Hoạt động</vt:lpstr>
      <vt:lpstr>Office 主题</vt:lpstr>
      <vt:lpstr>https://www.freeppt7.com</vt:lpstr>
      <vt:lpstr>2_Office Theme</vt:lpstr>
      <vt:lpstr>2_Office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Đọc mở rộng - Tuần 23</dc:title>
  <dc:creator>tran thao</dc:creator>
  <cp:lastModifiedBy>Admin</cp:lastModifiedBy>
  <cp:revision>4</cp:revision>
  <dcterms:created xsi:type="dcterms:W3CDTF">2021-07-31T09:04:45Z</dcterms:created>
  <dcterms:modified xsi:type="dcterms:W3CDTF">2025-05-05T14:51:18Z</dcterms:modified>
</cp:coreProperties>
</file>