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94" r:id="rId2"/>
  </p:sldMasterIdLst>
  <p:notesMasterIdLst>
    <p:notesMasterId r:id="rId9"/>
  </p:notesMasterIdLst>
  <p:sldIdLst>
    <p:sldId id="258" r:id="rId3"/>
    <p:sldId id="268" r:id="rId4"/>
    <p:sldId id="2007577069" r:id="rId5"/>
    <p:sldId id="263" r:id="rId6"/>
    <p:sldId id="2007577068" r:id="rId7"/>
    <p:sldId id="20075770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4ED59-9013-45EC-913C-F5C797CA34B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1FDFF-F105-49FB-8665-9260712B8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1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D71773-5A0B-472D-BACC-ADA20FE383F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64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9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47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29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27109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996770"/>
      </p:ext>
    </p:extLst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031354"/>
      </p:ext>
    </p:extLst>
  </p:cSld>
  <p:clrMapOvr>
    <a:masterClrMapping/>
  </p:clrMapOvr>
  <p:transition spd="slow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8512138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3461522"/>
      </p:ext>
    </p:extLst>
  </p:cSld>
  <p:clrMapOvr>
    <a:masterClrMapping/>
  </p:clrMapOvr>
  <p:transition spd="slow">
    <p:cove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014513"/>
      </p:ext>
    </p:extLst>
  </p:cSld>
  <p:clrMapOvr>
    <a:masterClrMapping/>
  </p:clrMapOvr>
  <p:transition spd="slow">
    <p:cove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5933093"/>
      </p:ext>
    </p:extLst>
  </p:cSld>
  <p:clrMapOvr>
    <a:masterClrMapping/>
  </p:clrMapOvr>
  <p:transition spd="slow">
    <p:cove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977850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97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6549978"/>
      </p:ext>
    </p:extLst>
  </p:cSld>
  <p:clrMapOvr>
    <a:masterClrMapping/>
  </p:clrMapOvr>
  <p:transition spd="slow">
    <p:cove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3821719"/>
      </p:ext>
    </p:extLst>
  </p:cSld>
  <p:clrMapOvr>
    <a:masterClrMapping/>
  </p:clrMapOvr>
  <p:transition spd="slow">
    <p:cove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9440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48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809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325228" y="5598368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42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672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93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47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34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55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B242-887E-4FBD-BBF2-BE5F9D1D0288}" type="datetimeFigureOut">
              <a:rPr lang="zh-CN" altLang="en-US" smtClean="0"/>
              <a:t>2025/5/5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DD889-5730-4C0B-93DE-0137449092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E065CE-25E6-4600-B38D-DF3E36760140}"/>
              </a:ext>
            </a:extLst>
          </p:cNvPr>
          <p:cNvSpPr txBox="1"/>
          <p:nvPr userDrawn="1"/>
        </p:nvSpPr>
        <p:spPr>
          <a:xfrm>
            <a:off x="9581350" y="18094"/>
            <a:ext cx="285344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67" i="1" dirty="0" err="1"/>
              <a:t>Hương</a:t>
            </a:r>
            <a:r>
              <a:rPr lang="en-US" sz="1067" i="1" dirty="0"/>
              <a:t> </a:t>
            </a:r>
            <a:r>
              <a:rPr lang="en-US" sz="1067" i="1" dirty="0" err="1"/>
              <a:t>Thảo</a:t>
            </a:r>
            <a:r>
              <a:rPr lang="en-US" sz="1067" i="1" dirty="0"/>
              <a:t>: tranthao121004@gmail.com</a:t>
            </a:r>
          </a:p>
        </p:txBody>
      </p:sp>
    </p:spTree>
    <p:extLst>
      <p:ext uri="{BB962C8B-B14F-4D97-AF65-F5344CB8AC3E}">
        <p14:creationId xmlns:p14="http://schemas.microsoft.com/office/powerpoint/2010/main" val="245406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cover/>
  </p:transition>
  <p:txStyles>
    <p:titleStyle>
      <a:lvl1pPr algn="ctr" defTabSz="1219170" rtl="0" eaLnBrk="1" latinLnBrk="0" hangingPunct="1">
        <a:spcBef>
          <a:spcPct val="0"/>
        </a:spcBef>
        <a:buNone/>
        <a:defRPr sz="5867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Tiết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6: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46" y="204604"/>
            <a:ext cx="7015652" cy="128300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865190" y="380558"/>
            <a:ext cx="54793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Đọc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mở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rộng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400" y="2425176"/>
            <a:ext cx="8563953" cy="2786913"/>
          </a:xfrm>
          <a:prstGeom prst="rect">
            <a:avLst/>
          </a:prstGeom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892967" y="2593091"/>
            <a:ext cx="2337055" cy="2899878"/>
            <a:chOff x="1468" y="1728"/>
            <a:chExt cx="843" cy="1046"/>
          </a:xfrm>
          <a:solidFill>
            <a:srgbClr val="A77FC6"/>
          </a:solidFill>
        </p:grpSpPr>
        <p:sp>
          <p:nvSpPr>
            <p:cNvPr id="5" name="Freeform 5"/>
            <p:cNvSpPr/>
            <p:nvPr/>
          </p:nvSpPr>
          <p:spPr bwMode="auto">
            <a:xfrm>
              <a:off x="2154" y="1889"/>
              <a:ext cx="157" cy="169"/>
            </a:xfrm>
            <a:custGeom>
              <a:avLst/>
              <a:gdLst>
                <a:gd name="T0" fmla="*/ 38 w 39"/>
                <a:gd name="T1" fmla="*/ 3 h 42"/>
                <a:gd name="T2" fmla="*/ 39 w 39"/>
                <a:gd name="T3" fmla="*/ 9 h 42"/>
                <a:gd name="T4" fmla="*/ 31 w 39"/>
                <a:gd name="T5" fmla="*/ 31 h 42"/>
                <a:gd name="T6" fmla="*/ 23 w 39"/>
                <a:gd name="T7" fmla="*/ 42 h 42"/>
                <a:gd name="T8" fmla="*/ 21 w 39"/>
                <a:gd name="T9" fmla="*/ 39 h 42"/>
                <a:gd name="T10" fmla="*/ 22 w 39"/>
                <a:gd name="T11" fmla="*/ 37 h 42"/>
                <a:gd name="T12" fmla="*/ 27 w 39"/>
                <a:gd name="T13" fmla="*/ 29 h 42"/>
                <a:gd name="T14" fmla="*/ 36 w 39"/>
                <a:gd name="T15" fmla="*/ 10 h 42"/>
                <a:gd name="T16" fmla="*/ 36 w 39"/>
                <a:gd name="T17" fmla="*/ 9 h 42"/>
                <a:gd name="T18" fmla="*/ 35 w 39"/>
                <a:gd name="T19" fmla="*/ 5 h 42"/>
                <a:gd name="T20" fmla="*/ 30 w 39"/>
                <a:gd name="T21" fmla="*/ 3 h 42"/>
                <a:gd name="T22" fmla="*/ 30 w 39"/>
                <a:gd name="T23" fmla="*/ 3 h 42"/>
                <a:gd name="T24" fmla="*/ 12 w 39"/>
                <a:gd name="T25" fmla="*/ 10 h 42"/>
                <a:gd name="T26" fmla="*/ 4 w 39"/>
                <a:gd name="T27" fmla="*/ 15 h 42"/>
                <a:gd name="T28" fmla="*/ 3 w 39"/>
                <a:gd name="T29" fmla="*/ 16 h 42"/>
                <a:gd name="T30" fmla="*/ 0 w 39"/>
                <a:gd name="T31" fmla="*/ 14 h 42"/>
                <a:gd name="T32" fmla="*/ 10 w 39"/>
                <a:gd name="T33" fmla="*/ 7 h 42"/>
                <a:gd name="T34" fmla="*/ 30 w 39"/>
                <a:gd name="T35" fmla="*/ 0 h 42"/>
                <a:gd name="T36" fmla="*/ 30 w 39"/>
                <a:gd name="T37" fmla="*/ 0 h 42"/>
                <a:gd name="T38" fmla="*/ 38 w 39"/>
                <a:gd name="T39" fmla="*/ 3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" h="42">
                  <a:moveTo>
                    <a:pt x="38" y="3"/>
                  </a:moveTo>
                  <a:cubicBezTo>
                    <a:pt x="39" y="5"/>
                    <a:pt x="39" y="7"/>
                    <a:pt x="39" y="9"/>
                  </a:cubicBezTo>
                  <a:cubicBezTo>
                    <a:pt x="39" y="16"/>
                    <a:pt x="35" y="25"/>
                    <a:pt x="31" y="31"/>
                  </a:cubicBezTo>
                  <a:cubicBezTo>
                    <a:pt x="27" y="36"/>
                    <a:pt x="24" y="40"/>
                    <a:pt x="23" y="42"/>
                  </a:cubicBezTo>
                  <a:cubicBezTo>
                    <a:pt x="22" y="41"/>
                    <a:pt x="21" y="40"/>
                    <a:pt x="21" y="39"/>
                  </a:cubicBezTo>
                  <a:cubicBezTo>
                    <a:pt x="21" y="38"/>
                    <a:pt x="21" y="38"/>
                    <a:pt x="22" y="37"/>
                  </a:cubicBezTo>
                  <a:cubicBezTo>
                    <a:pt x="23" y="35"/>
                    <a:pt x="25" y="32"/>
                    <a:pt x="27" y="29"/>
                  </a:cubicBezTo>
                  <a:cubicBezTo>
                    <a:pt x="32" y="23"/>
                    <a:pt x="36" y="15"/>
                    <a:pt x="36" y="10"/>
                  </a:cubicBezTo>
                  <a:cubicBezTo>
                    <a:pt x="36" y="10"/>
                    <a:pt x="36" y="9"/>
                    <a:pt x="36" y="9"/>
                  </a:cubicBezTo>
                  <a:cubicBezTo>
                    <a:pt x="36" y="8"/>
                    <a:pt x="35" y="6"/>
                    <a:pt x="35" y="5"/>
                  </a:cubicBezTo>
                  <a:cubicBezTo>
                    <a:pt x="34" y="4"/>
                    <a:pt x="32" y="3"/>
                    <a:pt x="30" y="3"/>
                  </a:cubicBezTo>
                  <a:cubicBezTo>
                    <a:pt x="30" y="3"/>
                    <a:pt x="30" y="3"/>
                    <a:pt x="30" y="3"/>
                  </a:cubicBezTo>
                  <a:cubicBezTo>
                    <a:pt x="25" y="3"/>
                    <a:pt x="18" y="7"/>
                    <a:pt x="12" y="10"/>
                  </a:cubicBezTo>
                  <a:cubicBezTo>
                    <a:pt x="9" y="12"/>
                    <a:pt x="6" y="14"/>
                    <a:pt x="4" y="15"/>
                  </a:cubicBezTo>
                  <a:cubicBezTo>
                    <a:pt x="4" y="16"/>
                    <a:pt x="3" y="16"/>
                    <a:pt x="3" y="16"/>
                  </a:cubicBezTo>
                  <a:cubicBezTo>
                    <a:pt x="2" y="15"/>
                    <a:pt x="1" y="14"/>
                    <a:pt x="0" y="14"/>
                  </a:cubicBezTo>
                  <a:cubicBezTo>
                    <a:pt x="2" y="12"/>
                    <a:pt x="5" y="10"/>
                    <a:pt x="10" y="7"/>
                  </a:cubicBezTo>
                  <a:cubicBezTo>
                    <a:pt x="16" y="3"/>
                    <a:pt x="24" y="0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6" y="1"/>
                    <a:pt x="38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2081" y="2058"/>
              <a:ext cx="214" cy="382"/>
            </a:xfrm>
            <a:custGeom>
              <a:avLst/>
              <a:gdLst>
                <a:gd name="T0" fmla="*/ 53 w 53"/>
                <a:gd name="T1" fmla="*/ 41 h 95"/>
                <a:gd name="T2" fmla="*/ 53 w 53"/>
                <a:gd name="T3" fmla="*/ 41 h 95"/>
                <a:gd name="T4" fmla="*/ 3 w 53"/>
                <a:gd name="T5" fmla="*/ 95 h 95"/>
                <a:gd name="T6" fmla="*/ 2 w 53"/>
                <a:gd name="T7" fmla="*/ 93 h 95"/>
                <a:gd name="T8" fmla="*/ 1 w 53"/>
                <a:gd name="T9" fmla="*/ 92 h 95"/>
                <a:gd name="T10" fmla="*/ 0 w 53"/>
                <a:gd name="T11" fmla="*/ 92 h 95"/>
                <a:gd name="T12" fmla="*/ 0 w 53"/>
                <a:gd name="T13" fmla="*/ 92 h 95"/>
                <a:gd name="T14" fmla="*/ 33 w 53"/>
                <a:gd name="T15" fmla="*/ 77 h 95"/>
                <a:gd name="T16" fmla="*/ 49 w 53"/>
                <a:gd name="T17" fmla="*/ 41 h 95"/>
                <a:gd name="T18" fmla="*/ 45 w 53"/>
                <a:gd name="T19" fmla="*/ 16 h 95"/>
                <a:gd name="T20" fmla="*/ 37 w 53"/>
                <a:gd name="T21" fmla="*/ 1 h 95"/>
                <a:gd name="T22" fmla="*/ 37 w 53"/>
                <a:gd name="T23" fmla="*/ 1 h 95"/>
                <a:gd name="T24" fmla="*/ 39 w 53"/>
                <a:gd name="T25" fmla="*/ 2 h 95"/>
                <a:gd name="T26" fmla="*/ 40 w 53"/>
                <a:gd name="T27" fmla="*/ 1 h 95"/>
                <a:gd name="T28" fmla="*/ 41 w 53"/>
                <a:gd name="T29" fmla="*/ 0 h 95"/>
                <a:gd name="T30" fmla="*/ 48 w 53"/>
                <a:gd name="T31" fmla="*/ 15 h 95"/>
                <a:gd name="T32" fmla="*/ 53 w 53"/>
                <a:gd name="T33" fmla="*/ 4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95">
                  <a:moveTo>
                    <a:pt x="53" y="41"/>
                  </a:moveTo>
                  <a:cubicBezTo>
                    <a:pt x="53" y="41"/>
                    <a:pt x="53" y="41"/>
                    <a:pt x="53" y="41"/>
                  </a:cubicBezTo>
                  <a:cubicBezTo>
                    <a:pt x="53" y="65"/>
                    <a:pt x="39" y="86"/>
                    <a:pt x="3" y="95"/>
                  </a:cubicBezTo>
                  <a:cubicBezTo>
                    <a:pt x="3" y="94"/>
                    <a:pt x="2" y="93"/>
                    <a:pt x="2" y="93"/>
                  </a:cubicBezTo>
                  <a:cubicBezTo>
                    <a:pt x="2" y="92"/>
                    <a:pt x="1" y="92"/>
                    <a:pt x="1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14" y="88"/>
                    <a:pt x="25" y="83"/>
                    <a:pt x="33" y="77"/>
                  </a:cubicBezTo>
                  <a:cubicBezTo>
                    <a:pt x="45" y="67"/>
                    <a:pt x="49" y="55"/>
                    <a:pt x="49" y="41"/>
                  </a:cubicBezTo>
                  <a:cubicBezTo>
                    <a:pt x="49" y="33"/>
                    <a:pt x="48" y="25"/>
                    <a:pt x="45" y="16"/>
                  </a:cubicBezTo>
                  <a:cubicBezTo>
                    <a:pt x="43" y="11"/>
                    <a:pt x="40" y="6"/>
                    <a:pt x="37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8" y="1"/>
                    <a:pt x="38" y="2"/>
                    <a:pt x="39" y="2"/>
                  </a:cubicBezTo>
                  <a:cubicBezTo>
                    <a:pt x="39" y="2"/>
                    <a:pt x="40" y="1"/>
                    <a:pt x="40" y="1"/>
                  </a:cubicBezTo>
                  <a:cubicBezTo>
                    <a:pt x="40" y="1"/>
                    <a:pt x="40" y="1"/>
                    <a:pt x="41" y="0"/>
                  </a:cubicBezTo>
                  <a:cubicBezTo>
                    <a:pt x="44" y="5"/>
                    <a:pt x="46" y="10"/>
                    <a:pt x="48" y="15"/>
                  </a:cubicBezTo>
                  <a:cubicBezTo>
                    <a:pt x="51" y="24"/>
                    <a:pt x="53" y="33"/>
                    <a:pt x="53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057" y="2179"/>
              <a:ext cx="210" cy="24"/>
            </a:xfrm>
            <a:custGeom>
              <a:avLst/>
              <a:gdLst>
                <a:gd name="T0" fmla="*/ 52 w 52"/>
                <a:gd name="T1" fmla="*/ 4 h 6"/>
                <a:gd name="T2" fmla="*/ 52 w 52"/>
                <a:gd name="T3" fmla="*/ 5 h 6"/>
                <a:gd name="T4" fmla="*/ 50 w 52"/>
                <a:gd name="T5" fmla="*/ 6 h 6"/>
                <a:gd name="T6" fmla="*/ 50 w 52"/>
                <a:gd name="T7" fmla="*/ 6 h 6"/>
                <a:gd name="T8" fmla="*/ 29 w 52"/>
                <a:gd name="T9" fmla="*/ 4 h 6"/>
                <a:gd name="T10" fmla="*/ 28 w 52"/>
                <a:gd name="T11" fmla="*/ 4 h 6"/>
                <a:gd name="T12" fmla="*/ 2 w 52"/>
                <a:gd name="T13" fmla="*/ 6 h 6"/>
                <a:gd name="T14" fmla="*/ 2 w 52"/>
                <a:gd name="T15" fmla="*/ 6 h 6"/>
                <a:gd name="T16" fmla="*/ 0 w 52"/>
                <a:gd name="T17" fmla="*/ 5 h 6"/>
                <a:gd name="T18" fmla="*/ 0 w 52"/>
                <a:gd name="T19" fmla="*/ 4 h 6"/>
                <a:gd name="T20" fmla="*/ 1 w 52"/>
                <a:gd name="T21" fmla="*/ 2 h 6"/>
                <a:gd name="T22" fmla="*/ 10 w 52"/>
                <a:gd name="T23" fmla="*/ 1 h 6"/>
                <a:gd name="T24" fmla="*/ 29 w 52"/>
                <a:gd name="T25" fmla="*/ 0 h 6"/>
                <a:gd name="T26" fmla="*/ 51 w 52"/>
                <a:gd name="T27" fmla="*/ 2 h 6"/>
                <a:gd name="T28" fmla="*/ 52 w 52"/>
                <a:gd name="T2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6">
                  <a:moveTo>
                    <a:pt x="52" y="4"/>
                  </a:moveTo>
                  <a:cubicBezTo>
                    <a:pt x="52" y="4"/>
                    <a:pt x="52" y="5"/>
                    <a:pt x="52" y="5"/>
                  </a:cubicBezTo>
                  <a:cubicBezTo>
                    <a:pt x="52" y="6"/>
                    <a:pt x="51" y="6"/>
                    <a:pt x="50" y="6"/>
                  </a:cubicBezTo>
                  <a:cubicBezTo>
                    <a:pt x="50" y="6"/>
                    <a:pt x="50" y="6"/>
                    <a:pt x="50" y="6"/>
                  </a:cubicBezTo>
                  <a:cubicBezTo>
                    <a:pt x="43" y="5"/>
                    <a:pt x="36" y="4"/>
                    <a:pt x="29" y="4"/>
                  </a:cubicBezTo>
                  <a:cubicBezTo>
                    <a:pt x="29" y="4"/>
                    <a:pt x="28" y="4"/>
                    <a:pt x="28" y="4"/>
                  </a:cubicBezTo>
                  <a:cubicBezTo>
                    <a:pt x="14" y="4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5"/>
                    <a:pt x="0" y="4"/>
                    <a:pt x="0" y="4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2"/>
                    <a:pt x="5" y="2"/>
                    <a:pt x="10" y="1"/>
                  </a:cubicBezTo>
                  <a:cubicBezTo>
                    <a:pt x="15" y="1"/>
                    <a:pt x="21" y="0"/>
                    <a:pt x="29" y="0"/>
                  </a:cubicBezTo>
                  <a:cubicBezTo>
                    <a:pt x="36" y="0"/>
                    <a:pt x="44" y="1"/>
                    <a:pt x="51" y="2"/>
                  </a:cubicBezTo>
                  <a:cubicBezTo>
                    <a:pt x="51" y="3"/>
                    <a:pt x="52" y="3"/>
                    <a:pt x="5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069" y="2223"/>
              <a:ext cx="185" cy="20"/>
            </a:xfrm>
            <a:custGeom>
              <a:avLst/>
              <a:gdLst>
                <a:gd name="T0" fmla="*/ 46 w 46"/>
                <a:gd name="T1" fmla="*/ 3 h 5"/>
                <a:gd name="T2" fmla="*/ 46 w 46"/>
                <a:gd name="T3" fmla="*/ 3 h 5"/>
                <a:gd name="T4" fmla="*/ 44 w 46"/>
                <a:gd name="T5" fmla="*/ 5 h 5"/>
                <a:gd name="T6" fmla="*/ 44 w 46"/>
                <a:gd name="T7" fmla="*/ 5 h 5"/>
                <a:gd name="T8" fmla="*/ 2 w 46"/>
                <a:gd name="T9" fmla="*/ 4 h 5"/>
                <a:gd name="T10" fmla="*/ 0 w 46"/>
                <a:gd name="T11" fmla="*/ 2 h 5"/>
                <a:gd name="T12" fmla="*/ 2 w 46"/>
                <a:gd name="T13" fmla="*/ 0 h 5"/>
                <a:gd name="T14" fmla="*/ 32 w 46"/>
                <a:gd name="T15" fmla="*/ 0 h 5"/>
                <a:gd name="T16" fmla="*/ 45 w 46"/>
                <a:gd name="T17" fmla="*/ 1 h 5"/>
                <a:gd name="T18" fmla="*/ 46 w 46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6" h="5">
                  <a:moveTo>
                    <a:pt x="46" y="3"/>
                  </a:moveTo>
                  <a:cubicBezTo>
                    <a:pt x="46" y="3"/>
                    <a:pt x="46" y="3"/>
                    <a:pt x="46" y="3"/>
                  </a:cubicBezTo>
                  <a:cubicBezTo>
                    <a:pt x="46" y="4"/>
                    <a:pt x="45" y="5"/>
                    <a:pt x="44" y="5"/>
                  </a:cubicBezTo>
                  <a:cubicBezTo>
                    <a:pt x="44" y="5"/>
                    <a:pt x="44" y="5"/>
                    <a:pt x="44" y="5"/>
                  </a:cubicBezTo>
                  <a:cubicBezTo>
                    <a:pt x="44" y="5"/>
                    <a:pt x="25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24" y="0"/>
                    <a:pt x="32" y="0"/>
                  </a:cubicBezTo>
                  <a:cubicBezTo>
                    <a:pt x="40" y="1"/>
                    <a:pt x="45" y="1"/>
                    <a:pt x="45" y="1"/>
                  </a:cubicBezTo>
                  <a:cubicBezTo>
                    <a:pt x="46" y="1"/>
                    <a:pt x="46" y="2"/>
                    <a:pt x="46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2230" y="2046"/>
              <a:ext cx="16" cy="20"/>
            </a:xfrm>
            <a:custGeom>
              <a:avLst/>
              <a:gdLst>
                <a:gd name="T0" fmla="*/ 2 w 4"/>
                <a:gd name="T1" fmla="*/ 0 h 5"/>
                <a:gd name="T2" fmla="*/ 4 w 4"/>
                <a:gd name="T3" fmla="*/ 3 h 5"/>
                <a:gd name="T4" fmla="*/ 3 w 4"/>
                <a:gd name="T5" fmla="*/ 4 h 5"/>
                <a:gd name="T6" fmla="*/ 2 w 4"/>
                <a:gd name="T7" fmla="*/ 5 h 5"/>
                <a:gd name="T8" fmla="*/ 0 w 4"/>
                <a:gd name="T9" fmla="*/ 4 h 5"/>
                <a:gd name="T10" fmla="*/ 0 w 4"/>
                <a:gd name="T11" fmla="*/ 4 h 5"/>
                <a:gd name="T12" fmla="*/ 0 w 4"/>
                <a:gd name="T13" fmla="*/ 3 h 5"/>
                <a:gd name="T14" fmla="*/ 0 w 4"/>
                <a:gd name="T15" fmla="*/ 2 h 5"/>
                <a:gd name="T16" fmla="*/ 2 w 4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2" y="0"/>
                  </a:moveTo>
                  <a:cubicBezTo>
                    <a:pt x="2" y="1"/>
                    <a:pt x="3" y="2"/>
                    <a:pt x="4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5"/>
                    <a:pt x="2" y="5"/>
                  </a:cubicBezTo>
                  <a:cubicBezTo>
                    <a:pt x="1" y="5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2150" y="1953"/>
              <a:ext cx="88" cy="105"/>
            </a:xfrm>
            <a:custGeom>
              <a:avLst/>
              <a:gdLst>
                <a:gd name="T0" fmla="*/ 22 w 22"/>
                <a:gd name="T1" fmla="*/ 23 h 26"/>
                <a:gd name="T2" fmla="*/ 20 w 22"/>
                <a:gd name="T3" fmla="*/ 25 h 26"/>
                <a:gd name="T4" fmla="*/ 20 w 22"/>
                <a:gd name="T5" fmla="*/ 26 h 26"/>
                <a:gd name="T6" fmla="*/ 0 w 22"/>
                <a:gd name="T7" fmla="*/ 2 h 26"/>
                <a:gd name="T8" fmla="*/ 1 w 22"/>
                <a:gd name="T9" fmla="*/ 2 h 26"/>
                <a:gd name="T10" fmla="*/ 2 w 22"/>
                <a:gd name="T11" fmla="*/ 2 h 26"/>
                <a:gd name="T12" fmla="*/ 4 w 22"/>
                <a:gd name="T13" fmla="*/ 0 h 26"/>
                <a:gd name="T14" fmla="*/ 22 w 22"/>
                <a:gd name="T15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26">
                  <a:moveTo>
                    <a:pt x="22" y="23"/>
                  </a:moveTo>
                  <a:cubicBezTo>
                    <a:pt x="21" y="24"/>
                    <a:pt x="20" y="25"/>
                    <a:pt x="20" y="25"/>
                  </a:cubicBezTo>
                  <a:cubicBezTo>
                    <a:pt x="20" y="25"/>
                    <a:pt x="20" y="26"/>
                    <a:pt x="20" y="26"/>
                  </a:cubicBezTo>
                  <a:cubicBezTo>
                    <a:pt x="14" y="17"/>
                    <a:pt x="8" y="9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3" y="1"/>
                    <a:pt x="4" y="0"/>
                  </a:cubicBezTo>
                  <a:cubicBezTo>
                    <a:pt x="11" y="7"/>
                    <a:pt x="17" y="15"/>
                    <a:pt x="22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2069" y="2247"/>
              <a:ext cx="153" cy="64"/>
            </a:xfrm>
            <a:custGeom>
              <a:avLst/>
              <a:gdLst>
                <a:gd name="T0" fmla="*/ 37 w 38"/>
                <a:gd name="T1" fmla="*/ 13 h 16"/>
                <a:gd name="T2" fmla="*/ 38 w 38"/>
                <a:gd name="T3" fmla="*/ 15 h 16"/>
                <a:gd name="T4" fmla="*/ 36 w 38"/>
                <a:gd name="T5" fmla="*/ 16 h 16"/>
                <a:gd name="T6" fmla="*/ 35 w 38"/>
                <a:gd name="T7" fmla="*/ 16 h 16"/>
                <a:gd name="T8" fmla="*/ 25 w 38"/>
                <a:gd name="T9" fmla="*/ 10 h 16"/>
                <a:gd name="T10" fmla="*/ 5 w 38"/>
                <a:gd name="T11" fmla="*/ 4 h 16"/>
                <a:gd name="T12" fmla="*/ 4 w 38"/>
                <a:gd name="T13" fmla="*/ 4 h 16"/>
                <a:gd name="T14" fmla="*/ 2 w 38"/>
                <a:gd name="T15" fmla="*/ 4 h 16"/>
                <a:gd name="T16" fmla="*/ 2 w 38"/>
                <a:gd name="T17" fmla="*/ 4 h 16"/>
                <a:gd name="T18" fmla="*/ 0 w 38"/>
                <a:gd name="T19" fmla="*/ 3 h 16"/>
                <a:gd name="T20" fmla="*/ 0 w 38"/>
                <a:gd name="T21" fmla="*/ 2 h 16"/>
                <a:gd name="T22" fmla="*/ 1 w 38"/>
                <a:gd name="T23" fmla="*/ 1 h 16"/>
                <a:gd name="T24" fmla="*/ 4 w 38"/>
                <a:gd name="T25" fmla="*/ 0 h 16"/>
                <a:gd name="T26" fmla="*/ 26 w 38"/>
                <a:gd name="T27" fmla="*/ 6 h 16"/>
                <a:gd name="T28" fmla="*/ 37 w 38"/>
                <a:gd name="T2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16">
                  <a:moveTo>
                    <a:pt x="37" y="13"/>
                  </a:moveTo>
                  <a:cubicBezTo>
                    <a:pt x="38" y="13"/>
                    <a:pt x="38" y="14"/>
                    <a:pt x="38" y="15"/>
                  </a:cubicBezTo>
                  <a:cubicBezTo>
                    <a:pt x="37" y="16"/>
                    <a:pt x="37" y="16"/>
                    <a:pt x="36" y="16"/>
                  </a:cubicBezTo>
                  <a:cubicBezTo>
                    <a:pt x="36" y="16"/>
                    <a:pt x="35" y="16"/>
                    <a:pt x="35" y="16"/>
                  </a:cubicBezTo>
                  <a:cubicBezTo>
                    <a:pt x="35" y="16"/>
                    <a:pt x="31" y="13"/>
                    <a:pt x="25" y="10"/>
                  </a:cubicBezTo>
                  <a:cubicBezTo>
                    <a:pt x="19" y="7"/>
                    <a:pt x="11" y="4"/>
                    <a:pt x="5" y="4"/>
                  </a:cubicBezTo>
                  <a:cubicBezTo>
                    <a:pt x="5" y="4"/>
                    <a:pt x="5" y="4"/>
                    <a:pt x="4" y="4"/>
                  </a:cubicBezTo>
                  <a:cubicBezTo>
                    <a:pt x="4" y="4"/>
                    <a:pt x="3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12" y="0"/>
                    <a:pt x="20" y="3"/>
                    <a:pt x="26" y="6"/>
                  </a:cubicBezTo>
                  <a:cubicBezTo>
                    <a:pt x="33" y="10"/>
                    <a:pt x="37" y="13"/>
                    <a:pt x="37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146" y="1945"/>
              <a:ext cx="20" cy="16"/>
            </a:xfrm>
            <a:custGeom>
              <a:avLst/>
              <a:gdLst>
                <a:gd name="T0" fmla="*/ 5 w 5"/>
                <a:gd name="T1" fmla="*/ 2 h 4"/>
                <a:gd name="T2" fmla="*/ 3 w 5"/>
                <a:gd name="T3" fmla="*/ 4 h 4"/>
                <a:gd name="T4" fmla="*/ 2 w 5"/>
                <a:gd name="T5" fmla="*/ 4 h 4"/>
                <a:gd name="T6" fmla="*/ 1 w 5"/>
                <a:gd name="T7" fmla="*/ 4 h 4"/>
                <a:gd name="T8" fmla="*/ 0 w 5"/>
                <a:gd name="T9" fmla="*/ 3 h 4"/>
                <a:gd name="T10" fmla="*/ 0 w 5"/>
                <a:gd name="T11" fmla="*/ 2 h 4"/>
                <a:gd name="T12" fmla="*/ 1 w 5"/>
                <a:gd name="T13" fmla="*/ 1 h 4"/>
                <a:gd name="T14" fmla="*/ 2 w 5"/>
                <a:gd name="T15" fmla="*/ 0 h 4"/>
                <a:gd name="T16" fmla="*/ 5 w 5"/>
                <a:gd name="T1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4" y="3"/>
                    <a:pt x="3" y="4"/>
                    <a:pt x="3" y="4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0" y="3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3" y="0"/>
                    <a:pt x="4" y="1"/>
                    <a:pt x="5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1988" y="2082"/>
              <a:ext cx="166" cy="64"/>
            </a:xfrm>
            <a:custGeom>
              <a:avLst/>
              <a:gdLst>
                <a:gd name="T0" fmla="*/ 41 w 41"/>
                <a:gd name="T1" fmla="*/ 2 h 16"/>
                <a:gd name="T2" fmla="*/ 41 w 41"/>
                <a:gd name="T3" fmla="*/ 4 h 16"/>
                <a:gd name="T4" fmla="*/ 41 w 41"/>
                <a:gd name="T5" fmla="*/ 5 h 16"/>
                <a:gd name="T6" fmla="*/ 35 w 41"/>
                <a:gd name="T7" fmla="*/ 11 h 16"/>
                <a:gd name="T8" fmla="*/ 20 w 41"/>
                <a:gd name="T9" fmla="*/ 16 h 16"/>
                <a:gd name="T10" fmla="*/ 20 w 41"/>
                <a:gd name="T11" fmla="*/ 16 h 16"/>
                <a:gd name="T12" fmla="*/ 10 w 41"/>
                <a:gd name="T13" fmla="*/ 13 h 16"/>
                <a:gd name="T14" fmla="*/ 0 w 41"/>
                <a:gd name="T15" fmla="*/ 3 h 16"/>
                <a:gd name="T16" fmla="*/ 1 w 41"/>
                <a:gd name="T17" fmla="*/ 0 h 16"/>
                <a:gd name="T18" fmla="*/ 2 w 41"/>
                <a:gd name="T19" fmla="*/ 0 h 16"/>
                <a:gd name="T20" fmla="*/ 4 w 41"/>
                <a:gd name="T21" fmla="*/ 1 h 16"/>
                <a:gd name="T22" fmla="*/ 12 w 41"/>
                <a:gd name="T23" fmla="*/ 10 h 16"/>
                <a:gd name="T24" fmla="*/ 20 w 41"/>
                <a:gd name="T25" fmla="*/ 12 h 16"/>
                <a:gd name="T26" fmla="*/ 21 w 41"/>
                <a:gd name="T27" fmla="*/ 12 h 16"/>
                <a:gd name="T28" fmla="*/ 38 w 41"/>
                <a:gd name="T29" fmla="*/ 2 h 16"/>
                <a:gd name="T30" fmla="*/ 39 w 41"/>
                <a:gd name="T31" fmla="*/ 2 h 16"/>
                <a:gd name="T32" fmla="*/ 41 w 41"/>
                <a:gd name="T3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16">
                  <a:moveTo>
                    <a:pt x="41" y="2"/>
                  </a:moveTo>
                  <a:cubicBezTo>
                    <a:pt x="41" y="3"/>
                    <a:pt x="41" y="3"/>
                    <a:pt x="41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0" y="5"/>
                    <a:pt x="38" y="8"/>
                    <a:pt x="35" y="11"/>
                  </a:cubicBezTo>
                  <a:cubicBezTo>
                    <a:pt x="31" y="13"/>
                    <a:pt x="26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17" y="16"/>
                    <a:pt x="14" y="15"/>
                    <a:pt x="10" y="13"/>
                  </a:cubicBezTo>
                  <a:cubicBezTo>
                    <a:pt x="7" y="11"/>
                    <a:pt x="4" y="8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7" y="5"/>
                    <a:pt x="10" y="8"/>
                    <a:pt x="12" y="10"/>
                  </a:cubicBezTo>
                  <a:cubicBezTo>
                    <a:pt x="15" y="11"/>
                    <a:pt x="18" y="12"/>
                    <a:pt x="20" y="12"/>
                  </a:cubicBezTo>
                  <a:cubicBezTo>
                    <a:pt x="20" y="12"/>
                    <a:pt x="21" y="12"/>
                    <a:pt x="21" y="12"/>
                  </a:cubicBezTo>
                  <a:cubicBezTo>
                    <a:pt x="30" y="12"/>
                    <a:pt x="37" y="3"/>
                    <a:pt x="38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2"/>
                    <a:pt x="40" y="2"/>
                    <a:pt x="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1980" y="1849"/>
              <a:ext cx="174" cy="108"/>
            </a:xfrm>
            <a:custGeom>
              <a:avLst/>
              <a:gdLst>
                <a:gd name="T0" fmla="*/ 43 w 43"/>
                <a:gd name="T1" fmla="*/ 24 h 27"/>
                <a:gd name="T2" fmla="*/ 42 w 43"/>
                <a:gd name="T3" fmla="*/ 25 h 27"/>
                <a:gd name="T4" fmla="*/ 41 w 43"/>
                <a:gd name="T5" fmla="*/ 26 h 27"/>
                <a:gd name="T6" fmla="*/ 41 w 43"/>
                <a:gd name="T7" fmla="*/ 27 h 27"/>
                <a:gd name="T8" fmla="*/ 1 w 43"/>
                <a:gd name="T9" fmla="*/ 4 h 27"/>
                <a:gd name="T10" fmla="*/ 0 w 43"/>
                <a:gd name="T11" fmla="*/ 0 h 27"/>
                <a:gd name="T12" fmla="*/ 43 w 43"/>
                <a:gd name="T13" fmla="*/ 2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27">
                  <a:moveTo>
                    <a:pt x="43" y="24"/>
                  </a:moveTo>
                  <a:cubicBezTo>
                    <a:pt x="42" y="24"/>
                    <a:pt x="42" y="25"/>
                    <a:pt x="42" y="25"/>
                  </a:cubicBezTo>
                  <a:cubicBezTo>
                    <a:pt x="41" y="25"/>
                    <a:pt x="41" y="25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29" y="16"/>
                    <a:pt x="15" y="8"/>
                    <a:pt x="1" y="4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15" y="3"/>
                    <a:pt x="30" y="12"/>
                    <a:pt x="4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2069" y="2440"/>
              <a:ext cx="52" cy="282"/>
            </a:xfrm>
            <a:custGeom>
              <a:avLst/>
              <a:gdLst>
                <a:gd name="T0" fmla="*/ 13 w 13"/>
                <a:gd name="T1" fmla="*/ 42 h 70"/>
                <a:gd name="T2" fmla="*/ 9 w 13"/>
                <a:gd name="T3" fmla="*/ 65 h 70"/>
                <a:gd name="T4" fmla="*/ 9 w 13"/>
                <a:gd name="T5" fmla="*/ 66 h 70"/>
                <a:gd name="T6" fmla="*/ 0 w 13"/>
                <a:gd name="T7" fmla="*/ 70 h 70"/>
                <a:gd name="T8" fmla="*/ 0 w 13"/>
                <a:gd name="T9" fmla="*/ 68 h 70"/>
                <a:gd name="T10" fmla="*/ 0 w 13"/>
                <a:gd name="T11" fmla="*/ 66 h 70"/>
                <a:gd name="T12" fmla="*/ 6 w 13"/>
                <a:gd name="T13" fmla="*/ 63 h 70"/>
                <a:gd name="T14" fmla="*/ 10 w 13"/>
                <a:gd name="T15" fmla="*/ 42 h 70"/>
                <a:gd name="T16" fmla="*/ 6 w 13"/>
                <a:gd name="T17" fmla="*/ 13 h 70"/>
                <a:gd name="T18" fmla="*/ 2 w 13"/>
                <a:gd name="T19" fmla="*/ 1 h 70"/>
                <a:gd name="T20" fmla="*/ 6 w 13"/>
                <a:gd name="T21" fmla="*/ 0 h 70"/>
                <a:gd name="T22" fmla="*/ 9 w 13"/>
                <a:gd name="T23" fmla="*/ 12 h 70"/>
                <a:gd name="T24" fmla="*/ 13 w 13"/>
                <a:gd name="T25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70">
                  <a:moveTo>
                    <a:pt x="13" y="42"/>
                  </a:moveTo>
                  <a:cubicBezTo>
                    <a:pt x="13" y="50"/>
                    <a:pt x="12" y="58"/>
                    <a:pt x="9" y="65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8"/>
                    <a:pt x="3" y="69"/>
                    <a:pt x="0" y="70"/>
                  </a:cubicBezTo>
                  <a:cubicBezTo>
                    <a:pt x="0" y="70"/>
                    <a:pt x="0" y="69"/>
                    <a:pt x="0" y="68"/>
                  </a:cubicBezTo>
                  <a:cubicBezTo>
                    <a:pt x="0" y="68"/>
                    <a:pt x="0" y="67"/>
                    <a:pt x="0" y="66"/>
                  </a:cubicBezTo>
                  <a:cubicBezTo>
                    <a:pt x="2" y="65"/>
                    <a:pt x="4" y="64"/>
                    <a:pt x="6" y="63"/>
                  </a:cubicBezTo>
                  <a:cubicBezTo>
                    <a:pt x="9" y="57"/>
                    <a:pt x="10" y="50"/>
                    <a:pt x="10" y="42"/>
                  </a:cubicBezTo>
                  <a:cubicBezTo>
                    <a:pt x="10" y="31"/>
                    <a:pt x="8" y="21"/>
                    <a:pt x="6" y="13"/>
                  </a:cubicBezTo>
                  <a:cubicBezTo>
                    <a:pt x="4" y="7"/>
                    <a:pt x="3" y="3"/>
                    <a:pt x="2" y="1"/>
                  </a:cubicBezTo>
                  <a:cubicBezTo>
                    <a:pt x="4" y="0"/>
                    <a:pt x="5" y="0"/>
                    <a:pt x="6" y="0"/>
                  </a:cubicBezTo>
                  <a:cubicBezTo>
                    <a:pt x="7" y="2"/>
                    <a:pt x="8" y="6"/>
                    <a:pt x="9" y="12"/>
                  </a:cubicBezTo>
                  <a:cubicBezTo>
                    <a:pt x="11" y="20"/>
                    <a:pt x="13" y="31"/>
                    <a:pt x="13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2077" y="2428"/>
              <a:ext cx="16" cy="16"/>
            </a:xfrm>
            <a:custGeom>
              <a:avLst/>
              <a:gdLst>
                <a:gd name="T0" fmla="*/ 3 w 4"/>
                <a:gd name="T1" fmla="*/ 1 h 4"/>
                <a:gd name="T2" fmla="*/ 4 w 4"/>
                <a:gd name="T3" fmla="*/ 3 h 4"/>
                <a:gd name="T4" fmla="*/ 0 w 4"/>
                <a:gd name="T5" fmla="*/ 4 h 4"/>
                <a:gd name="T6" fmla="*/ 0 w 4"/>
                <a:gd name="T7" fmla="*/ 2 h 4"/>
                <a:gd name="T8" fmla="*/ 0 w 4"/>
                <a:gd name="T9" fmla="*/ 1 h 4"/>
                <a:gd name="T10" fmla="*/ 1 w 4"/>
                <a:gd name="T11" fmla="*/ 0 h 4"/>
                <a:gd name="T12" fmla="*/ 2 w 4"/>
                <a:gd name="T13" fmla="*/ 0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3" y="1"/>
                    <a:pt x="4" y="2"/>
                    <a:pt x="4" y="3"/>
                  </a:cubicBezTo>
                  <a:cubicBezTo>
                    <a:pt x="3" y="3"/>
                    <a:pt x="2" y="3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9" name="Freeform 17"/>
            <p:cNvSpPr/>
            <p:nvPr/>
          </p:nvSpPr>
          <p:spPr bwMode="auto">
            <a:xfrm>
              <a:off x="1783" y="2416"/>
              <a:ext cx="298" cy="40"/>
            </a:xfrm>
            <a:custGeom>
              <a:avLst/>
              <a:gdLst>
                <a:gd name="T0" fmla="*/ 74 w 74"/>
                <a:gd name="T1" fmla="*/ 3 h 10"/>
                <a:gd name="T2" fmla="*/ 74 w 74"/>
                <a:gd name="T3" fmla="*/ 3 h 10"/>
                <a:gd name="T4" fmla="*/ 73 w 74"/>
                <a:gd name="T5" fmla="*/ 4 h 10"/>
                <a:gd name="T6" fmla="*/ 73 w 74"/>
                <a:gd name="T7" fmla="*/ 5 h 10"/>
                <a:gd name="T8" fmla="*/ 73 w 74"/>
                <a:gd name="T9" fmla="*/ 7 h 10"/>
                <a:gd name="T10" fmla="*/ 50 w 74"/>
                <a:gd name="T11" fmla="*/ 10 h 10"/>
                <a:gd name="T12" fmla="*/ 40 w 74"/>
                <a:gd name="T13" fmla="*/ 10 h 10"/>
                <a:gd name="T14" fmla="*/ 0 w 74"/>
                <a:gd name="T15" fmla="*/ 4 h 10"/>
                <a:gd name="T16" fmla="*/ 1 w 74"/>
                <a:gd name="T17" fmla="*/ 3 h 10"/>
                <a:gd name="T18" fmla="*/ 1 w 74"/>
                <a:gd name="T19" fmla="*/ 2 h 10"/>
                <a:gd name="T20" fmla="*/ 0 w 74"/>
                <a:gd name="T21" fmla="*/ 1 h 10"/>
                <a:gd name="T22" fmla="*/ 0 w 74"/>
                <a:gd name="T23" fmla="*/ 0 h 10"/>
                <a:gd name="T24" fmla="*/ 40 w 74"/>
                <a:gd name="T25" fmla="*/ 6 h 10"/>
                <a:gd name="T26" fmla="*/ 50 w 74"/>
                <a:gd name="T27" fmla="*/ 6 h 10"/>
                <a:gd name="T28" fmla="*/ 74 w 74"/>
                <a:gd name="T29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4" h="10">
                  <a:moveTo>
                    <a:pt x="74" y="3"/>
                  </a:moveTo>
                  <a:cubicBezTo>
                    <a:pt x="74" y="3"/>
                    <a:pt x="74" y="3"/>
                    <a:pt x="74" y="3"/>
                  </a:cubicBezTo>
                  <a:cubicBezTo>
                    <a:pt x="73" y="3"/>
                    <a:pt x="73" y="4"/>
                    <a:pt x="73" y="4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6"/>
                    <a:pt x="73" y="7"/>
                  </a:cubicBezTo>
                  <a:cubicBezTo>
                    <a:pt x="66" y="8"/>
                    <a:pt x="59" y="9"/>
                    <a:pt x="50" y="10"/>
                  </a:cubicBezTo>
                  <a:cubicBezTo>
                    <a:pt x="47" y="10"/>
                    <a:pt x="43" y="10"/>
                    <a:pt x="40" y="10"/>
                  </a:cubicBezTo>
                  <a:cubicBezTo>
                    <a:pt x="25" y="10"/>
                    <a:pt x="12" y="8"/>
                    <a:pt x="0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1" y="3"/>
                    <a:pt x="1" y="2"/>
                    <a:pt x="1" y="2"/>
                  </a:cubicBezTo>
                  <a:cubicBezTo>
                    <a:pt x="1" y="1"/>
                    <a:pt x="1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4"/>
                    <a:pt x="25" y="6"/>
                    <a:pt x="40" y="6"/>
                  </a:cubicBezTo>
                  <a:cubicBezTo>
                    <a:pt x="43" y="6"/>
                    <a:pt x="46" y="6"/>
                    <a:pt x="50" y="6"/>
                  </a:cubicBezTo>
                  <a:cubicBezTo>
                    <a:pt x="59" y="5"/>
                    <a:pt x="67" y="4"/>
                    <a:pt x="7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1" name="Freeform 18"/>
            <p:cNvSpPr/>
            <p:nvPr/>
          </p:nvSpPr>
          <p:spPr bwMode="auto">
            <a:xfrm>
              <a:off x="2053" y="2706"/>
              <a:ext cx="16" cy="20"/>
            </a:xfrm>
            <a:custGeom>
              <a:avLst/>
              <a:gdLst>
                <a:gd name="T0" fmla="*/ 4 w 4"/>
                <a:gd name="T1" fmla="*/ 0 h 5"/>
                <a:gd name="T2" fmla="*/ 4 w 4"/>
                <a:gd name="T3" fmla="*/ 2 h 5"/>
                <a:gd name="T4" fmla="*/ 4 w 4"/>
                <a:gd name="T5" fmla="*/ 4 h 5"/>
                <a:gd name="T6" fmla="*/ 0 w 4"/>
                <a:gd name="T7" fmla="*/ 5 h 5"/>
                <a:gd name="T8" fmla="*/ 0 w 4"/>
                <a:gd name="T9" fmla="*/ 2 h 5"/>
                <a:gd name="T10" fmla="*/ 0 w 4"/>
                <a:gd name="T11" fmla="*/ 1 h 5"/>
                <a:gd name="T12" fmla="*/ 4 w 4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4" y="1"/>
                    <a:pt x="4" y="2"/>
                    <a:pt x="4" y="2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3" y="5"/>
                    <a:pt x="1" y="5"/>
                    <a:pt x="0" y="5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3" y="1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2" name="Freeform 19"/>
            <p:cNvSpPr/>
            <p:nvPr/>
          </p:nvSpPr>
          <p:spPr bwMode="auto">
            <a:xfrm>
              <a:off x="2041" y="2682"/>
              <a:ext cx="28" cy="28"/>
            </a:xfrm>
            <a:custGeom>
              <a:avLst/>
              <a:gdLst>
                <a:gd name="T0" fmla="*/ 5 w 7"/>
                <a:gd name="T1" fmla="*/ 3 h 7"/>
                <a:gd name="T2" fmla="*/ 7 w 7"/>
                <a:gd name="T3" fmla="*/ 6 h 7"/>
                <a:gd name="T4" fmla="*/ 3 w 7"/>
                <a:gd name="T5" fmla="*/ 7 h 7"/>
                <a:gd name="T6" fmla="*/ 0 w 7"/>
                <a:gd name="T7" fmla="*/ 4 h 7"/>
                <a:gd name="T8" fmla="*/ 0 w 7"/>
                <a:gd name="T9" fmla="*/ 2 h 7"/>
                <a:gd name="T10" fmla="*/ 0 w 7"/>
                <a:gd name="T11" fmla="*/ 0 h 7"/>
                <a:gd name="T12" fmla="*/ 5 w 7"/>
                <a:gd name="T13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7">
                  <a:moveTo>
                    <a:pt x="5" y="3"/>
                  </a:moveTo>
                  <a:cubicBezTo>
                    <a:pt x="6" y="4"/>
                    <a:pt x="7" y="5"/>
                    <a:pt x="7" y="6"/>
                  </a:cubicBezTo>
                  <a:cubicBezTo>
                    <a:pt x="6" y="7"/>
                    <a:pt x="4" y="7"/>
                    <a:pt x="3" y="7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4" y="1"/>
                    <a:pt x="5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3" name="Freeform 20"/>
            <p:cNvSpPr/>
            <p:nvPr/>
          </p:nvSpPr>
          <p:spPr bwMode="auto">
            <a:xfrm>
              <a:off x="1980" y="2722"/>
              <a:ext cx="89" cy="52"/>
            </a:xfrm>
            <a:custGeom>
              <a:avLst/>
              <a:gdLst>
                <a:gd name="T0" fmla="*/ 22 w 22"/>
                <a:gd name="T1" fmla="*/ 0 h 13"/>
                <a:gd name="T2" fmla="*/ 19 w 22"/>
                <a:gd name="T3" fmla="*/ 8 h 13"/>
                <a:gd name="T4" fmla="*/ 10 w 22"/>
                <a:gd name="T5" fmla="*/ 13 h 13"/>
                <a:gd name="T6" fmla="*/ 3 w 22"/>
                <a:gd name="T7" fmla="*/ 10 h 13"/>
                <a:gd name="T8" fmla="*/ 0 w 22"/>
                <a:gd name="T9" fmla="*/ 4 h 13"/>
                <a:gd name="T10" fmla="*/ 4 w 22"/>
                <a:gd name="T11" fmla="*/ 4 h 13"/>
                <a:gd name="T12" fmla="*/ 10 w 22"/>
                <a:gd name="T13" fmla="*/ 9 h 13"/>
                <a:gd name="T14" fmla="*/ 16 w 22"/>
                <a:gd name="T15" fmla="*/ 6 h 13"/>
                <a:gd name="T16" fmla="*/ 18 w 22"/>
                <a:gd name="T17" fmla="*/ 1 h 13"/>
                <a:gd name="T18" fmla="*/ 22 w 22"/>
                <a:gd name="T1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13">
                  <a:moveTo>
                    <a:pt x="22" y="0"/>
                  </a:moveTo>
                  <a:cubicBezTo>
                    <a:pt x="22" y="3"/>
                    <a:pt x="21" y="6"/>
                    <a:pt x="19" y="8"/>
                  </a:cubicBezTo>
                  <a:cubicBezTo>
                    <a:pt x="17" y="11"/>
                    <a:pt x="14" y="13"/>
                    <a:pt x="10" y="13"/>
                  </a:cubicBezTo>
                  <a:cubicBezTo>
                    <a:pt x="7" y="13"/>
                    <a:pt x="4" y="12"/>
                    <a:pt x="3" y="10"/>
                  </a:cubicBezTo>
                  <a:cubicBezTo>
                    <a:pt x="1" y="8"/>
                    <a:pt x="1" y="6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7"/>
                    <a:pt x="6" y="9"/>
                    <a:pt x="10" y="9"/>
                  </a:cubicBezTo>
                  <a:cubicBezTo>
                    <a:pt x="12" y="9"/>
                    <a:pt x="14" y="8"/>
                    <a:pt x="16" y="6"/>
                  </a:cubicBezTo>
                  <a:cubicBezTo>
                    <a:pt x="17" y="5"/>
                    <a:pt x="17" y="3"/>
                    <a:pt x="18" y="1"/>
                  </a:cubicBezTo>
                  <a:cubicBezTo>
                    <a:pt x="19" y="1"/>
                    <a:pt x="21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4" name="Freeform 21"/>
            <p:cNvSpPr/>
            <p:nvPr/>
          </p:nvSpPr>
          <p:spPr bwMode="auto">
            <a:xfrm>
              <a:off x="1996" y="2710"/>
              <a:ext cx="57" cy="28"/>
            </a:xfrm>
            <a:custGeom>
              <a:avLst/>
              <a:gdLst>
                <a:gd name="T0" fmla="*/ 14 w 14"/>
                <a:gd name="T1" fmla="*/ 0 h 7"/>
                <a:gd name="T2" fmla="*/ 14 w 14"/>
                <a:gd name="T3" fmla="*/ 1 h 7"/>
                <a:gd name="T4" fmla="*/ 14 w 14"/>
                <a:gd name="T5" fmla="*/ 4 h 7"/>
                <a:gd name="T6" fmla="*/ 10 w 14"/>
                <a:gd name="T7" fmla="*/ 5 h 7"/>
                <a:gd name="T8" fmla="*/ 0 w 14"/>
                <a:gd name="T9" fmla="*/ 7 h 7"/>
                <a:gd name="T10" fmla="*/ 0 w 14"/>
                <a:gd name="T11" fmla="*/ 6 h 7"/>
                <a:gd name="T12" fmla="*/ 1 w 14"/>
                <a:gd name="T13" fmla="*/ 3 h 7"/>
                <a:gd name="T14" fmla="*/ 9 w 14"/>
                <a:gd name="T15" fmla="*/ 2 h 7"/>
                <a:gd name="T16" fmla="*/ 14 w 14"/>
                <a:gd name="T1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7">
                  <a:moveTo>
                    <a:pt x="14" y="0"/>
                  </a:moveTo>
                  <a:cubicBezTo>
                    <a:pt x="14" y="1"/>
                    <a:pt x="14" y="1"/>
                    <a:pt x="14" y="1"/>
                  </a:cubicBezTo>
                  <a:cubicBezTo>
                    <a:pt x="14" y="2"/>
                    <a:pt x="14" y="3"/>
                    <a:pt x="14" y="4"/>
                  </a:cubicBezTo>
                  <a:cubicBezTo>
                    <a:pt x="13" y="5"/>
                    <a:pt x="11" y="5"/>
                    <a:pt x="10" y="5"/>
                  </a:cubicBezTo>
                  <a:cubicBezTo>
                    <a:pt x="7" y="6"/>
                    <a:pt x="3" y="6"/>
                    <a:pt x="0" y="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5"/>
                    <a:pt x="0" y="4"/>
                    <a:pt x="1" y="3"/>
                  </a:cubicBezTo>
                  <a:cubicBezTo>
                    <a:pt x="3" y="3"/>
                    <a:pt x="6" y="2"/>
                    <a:pt x="9" y="2"/>
                  </a:cubicBezTo>
                  <a:cubicBezTo>
                    <a:pt x="11" y="1"/>
                    <a:pt x="12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5" name="Freeform 22"/>
            <p:cNvSpPr/>
            <p:nvPr/>
          </p:nvSpPr>
          <p:spPr bwMode="auto">
            <a:xfrm>
              <a:off x="1984" y="2682"/>
              <a:ext cx="57" cy="40"/>
            </a:xfrm>
            <a:custGeom>
              <a:avLst/>
              <a:gdLst>
                <a:gd name="T0" fmla="*/ 14 w 14"/>
                <a:gd name="T1" fmla="*/ 2 h 10"/>
                <a:gd name="T2" fmla="*/ 14 w 14"/>
                <a:gd name="T3" fmla="*/ 4 h 10"/>
                <a:gd name="T4" fmla="*/ 4 w 14"/>
                <a:gd name="T5" fmla="*/ 10 h 10"/>
                <a:gd name="T6" fmla="*/ 0 w 14"/>
                <a:gd name="T7" fmla="*/ 10 h 10"/>
                <a:gd name="T8" fmla="*/ 3 w 14"/>
                <a:gd name="T9" fmla="*/ 4 h 10"/>
                <a:gd name="T10" fmla="*/ 14 w 14"/>
                <a:gd name="T11" fmla="*/ 0 h 10"/>
                <a:gd name="T12" fmla="*/ 14 w 14"/>
                <a:gd name="T13" fmla="*/ 0 h 10"/>
                <a:gd name="T14" fmla="*/ 14 w 14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10">
                  <a:moveTo>
                    <a:pt x="14" y="2"/>
                  </a:moveTo>
                  <a:cubicBezTo>
                    <a:pt x="14" y="4"/>
                    <a:pt x="14" y="4"/>
                    <a:pt x="14" y="4"/>
                  </a:cubicBezTo>
                  <a:cubicBezTo>
                    <a:pt x="8" y="4"/>
                    <a:pt x="5" y="7"/>
                    <a:pt x="4" y="10"/>
                  </a:cubicBezTo>
                  <a:cubicBezTo>
                    <a:pt x="2" y="10"/>
                    <a:pt x="1" y="10"/>
                    <a:pt x="0" y="10"/>
                  </a:cubicBezTo>
                  <a:cubicBezTo>
                    <a:pt x="0" y="8"/>
                    <a:pt x="1" y="6"/>
                    <a:pt x="3" y="4"/>
                  </a:cubicBezTo>
                  <a:cubicBezTo>
                    <a:pt x="5" y="1"/>
                    <a:pt x="9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lnTo>
                    <a:pt x="14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6" name="Freeform 23"/>
            <p:cNvSpPr/>
            <p:nvPr/>
          </p:nvSpPr>
          <p:spPr bwMode="auto">
            <a:xfrm>
              <a:off x="1892" y="2275"/>
              <a:ext cx="141" cy="65"/>
            </a:xfrm>
            <a:custGeom>
              <a:avLst/>
              <a:gdLst>
                <a:gd name="T0" fmla="*/ 35 w 35"/>
                <a:gd name="T1" fmla="*/ 1 h 16"/>
                <a:gd name="T2" fmla="*/ 34 w 35"/>
                <a:gd name="T3" fmla="*/ 3 h 16"/>
                <a:gd name="T4" fmla="*/ 28 w 35"/>
                <a:gd name="T5" fmla="*/ 9 h 16"/>
                <a:gd name="T6" fmla="*/ 14 w 35"/>
                <a:gd name="T7" fmla="*/ 16 h 16"/>
                <a:gd name="T8" fmla="*/ 14 w 35"/>
                <a:gd name="T9" fmla="*/ 16 h 16"/>
                <a:gd name="T10" fmla="*/ 6 w 35"/>
                <a:gd name="T11" fmla="*/ 13 h 16"/>
                <a:gd name="T12" fmla="*/ 0 w 35"/>
                <a:gd name="T13" fmla="*/ 7 h 16"/>
                <a:gd name="T14" fmla="*/ 1 w 35"/>
                <a:gd name="T15" fmla="*/ 7 h 16"/>
                <a:gd name="T16" fmla="*/ 2 w 35"/>
                <a:gd name="T17" fmla="*/ 5 h 16"/>
                <a:gd name="T18" fmla="*/ 2 w 35"/>
                <a:gd name="T19" fmla="*/ 5 h 16"/>
                <a:gd name="T20" fmla="*/ 2 w 35"/>
                <a:gd name="T21" fmla="*/ 4 h 16"/>
                <a:gd name="T22" fmla="*/ 14 w 35"/>
                <a:gd name="T23" fmla="*/ 12 h 16"/>
                <a:gd name="T24" fmla="*/ 14 w 35"/>
                <a:gd name="T25" fmla="*/ 12 h 16"/>
                <a:gd name="T26" fmla="*/ 26 w 35"/>
                <a:gd name="T27" fmla="*/ 6 h 16"/>
                <a:gd name="T28" fmla="*/ 31 w 35"/>
                <a:gd name="T29" fmla="*/ 0 h 16"/>
                <a:gd name="T30" fmla="*/ 33 w 35"/>
                <a:gd name="T31" fmla="*/ 0 h 16"/>
                <a:gd name="T32" fmla="*/ 34 w 35"/>
                <a:gd name="T33" fmla="*/ 0 h 16"/>
                <a:gd name="T34" fmla="*/ 35 w 35"/>
                <a:gd name="T35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" h="16">
                  <a:moveTo>
                    <a:pt x="35" y="1"/>
                  </a:moveTo>
                  <a:cubicBezTo>
                    <a:pt x="35" y="2"/>
                    <a:pt x="35" y="2"/>
                    <a:pt x="34" y="3"/>
                  </a:cubicBezTo>
                  <a:cubicBezTo>
                    <a:pt x="34" y="3"/>
                    <a:pt x="32" y="6"/>
                    <a:pt x="28" y="9"/>
                  </a:cubicBezTo>
                  <a:cubicBezTo>
                    <a:pt x="25" y="12"/>
                    <a:pt x="20" y="15"/>
                    <a:pt x="14" y="16"/>
                  </a:cubicBezTo>
                  <a:cubicBezTo>
                    <a:pt x="14" y="16"/>
                    <a:pt x="14" y="16"/>
                    <a:pt x="14" y="16"/>
                  </a:cubicBezTo>
                  <a:cubicBezTo>
                    <a:pt x="11" y="16"/>
                    <a:pt x="9" y="15"/>
                    <a:pt x="6" y="13"/>
                  </a:cubicBezTo>
                  <a:cubicBezTo>
                    <a:pt x="4" y="12"/>
                    <a:pt x="2" y="10"/>
                    <a:pt x="0" y="7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6"/>
                    <a:pt x="2" y="6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6" y="10"/>
                    <a:pt x="10" y="12"/>
                    <a:pt x="14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8" y="12"/>
                    <a:pt x="23" y="9"/>
                    <a:pt x="26" y="6"/>
                  </a:cubicBezTo>
                  <a:cubicBezTo>
                    <a:pt x="29" y="3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33" y="0"/>
                    <a:pt x="34" y="0"/>
                    <a:pt x="34" y="0"/>
                  </a:cubicBezTo>
                  <a:cubicBezTo>
                    <a:pt x="34" y="0"/>
                    <a:pt x="35" y="1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7" name="Freeform 24"/>
            <p:cNvSpPr/>
            <p:nvPr/>
          </p:nvSpPr>
          <p:spPr bwMode="auto">
            <a:xfrm>
              <a:off x="1980" y="2722"/>
              <a:ext cx="20" cy="16"/>
            </a:xfrm>
            <a:custGeom>
              <a:avLst/>
              <a:gdLst>
                <a:gd name="T0" fmla="*/ 5 w 5"/>
                <a:gd name="T1" fmla="*/ 0 h 4"/>
                <a:gd name="T2" fmla="*/ 4 w 5"/>
                <a:gd name="T3" fmla="*/ 3 h 4"/>
                <a:gd name="T4" fmla="*/ 4 w 5"/>
                <a:gd name="T5" fmla="*/ 4 h 4"/>
                <a:gd name="T6" fmla="*/ 0 w 5"/>
                <a:gd name="T7" fmla="*/ 4 h 4"/>
                <a:gd name="T8" fmla="*/ 0 w 5"/>
                <a:gd name="T9" fmla="*/ 3 h 4"/>
                <a:gd name="T10" fmla="*/ 1 w 5"/>
                <a:gd name="T11" fmla="*/ 0 h 4"/>
                <a:gd name="T12" fmla="*/ 5 w 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4" y="1"/>
                    <a:pt x="4" y="2"/>
                    <a:pt x="4" y="3"/>
                  </a:cubicBez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0" y="4"/>
                  </a:cubicBezTo>
                  <a:cubicBezTo>
                    <a:pt x="0" y="4"/>
                    <a:pt x="0" y="3"/>
                    <a:pt x="0" y="3"/>
                  </a:cubicBez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28" name="Freeform 25"/>
            <p:cNvSpPr/>
            <p:nvPr/>
          </p:nvSpPr>
          <p:spPr bwMode="auto">
            <a:xfrm>
              <a:off x="1968" y="1861"/>
              <a:ext cx="24" cy="88"/>
            </a:xfrm>
            <a:custGeom>
              <a:avLst/>
              <a:gdLst>
                <a:gd name="T0" fmla="*/ 6 w 6"/>
                <a:gd name="T1" fmla="*/ 16 h 22"/>
                <a:gd name="T2" fmla="*/ 6 w 6"/>
                <a:gd name="T3" fmla="*/ 16 h 22"/>
                <a:gd name="T4" fmla="*/ 6 w 6"/>
                <a:gd name="T5" fmla="*/ 20 h 22"/>
                <a:gd name="T6" fmla="*/ 4 w 6"/>
                <a:gd name="T7" fmla="*/ 22 h 22"/>
                <a:gd name="T8" fmla="*/ 4 w 6"/>
                <a:gd name="T9" fmla="*/ 22 h 22"/>
                <a:gd name="T10" fmla="*/ 2 w 6"/>
                <a:gd name="T11" fmla="*/ 20 h 22"/>
                <a:gd name="T12" fmla="*/ 2 w 6"/>
                <a:gd name="T13" fmla="*/ 16 h 22"/>
                <a:gd name="T14" fmla="*/ 0 w 6"/>
                <a:gd name="T15" fmla="*/ 0 h 22"/>
                <a:gd name="T16" fmla="*/ 4 w 6"/>
                <a:gd name="T17" fmla="*/ 1 h 22"/>
                <a:gd name="T18" fmla="*/ 6 w 6"/>
                <a:gd name="T19" fmla="*/ 1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22">
                  <a:moveTo>
                    <a:pt x="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19"/>
                    <a:pt x="6" y="20"/>
                    <a:pt x="6" y="20"/>
                  </a:cubicBezTo>
                  <a:cubicBezTo>
                    <a:pt x="6" y="21"/>
                    <a:pt x="5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3" y="22"/>
                    <a:pt x="2" y="21"/>
                    <a:pt x="2" y="20"/>
                  </a:cubicBezTo>
                  <a:cubicBezTo>
                    <a:pt x="2" y="20"/>
                    <a:pt x="2" y="18"/>
                    <a:pt x="2" y="16"/>
                  </a:cubicBezTo>
                  <a:cubicBezTo>
                    <a:pt x="2" y="12"/>
                    <a:pt x="2" y="6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6" y="6"/>
                    <a:pt x="6" y="12"/>
                    <a:pt x="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30" name="Freeform 26"/>
            <p:cNvSpPr/>
            <p:nvPr/>
          </p:nvSpPr>
          <p:spPr bwMode="auto">
            <a:xfrm>
              <a:off x="1912" y="2722"/>
              <a:ext cx="72" cy="16"/>
            </a:xfrm>
            <a:custGeom>
              <a:avLst/>
              <a:gdLst>
                <a:gd name="T0" fmla="*/ 18 w 18"/>
                <a:gd name="T1" fmla="*/ 0 h 4"/>
                <a:gd name="T2" fmla="*/ 17 w 18"/>
                <a:gd name="T3" fmla="*/ 3 h 4"/>
                <a:gd name="T4" fmla="*/ 17 w 18"/>
                <a:gd name="T5" fmla="*/ 4 h 4"/>
                <a:gd name="T6" fmla="*/ 11 w 18"/>
                <a:gd name="T7" fmla="*/ 4 h 4"/>
                <a:gd name="T8" fmla="*/ 0 w 18"/>
                <a:gd name="T9" fmla="*/ 4 h 4"/>
                <a:gd name="T10" fmla="*/ 0 w 18"/>
                <a:gd name="T11" fmla="*/ 0 h 4"/>
                <a:gd name="T12" fmla="*/ 11 w 18"/>
                <a:gd name="T13" fmla="*/ 0 h 4"/>
                <a:gd name="T14" fmla="*/ 18 w 18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8" y="0"/>
                  </a:moveTo>
                  <a:cubicBezTo>
                    <a:pt x="17" y="1"/>
                    <a:pt x="17" y="2"/>
                    <a:pt x="17" y="3"/>
                  </a:cubicBezTo>
                  <a:cubicBezTo>
                    <a:pt x="17" y="3"/>
                    <a:pt x="17" y="4"/>
                    <a:pt x="17" y="4"/>
                  </a:cubicBezTo>
                  <a:cubicBezTo>
                    <a:pt x="15" y="4"/>
                    <a:pt x="13" y="4"/>
                    <a:pt x="11" y="4"/>
                  </a:cubicBezTo>
                  <a:cubicBezTo>
                    <a:pt x="7" y="4"/>
                    <a:pt x="3" y="4"/>
                    <a:pt x="0" y="4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4" y="0"/>
                    <a:pt x="8" y="0"/>
                    <a:pt x="11" y="0"/>
                  </a:cubicBezTo>
                  <a:cubicBezTo>
                    <a:pt x="13" y="0"/>
                    <a:pt x="16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3" name="Freeform 27"/>
            <p:cNvSpPr/>
            <p:nvPr/>
          </p:nvSpPr>
          <p:spPr bwMode="auto">
            <a:xfrm>
              <a:off x="1960" y="1845"/>
              <a:ext cx="24" cy="20"/>
            </a:xfrm>
            <a:custGeom>
              <a:avLst/>
              <a:gdLst>
                <a:gd name="T0" fmla="*/ 5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0 h 5"/>
                <a:gd name="T8" fmla="*/ 5 w 6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5" y="1"/>
                  </a:moveTo>
                  <a:cubicBezTo>
                    <a:pt x="5" y="2"/>
                    <a:pt x="6" y="3"/>
                    <a:pt x="6" y="5"/>
                  </a:cubicBezTo>
                  <a:cubicBezTo>
                    <a:pt x="5" y="4"/>
                    <a:pt x="3" y="4"/>
                    <a:pt x="2" y="4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4" name="Freeform 28"/>
            <p:cNvSpPr/>
            <p:nvPr/>
          </p:nvSpPr>
          <p:spPr bwMode="auto">
            <a:xfrm>
              <a:off x="1863" y="1764"/>
              <a:ext cx="117" cy="85"/>
            </a:xfrm>
            <a:custGeom>
              <a:avLst/>
              <a:gdLst>
                <a:gd name="T0" fmla="*/ 29 w 29"/>
                <a:gd name="T1" fmla="*/ 21 h 21"/>
                <a:gd name="T2" fmla="*/ 24 w 29"/>
                <a:gd name="T3" fmla="*/ 20 h 21"/>
                <a:gd name="T4" fmla="*/ 24 w 29"/>
                <a:gd name="T5" fmla="*/ 19 h 21"/>
                <a:gd name="T6" fmla="*/ 2 w 29"/>
                <a:gd name="T7" fmla="*/ 4 h 21"/>
                <a:gd name="T8" fmla="*/ 0 w 29"/>
                <a:gd name="T9" fmla="*/ 2 h 21"/>
                <a:gd name="T10" fmla="*/ 0 w 29"/>
                <a:gd name="T11" fmla="*/ 2 h 21"/>
                <a:gd name="T12" fmla="*/ 2 w 29"/>
                <a:gd name="T13" fmla="*/ 0 h 21"/>
                <a:gd name="T14" fmla="*/ 2 w 29"/>
                <a:gd name="T15" fmla="*/ 0 h 21"/>
                <a:gd name="T16" fmla="*/ 29 w 29"/>
                <a:gd name="T17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21">
                  <a:moveTo>
                    <a:pt x="29" y="21"/>
                  </a:moveTo>
                  <a:cubicBezTo>
                    <a:pt x="27" y="20"/>
                    <a:pt x="26" y="20"/>
                    <a:pt x="24" y="20"/>
                  </a:cubicBezTo>
                  <a:cubicBezTo>
                    <a:pt x="24" y="20"/>
                    <a:pt x="24" y="19"/>
                    <a:pt x="24" y="19"/>
                  </a:cubicBezTo>
                  <a:cubicBezTo>
                    <a:pt x="20" y="12"/>
                    <a:pt x="14" y="5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7" y="2"/>
                    <a:pt x="25" y="11"/>
                    <a:pt x="29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5" name="Freeform 29"/>
            <p:cNvSpPr/>
            <p:nvPr/>
          </p:nvSpPr>
          <p:spPr bwMode="auto">
            <a:xfrm>
              <a:off x="1932" y="1857"/>
              <a:ext cx="36" cy="80"/>
            </a:xfrm>
            <a:custGeom>
              <a:avLst/>
              <a:gdLst>
                <a:gd name="T0" fmla="*/ 9 w 9"/>
                <a:gd name="T1" fmla="*/ 18 h 20"/>
                <a:gd name="T2" fmla="*/ 9 w 9"/>
                <a:gd name="T3" fmla="*/ 18 h 20"/>
                <a:gd name="T4" fmla="*/ 8 w 9"/>
                <a:gd name="T5" fmla="*/ 20 h 20"/>
                <a:gd name="T6" fmla="*/ 7 w 9"/>
                <a:gd name="T7" fmla="*/ 20 h 20"/>
                <a:gd name="T8" fmla="*/ 5 w 9"/>
                <a:gd name="T9" fmla="*/ 18 h 20"/>
                <a:gd name="T10" fmla="*/ 3 w 9"/>
                <a:gd name="T11" fmla="*/ 7 h 20"/>
                <a:gd name="T12" fmla="*/ 0 w 9"/>
                <a:gd name="T13" fmla="*/ 0 h 20"/>
                <a:gd name="T14" fmla="*/ 5 w 9"/>
                <a:gd name="T15" fmla="*/ 0 h 20"/>
                <a:gd name="T16" fmla="*/ 7 w 9"/>
                <a:gd name="T17" fmla="*/ 6 h 20"/>
                <a:gd name="T18" fmla="*/ 9 w 9"/>
                <a:gd name="T19" fmla="*/ 14 h 20"/>
                <a:gd name="T20" fmla="*/ 9 w 9"/>
                <a:gd name="T21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" h="20">
                  <a:moveTo>
                    <a:pt x="9" y="18"/>
                  </a:moveTo>
                  <a:cubicBezTo>
                    <a:pt x="9" y="18"/>
                    <a:pt x="9" y="18"/>
                    <a:pt x="9" y="18"/>
                  </a:cubicBezTo>
                  <a:cubicBezTo>
                    <a:pt x="9" y="19"/>
                    <a:pt x="8" y="20"/>
                    <a:pt x="8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6" y="20"/>
                    <a:pt x="6" y="19"/>
                    <a:pt x="5" y="18"/>
                  </a:cubicBezTo>
                  <a:cubicBezTo>
                    <a:pt x="5" y="18"/>
                    <a:pt x="5" y="13"/>
                    <a:pt x="3" y="7"/>
                  </a:cubicBezTo>
                  <a:cubicBezTo>
                    <a:pt x="2" y="4"/>
                    <a:pt x="2" y="2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6" y="2"/>
                    <a:pt x="6" y="4"/>
                    <a:pt x="7" y="6"/>
                  </a:cubicBezTo>
                  <a:cubicBezTo>
                    <a:pt x="8" y="9"/>
                    <a:pt x="8" y="12"/>
                    <a:pt x="9" y="14"/>
                  </a:cubicBezTo>
                  <a:cubicBezTo>
                    <a:pt x="9" y="16"/>
                    <a:pt x="9" y="18"/>
                    <a:pt x="9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6" name="Freeform 30"/>
            <p:cNvSpPr/>
            <p:nvPr/>
          </p:nvSpPr>
          <p:spPr bwMode="auto">
            <a:xfrm>
              <a:off x="1855" y="2146"/>
              <a:ext cx="125" cy="61"/>
            </a:xfrm>
            <a:custGeom>
              <a:avLst/>
              <a:gdLst>
                <a:gd name="T0" fmla="*/ 24 w 31"/>
                <a:gd name="T1" fmla="*/ 2 h 15"/>
                <a:gd name="T2" fmla="*/ 24 w 31"/>
                <a:gd name="T3" fmla="*/ 2 h 15"/>
                <a:gd name="T4" fmla="*/ 31 w 31"/>
                <a:gd name="T5" fmla="*/ 9 h 15"/>
                <a:gd name="T6" fmla="*/ 27 w 31"/>
                <a:gd name="T7" fmla="*/ 14 h 15"/>
                <a:gd name="T8" fmla="*/ 19 w 31"/>
                <a:gd name="T9" fmla="*/ 15 h 15"/>
                <a:gd name="T10" fmla="*/ 15 w 31"/>
                <a:gd name="T11" fmla="*/ 15 h 15"/>
                <a:gd name="T12" fmla="*/ 16 w 31"/>
                <a:gd name="T13" fmla="*/ 13 h 15"/>
                <a:gd name="T14" fmla="*/ 16 w 31"/>
                <a:gd name="T15" fmla="*/ 13 h 15"/>
                <a:gd name="T16" fmla="*/ 14 w 31"/>
                <a:gd name="T17" fmla="*/ 11 h 15"/>
                <a:gd name="T18" fmla="*/ 19 w 31"/>
                <a:gd name="T19" fmla="*/ 11 h 15"/>
                <a:gd name="T20" fmla="*/ 25 w 31"/>
                <a:gd name="T21" fmla="*/ 10 h 15"/>
                <a:gd name="T22" fmla="*/ 27 w 31"/>
                <a:gd name="T23" fmla="*/ 9 h 15"/>
                <a:gd name="T24" fmla="*/ 27 w 31"/>
                <a:gd name="T25" fmla="*/ 8 h 15"/>
                <a:gd name="T26" fmla="*/ 23 w 31"/>
                <a:gd name="T27" fmla="*/ 6 h 15"/>
                <a:gd name="T28" fmla="*/ 12 w 31"/>
                <a:gd name="T29" fmla="*/ 4 h 15"/>
                <a:gd name="T30" fmla="*/ 5 w 31"/>
                <a:gd name="T31" fmla="*/ 6 h 15"/>
                <a:gd name="T32" fmla="*/ 4 w 31"/>
                <a:gd name="T33" fmla="*/ 7 h 15"/>
                <a:gd name="T34" fmla="*/ 5 w 31"/>
                <a:gd name="T35" fmla="*/ 8 h 15"/>
                <a:gd name="T36" fmla="*/ 9 w 31"/>
                <a:gd name="T37" fmla="*/ 10 h 15"/>
                <a:gd name="T38" fmla="*/ 14 w 31"/>
                <a:gd name="T39" fmla="*/ 11 h 15"/>
                <a:gd name="T40" fmla="*/ 12 w 31"/>
                <a:gd name="T41" fmla="*/ 12 h 15"/>
                <a:gd name="T42" fmla="*/ 12 w 31"/>
                <a:gd name="T43" fmla="*/ 14 h 15"/>
                <a:gd name="T44" fmla="*/ 9 w 31"/>
                <a:gd name="T45" fmla="*/ 14 h 15"/>
                <a:gd name="T46" fmla="*/ 0 w 31"/>
                <a:gd name="T47" fmla="*/ 7 h 15"/>
                <a:gd name="T48" fmla="*/ 4 w 31"/>
                <a:gd name="T49" fmla="*/ 2 h 15"/>
                <a:gd name="T50" fmla="*/ 12 w 31"/>
                <a:gd name="T51" fmla="*/ 0 h 15"/>
                <a:gd name="T52" fmla="*/ 24 w 31"/>
                <a:gd name="T5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15">
                  <a:moveTo>
                    <a:pt x="24" y="2"/>
                  </a:moveTo>
                  <a:cubicBezTo>
                    <a:pt x="24" y="2"/>
                    <a:pt x="24" y="2"/>
                    <a:pt x="24" y="2"/>
                  </a:cubicBezTo>
                  <a:cubicBezTo>
                    <a:pt x="28" y="5"/>
                    <a:pt x="31" y="6"/>
                    <a:pt x="31" y="9"/>
                  </a:cubicBezTo>
                  <a:cubicBezTo>
                    <a:pt x="31" y="12"/>
                    <a:pt x="29" y="13"/>
                    <a:pt x="27" y="14"/>
                  </a:cubicBezTo>
                  <a:cubicBezTo>
                    <a:pt x="25" y="15"/>
                    <a:pt x="22" y="15"/>
                    <a:pt x="19" y="15"/>
                  </a:cubicBezTo>
                  <a:cubicBezTo>
                    <a:pt x="18" y="15"/>
                    <a:pt x="17" y="15"/>
                    <a:pt x="15" y="15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12"/>
                    <a:pt x="15" y="11"/>
                    <a:pt x="14" y="11"/>
                  </a:cubicBezTo>
                  <a:cubicBezTo>
                    <a:pt x="16" y="11"/>
                    <a:pt x="17" y="11"/>
                    <a:pt x="19" y="11"/>
                  </a:cubicBezTo>
                  <a:cubicBezTo>
                    <a:pt x="21" y="11"/>
                    <a:pt x="23" y="11"/>
                    <a:pt x="25" y="10"/>
                  </a:cubicBezTo>
                  <a:cubicBezTo>
                    <a:pt x="26" y="10"/>
                    <a:pt x="27" y="9"/>
                    <a:pt x="27" y="9"/>
                  </a:cubicBezTo>
                  <a:cubicBezTo>
                    <a:pt x="27" y="9"/>
                    <a:pt x="27" y="9"/>
                    <a:pt x="27" y="8"/>
                  </a:cubicBezTo>
                  <a:cubicBezTo>
                    <a:pt x="26" y="8"/>
                    <a:pt x="25" y="7"/>
                    <a:pt x="23" y="6"/>
                  </a:cubicBezTo>
                  <a:cubicBezTo>
                    <a:pt x="19" y="5"/>
                    <a:pt x="15" y="4"/>
                    <a:pt x="12" y="4"/>
                  </a:cubicBezTo>
                  <a:cubicBezTo>
                    <a:pt x="9" y="4"/>
                    <a:pt x="7" y="5"/>
                    <a:pt x="5" y="6"/>
                  </a:cubicBezTo>
                  <a:cubicBezTo>
                    <a:pt x="4" y="6"/>
                    <a:pt x="4" y="7"/>
                    <a:pt x="4" y="7"/>
                  </a:cubicBezTo>
                  <a:cubicBezTo>
                    <a:pt x="4" y="7"/>
                    <a:pt x="4" y="8"/>
                    <a:pt x="5" y="8"/>
                  </a:cubicBezTo>
                  <a:cubicBezTo>
                    <a:pt x="5" y="9"/>
                    <a:pt x="7" y="10"/>
                    <a:pt x="9" y="10"/>
                  </a:cubicBezTo>
                  <a:cubicBezTo>
                    <a:pt x="11" y="10"/>
                    <a:pt x="12" y="11"/>
                    <a:pt x="14" y="11"/>
                  </a:cubicBezTo>
                  <a:cubicBezTo>
                    <a:pt x="13" y="11"/>
                    <a:pt x="12" y="11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11" y="14"/>
                    <a:pt x="10" y="14"/>
                    <a:pt x="9" y="14"/>
                  </a:cubicBezTo>
                  <a:cubicBezTo>
                    <a:pt x="3" y="13"/>
                    <a:pt x="0" y="11"/>
                    <a:pt x="0" y="7"/>
                  </a:cubicBezTo>
                  <a:cubicBezTo>
                    <a:pt x="0" y="5"/>
                    <a:pt x="1" y="3"/>
                    <a:pt x="4" y="2"/>
                  </a:cubicBezTo>
                  <a:cubicBezTo>
                    <a:pt x="6" y="1"/>
                    <a:pt x="9" y="1"/>
                    <a:pt x="12" y="0"/>
                  </a:cubicBezTo>
                  <a:cubicBezTo>
                    <a:pt x="16" y="0"/>
                    <a:pt x="20" y="1"/>
                    <a:pt x="2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7" name="Freeform 31"/>
            <p:cNvSpPr/>
            <p:nvPr/>
          </p:nvSpPr>
          <p:spPr bwMode="auto">
            <a:xfrm>
              <a:off x="1944" y="1841"/>
              <a:ext cx="24" cy="20"/>
            </a:xfrm>
            <a:custGeom>
              <a:avLst/>
              <a:gdLst>
                <a:gd name="T0" fmla="*/ 4 w 6"/>
                <a:gd name="T1" fmla="*/ 1 h 5"/>
                <a:gd name="T2" fmla="*/ 6 w 6"/>
                <a:gd name="T3" fmla="*/ 5 h 5"/>
                <a:gd name="T4" fmla="*/ 2 w 6"/>
                <a:gd name="T5" fmla="*/ 4 h 5"/>
                <a:gd name="T6" fmla="*/ 0 w 6"/>
                <a:gd name="T7" fmla="*/ 1 h 5"/>
                <a:gd name="T8" fmla="*/ 0 w 6"/>
                <a:gd name="T9" fmla="*/ 0 h 5"/>
                <a:gd name="T10" fmla="*/ 4 w 6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4" y="1"/>
                  </a:moveTo>
                  <a:cubicBezTo>
                    <a:pt x="5" y="2"/>
                    <a:pt x="5" y="3"/>
                    <a:pt x="6" y="5"/>
                  </a:cubicBezTo>
                  <a:cubicBezTo>
                    <a:pt x="5" y="5"/>
                    <a:pt x="3" y="4"/>
                    <a:pt x="2" y="4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8" name="Freeform 32"/>
            <p:cNvSpPr/>
            <p:nvPr/>
          </p:nvSpPr>
          <p:spPr bwMode="auto">
            <a:xfrm>
              <a:off x="1924" y="1841"/>
              <a:ext cx="28" cy="16"/>
            </a:xfrm>
            <a:custGeom>
              <a:avLst/>
              <a:gdLst>
                <a:gd name="T0" fmla="*/ 5 w 7"/>
                <a:gd name="T1" fmla="*/ 1 h 4"/>
                <a:gd name="T2" fmla="*/ 7 w 7"/>
                <a:gd name="T3" fmla="*/ 4 h 4"/>
                <a:gd name="T4" fmla="*/ 2 w 7"/>
                <a:gd name="T5" fmla="*/ 4 h 4"/>
                <a:gd name="T6" fmla="*/ 2 w 7"/>
                <a:gd name="T7" fmla="*/ 3 h 4"/>
                <a:gd name="T8" fmla="*/ 0 w 7"/>
                <a:gd name="T9" fmla="*/ 0 h 4"/>
                <a:gd name="T10" fmla="*/ 5 w 7"/>
                <a:gd name="T11" fmla="*/ 0 h 4"/>
                <a:gd name="T12" fmla="*/ 5 w 7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4">
                  <a:moveTo>
                    <a:pt x="5" y="1"/>
                  </a:moveTo>
                  <a:cubicBezTo>
                    <a:pt x="6" y="2"/>
                    <a:pt x="6" y="3"/>
                    <a:pt x="7" y="4"/>
                  </a:cubicBezTo>
                  <a:cubicBezTo>
                    <a:pt x="5" y="4"/>
                    <a:pt x="4" y="4"/>
                    <a:pt x="2" y="4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2"/>
                    <a:pt x="1" y="1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5" y="0"/>
                    <a:pt x="5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09" name="Freeform 33"/>
            <p:cNvSpPr/>
            <p:nvPr/>
          </p:nvSpPr>
          <p:spPr bwMode="auto">
            <a:xfrm>
              <a:off x="1916" y="1841"/>
              <a:ext cx="16" cy="16"/>
            </a:xfrm>
            <a:custGeom>
              <a:avLst/>
              <a:gdLst>
                <a:gd name="T0" fmla="*/ 4 w 4"/>
                <a:gd name="T1" fmla="*/ 3 h 4"/>
                <a:gd name="T2" fmla="*/ 4 w 4"/>
                <a:gd name="T3" fmla="*/ 4 h 4"/>
                <a:gd name="T4" fmla="*/ 1 w 4"/>
                <a:gd name="T5" fmla="*/ 4 h 4"/>
                <a:gd name="T6" fmla="*/ 0 w 4"/>
                <a:gd name="T7" fmla="*/ 4 h 4"/>
                <a:gd name="T8" fmla="*/ 0 w 4"/>
                <a:gd name="T9" fmla="*/ 2 h 4"/>
                <a:gd name="T10" fmla="*/ 0 w 4"/>
                <a:gd name="T11" fmla="*/ 0 h 4"/>
                <a:gd name="T12" fmla="*/ 2 w 4"/>
                <a:gd name="T13" fmla="*/ 0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4" y="3"/>
                    <a:pt x="4" y="3"/>
                    <a:pt x="4" y="4"/>
                  </a:cubicBezTo>
                  <a:cubicBezTo>
                    <a:pt x="3" y="4"/>
                    <a:pt x="2" y="4"/>
                    <a:pt x="1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3" y="1"/>
                    <a:pt x="3" y="2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0" name="Freeform 34"/>
            <p:cNvSpPr/>
            <p:nvPr/>
          </p:nvSpPr>
          <p:spPr bwMode="auto">
            <a:xfrm>
              <a:off x="1908" y="1816"/>
              <a:ext cx="36" cy="25"/>
            </a:xfrm>
            <a:custGeom>
              <a:avLst/>
              <a:gdLst>
                <a:gd name="T0" fmla="*/ 9 w 9"/>
                <a:gd name="T1" fmla="*/ 6 h 6"/>
                <a:gd name="T2" fmla="*/ 4 w 9"/>
                <a:gd name="T3" fmla="*/ 6 h 6"/>
                <a:gd name="T4" fmla="*/ 2 w 9"/>
                <a:gd name="T5" fmla="*/ 4 h 6"/>
                <a:gd name="T6" fmla="*/ 0 w 9"/>
                <a:gd name="T7" fmla="*/ 2 h 6"/>
                <a:gd name="T8" fmla="*/ 1 w 9"/>
                <a:gd name="T9" fmla="*/ 2 h 6"/>
                <a:gd name="T10" fmla="*/ 2 w 9"/>
                <a:gd name="T11" fmla="*/ 0 h 6"/>
                <a:gd name="T12" fmla="*/ 3 w 9"/>
                <a:gd name="T13" fmla="*/ 1 h 6"/>
                <a:gd name="T14" fmla="*/ 9 w 9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6">
                  <a:moveTo>
                    <a:pt x="9" y="6"/>
                  </a:moveTo>
                  <a:cubicBezTo>
                    <a:pt x="7" y="6"/>
                    <a:pt x="6" y="6"/>
                    <a:pt x="4" y="6"/>
                  </a:cubicBezTo>
                  <a:cubicBezTo>
                    <a:pt x="3" y="5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1"/>
                    <a:pt x="2" y="0"/>
                    <a:pt x="2" y="0"/>
                  </a:cubicBezTo>
                  <a:cubicBezTo>
                    <a:pt x="3" y="0"/>
                    <a:pt x="3" y="1"/>
                    <a:pt x="3" y="1"/>
                  </a:cubicBezTo>
                  <a:cubicBezTo>
                    <a:pt x="6" y="2"/>
                    <a:pt x="7" y="4"/>
                    <a:pt x="9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1" name="Freeform 35"/>
            <p:cNvSpPr/>
            <p:nvPr/>
          </p:nvSpPr>
          <p:spPr bwMode="auto">
            <a:xfrm>
              <a:off x="1904" y="2191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2 w 4"/>
                <a:gd name="T13" fmla="*/ 0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2" name="Freeform 36"/>
            <p:cNvSpPr/>
            <p:nvPr/>
          </p:nvSpPr>
          <p:spPr bwMode="auto">
            <a:xfrm>
              <a:off x="1887" y="2203"/>
              <a:ext cx="29" cy="92"/>
            </a:xfrm>
            <a:custGeom>
              <a:avLst/>
              <a:gdLst>
                <a:gd name="T0" fmla="*/ 7 w 7"/>
                <a:gd name="T1" fmla="*/ 1 h 23"/>
                <a:gd name="T2" fmla="*/ 3 w 7"/>
                <a:gd name="T3" fmla="*/ 22 h 23"/>
                <a:gd name="T4" fmla="*/ 3 w 7"/>
                <a:gd name="T5" fmla="*/ 23 h 23"/>
                <a:gd name="T6" fmla="*/ 3 w 7"/>
                <a:gd name="T7" fmla="*/ 22 h 23"/>
                <a:gd name="T8" fmla="*/ 1 w 7"/>
                <a:gd name="T9" fmla="*/ 21 h 23"/>
                <a:gd name="T10" fmla="*/ 0 w 7"/>
                <a:gd name="T11" fmla="*/ 21 h 23"/>
                <a:gd name="T12" fmla="*/ 0 w 7"/>
                <a:gd name="T13" fmla="*/ 22 h 23"/>
                <a:gd name="T14" fmla="*/ 4 w 7"/>
                <a:gd name="T15" fmla="*/ 0 h 23"/>
                <a:gd name="T16" fmla="*/ 7 w 7"/>
                <a:gd name="T17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23">
                  <a:moveTo>
                    <a:pt x="7" y="1"/>
                  </a:moveTo>
                  <a:cubicBezTo>
                    <a:pt x="3" y="22"/>
                    <a:pt x="3" y="22"/>
                    <a:pt x="3" y="22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3" y="21"/>
                    <a:pt x="2" y="21"/>
                    <a:pt x="1" y="21"/>
                  </a:cubicBezTo>
                  <a:cubicBezTo>
                    <a:pt x="1" y="21"/>
                    <a:pt x="1" y="21"/>
                    <a:pt x="0" y="21"/>
                  </a:cubicBezTo>
                  <a:cubicBezTo>
                    <a:pt x="0" y="21"/>
                    <a:pt x="0" y="21"/>
                    <a:pt x="0" y="2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1"/>
                    <a:pt x="6" y="1"/>
                    <a:pt x="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" name="Freeform 37"/>
            <p:cNvSpPr/>
            <p:nvPr/>
          </p:nvSpPr>
          <p:spPr bwMode="auto">
            <a:xfrm>
              <a:off x="1775" y="1841"/>
              <a:ext cx="141" cy="32"/>
            </a:xfrm>
            <a:custGeom>
              <a:avLst/>
              <a:gdLst>
                <a:gd name="T0" fmla="*/ 35 w 35"/>
                <a:gd name="T1" fmla="*/ 2 h 8"/>
                <a:gd name="T2" fmla="*/ 35 w 35"/>
                <a:gd name="T3" fmla="*/ 4 h 8"/>
                <a:gd name="T4" fmla="*/ 0 w 35"/>
                <a:gd name="T5" fmla="*/ 8 h 8"/>
                <a:gd name="T6" fmla="*/ 0 w 35"/>
                <a:gd name="T7" fmla="*/ 8 h 8"/>
                <a:gd name="T8" fmla="*/ 1 w 35"/>
                <a:gd name="T9" fmla="*/ 6 h 8"/>
                <a:gd name="T10" fmla="*/ 1 w 35"/>
                <a:gd name="T11" fmla="*/ 5 h 8"/>
                <a:gd name="T12" fmla="*/ 1 w 35"/>
                <a:gd name="T13" fmla="*/ 4 h 8"/>
                <a:gd name="T14" fmla="*/ 35 w 35"/>
                <a:gd name="T15" fmla="*/ 0 h 8"/>
                <a:gd name="T16" fmla="*/ 35 w 35"/>
                <a:gd name="T17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" h="8">
                  <a:moveTo>
                    <a:pt x="35" y="2"/>
                  </a:moveTo>
                  <a:cubicBezTo>
                    <a:pt x="35" y="4"/>
                    <a:pt x="35" y="4"/>
                    <a:pt x="35" y="4"/>
                  </a:cubicBezTo>
                  <a:cubicBezTo>
                    <a:pt x="22" y="4"/>
                    <a:pt x="10" y="5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" y="8"/>
                    <a:pt x="1" y="7"/>
                    <a:pt x="1" y="6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5"/>
                    <a:pt x="1" y="5"/>
                    <a:pt x="1" y="4"/>
                  </a:cubicBezTo>
                  <a:cubicBezTo>
                    <a:pt x="11" y="1"/>
                    <a:pt x="22" y="0"/>
                    <a:pt x="35" y="0"/>
                  </a:cubicBezTo>
                  <a:lnTo>
                    <a:pt x="35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4" name="Freeform 38"/>
            <p:cNvSpPr/>
            <p:nvPr/>
          </p:nvSpPr>
          <p:spPr bwMode="auto">
            <a:xfrm>
              <a:off x="1883" y="2682"/>
              <a:ext cx="29" cy="40"/>
            </a:xfrm>
            <a:custGeom>
              <a:avLst/>
              <a:gdLst>
                <a:gd name="T0" fmla="*/ 7 w 7"/>
                <a:gd name="T1" fmla="*/ 8 h 10"/>
                <a:gd name="T2" fmla="*/ 7 w 7"/>
                <a:gd name="T3" fmla="*/ 10 h 10"/>
                <a:gd name="T4" fmla="*/ 4 w 7"/>
                <a:gd name="T5" fmla="*/ 9 h 10"/>
                <a:gd name="T6" fmla="*/ 4 w 7"/>
                <a:gd name="T7" fmla="*/ 8 h 10"/>
                <a:gd name="T8" fmla="*/ 0 w 7"/>
                <a:gd name="T9" fmla="*/ 4 h 10"/>
                <a:gd name="T10" fmla="*/ 0 w 7"/>
                <a:gd name="T11" fmla="*/ 2 h 10"/>
                <a:gd name="T12" fmla="*/ 0 w 7"/>
                <a:gd name="T13" fmla="*/ 0 h 10"/>
                <a:gd name="T14" fmla="*/ 6 w 7"/>
                <a:gd name="T15" fmla="*/ 3 h 10"/>
                <a:gd name="T16" fmla="*/ 7 w 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10">
                  <a:moveTo>
                    <a:pt x="7" y="8"/>
                  </a:moveTo>
                  <a:cubicBezTo>
                    <a:pt x="7" y="9"/>
                    <a:pt x="7" y="9"/>
                    <a:pt x="7" y="10"/>
                  </a:cubicBezTo>
                  <a:cubicBezTo>
                    <a:pt x="6" y="10"/>
                    <a:pt x="5" y="10"/>
                    <a:pt x="4" y="9"/>
                  </a:cubicBezTo>
                  <a:cubicBezTo>
                    <a:pt x="4" y="9"/>
                    <a:pt x="4" y="9"/>
                    <a:pt x="4" y="8"/>
                  </a:cubicBezTo>
                  <a:cubicBezTo>
                    <a:pt x="3" y="5"/>
                    <a:pt x="2" y="4"/>
                    <a:pt x="0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0"/>
                    <a:pt x="5" y="1"/>
                    <a:pt x="6" y="3"/>
                  </a:cubicBezTo>
                  <a:cubicBezTo>
                    <a:pt x="7" y="4"/>
                    <a:pt x="7" y="6"/>
                    <a:pt x="7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5" name="Freeform 39"/>
            <p:cNvSpPr/>
            <p:nvPr/>
          </p:nvSpPr>
          <p:spPr bwMode="auto">
            <a:xfrm>
              <a:off x="1896" y="2718"/>
              <a:ext cx="16" cy="20"/>
            </a:xfrm>
            <a:custGeom>
              <a:avLst/>
              <a:gdLst>
                <a:gd name="T0" fmla="*/ 4 w 4"/>
                <a:gd name="T1" fmla="*/ 1 h 5"/>
                <a:gd name="T2" fmla="*/ 4 w 4"/>
                <a:gd name="T3" fmla="*/ 5 h 5"/>
                <a:gd name="T4" fmla="*/ 0 w 4"/>
                <a:gd name="T5" fmla="*/ 4 h 5"/>
                <a:gd name="T6" fmla="*/ 1 w 4"/>
                <a:gd name="T7" fmla="*/ 0 h 5"/>
                <a:gd name="T8" fmla="*/ 4 w 4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5">
                  <a:moveTo>
                    <a:pt x="4" y="1"/>
                  </a:moveTo>
                  <a:cubicBezTo>
                    <a:pt x="4" y="2"/>
                    <a:pt x="4" y="3"/>
                    <a:pt x="4" y="5"/>
                  </a:cubicBezTo>
                  <a:cubicBezTo>
                    <a:pt x="2" y="4"/>
                    <a:pt x="1" y="4"/>
                    <a:pt x="0" y="4"/>
                  </a:cubicBezTo>
                  <a:cubicBezTo>
                    <a:pt x="0" y="3"/>
                    <a:pt x="0" y="2"/>
                    <a:pt x="1" y="0"/>
                  </a:cubicBezTo>
                  <a:cubicBezTo>
                    <a:pt x="2" y="1"/>
                    <a:pt x="3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6" name="Freeform 40"/>
            <p:cNvSpPr/>
            <p:nvPr/>
          </p:nvSpPr>
          <p:spPr bwMode="auto">
            <a:xfrm>
              <a:off x="1827" y="2722"/>
              <a:ext cx="85" cy="52"/>
            </a:xfrm>
            <a:custGeom>
              <a:avLst/>
              <a:gdLst>
                <a:gd name="T0" fmla="*/ 21 w 21"/>
                <a:gd name="T1" fmla="*/ 4 h 13"/>
                <a:gd name="T2" fmla="*/ 18 w 21"/>
                <a:gd name="T3" fmla="*/ 8 h 13"/>
                <a:gd name="T4" fmla="*/ 9 w 21"/>
                <a:gd name="T5" fmla="*/ 13 h 13"/>
                <a:gd name="T6" fmla="*/ 2 w 21"/>
                <a:gd name="T7" fmla="*/ 10 h 13"/>
                <a:gd name="T8" fmla="*/ 0 w 21"/>
                <a:gd name="T9" fmla="*/ 3 h 13"/>
                <a:gd name="T10" fmla="*/ 0 w 21"/>
                <a:gd name="T11" fmla="*/ 0 h 13"/>
                <a:gd name="T12" fmla="*/ 4 w 21"/>
                <a:gd name="T13" fmla="*/ 1 h 13"/>
                <a:gd name="T14" fmla="*/ 3 w 21"/>
                <a:gd name="T15" fmla="*/ 3 h 13"/>
                <a:gd name="T16" fmla="*/ 9 w 21"/>
                <a:gd name="T17" fmla="*/ 9 h 13"/>
                <a:gd name="T18" fmla="*/ 15 w 21"/>
                <a:gd name="T19" fmla="*/ 6 h 13"/>
                <a:gd name="T20" fmla="*/ 17 w 21"/>
                <a:gd name="T21" fmla="*/ 3 h 13"/>
                <a:gd name="T22" fmla="*/ 21 w 21"/>
                <a:gd name="T23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21" y="4"/>
                  </a:moveTo>
                  <a:cubicBezTo>
                    <a:pt x="20" y="5"/>
                    <a:pt x="19" y="7"/>
                    <a:pt x="18" y="8"/>
                  </a:cubicBezTo>
                  <a:cubicBezTo>
                    <a:pt x="16" y="11"/>
                    <a:pt x="13" y="13"/>
                    <a:pt x="9" y="13"/>
                  </a:cubicBezTo>
                  <a:cubicBezTo>
                    <a:pt x="6" y="13"/>
                    <a:pt x="4" y="12"/>
                    <a:pt x="2" y="10"/>
                  </a:cubicBezTo>
                  <a:cubicBezTo>
                    <a:pt x="1" y="8"/>
                    <a:pt x="0" y="5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4" y="1"/>
                    <a:pt x="3" y="2"/>
                    <a:pt x="3" y="3"/>
                  </a:cubicBezTo>
                  <a:cubicBezTo>
                    <a:pt x="4" y="7"/>
                    <a:pt x="5" y="9"/>
                    <a:pt x="9" y="9"/>
                  </a:cubicBezTo>
                  <a:cubicBezTo>
                    <a:pt x="12" y="9"/>
                    <a:pt x="14" y="8"/>
                    <a:pt x="15" y="6"/>
                  </a:cubicBezTo>
                  <a:cubicBezTo>
                    <a:pt x="16" y="5"/>
                    <a:pt x="16" y="4"/>
                    <a:pt x="17" y="3"/>
                  </a:cubicBezTo>
                  <a:cubicBezTo>
                    <a:pt x="18" y="3"/>
                    <a:pt x="19" y="3"/>
                    <a:pt x="2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7" name="Freeform 41"/>
            <p:cNvSpPr/>
            <p:nvPr/>
          </p:nvSpPr>
          <p:spPr bwMode="auto">
            <a:xfrm>
              <a:off x="1883" y="2287"/>
              <a:ext cx="17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2 h 4"/>
                <a:gd name="T4" fmla="*/ 3 w 4"/>
                <a:gd name="T5" fmla="*/ 4 h 4"/>
                <a:gd name="T6" fmla="*/ 2 w 4"/>
                <a:gd name="T7" fmla="*/ 4 h 4"/>
                <a:gd name="T8" fmla="*/ 1 w 4"/>
                <a:gd name="T9" fmla="*/ 3 h 4"/>
                <a:gd name="T10" fmla="*/ 0 w 4"/>
                <a:gd name="T11" fmla="*/ 2 h 4"/>
                <a:gd name="T12" fmla="*/ 1 w 4"/>
                <a:gd name="T13" fmla="*/ 1 h 4"/>
                <a:gd name="T14" fmla="*/ 1 w 4"/>
                <a:gd name="T15" fmla="*/ 0 h 4"/>
                <a:gd name="T16" fmla="*/ 2 w 4"/>
                <a:gd name="T17" fmla="*/ 0 h 4"/>
                <a:gd name="T18" fmla="*/ 4 w 4"/>
                <a:gd name="T19" fmla="*/ 1 h 4"/>
                <a:gd name="T20" fmla="*/ 4 w 4"/>
                <a:gd name="T2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3"/>
                    <a:pt x="3" y="4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1" y="4"/>
                    <a:pt x="1" y="3"/>
                    <a:pt x="1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8" name="Freeform 42"/>
            <p:cNvSpPr/>
            <p:nvPr/>
          </p:nvSpPr>
          <p:spPr bwMode="auto">
            <a:xfrm>
              <a:off x="1843" y="2710"/>
              <a:ext cx="57" cy="24"/>
            </a:xfrm>
            <a:custGeom>
              <a:avLst/>
              <a:gdLst>
                <a:gd name="T0" fmla="*/ 14 w 14"/>
                <a:gd name="T1" fmla="*/ 2 h 6"/>
                <a:gd name="T2" fmla="*/ 13 w 14"/>
                <a:gd name="T3" fmla="*/ 6 h 6"/>
                <a:gd name="T4" fmla="*/ 0 w 14"/>
                <a:gd name="T5" fmla="*/ 4 h 6"/>
                <a:gd name="T6" fmla="*/ 1 w 14"/>
                <a:gd name="T7" fmla="*/ 0 h 6"/>
                <a:gd name="T8" fmla="*/ 14 w 14"/>
                <a:gd name="T9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6">
                  <a:moveTo>
                    <a:pt x="14" y="2"/>
                  </a:moveTo>
                  <a:cubicBezTo>
                    <a:pt x="13" y="4"/>
                    <a:pt x="13" y="5"/>
                    <a:pt x="13" y="6"/>
                  </a:cubicBezTo>
                  <a:cubicBezTo>
                    <a:pt x="8" y="6"/>
                    <a:pt x="4" y="5"/>
                    <a:pt x="0" y="4"/>
                  </a:cubicBezTo>
                  <a:cubicBezTo>
                    <a:pt x="0" y="2"/>
                    <a:pt x="1" y="1"/>
                    <a:pt x="1" y="0"/>
                  </a:cubicBezTo>
                  <a:cubicBezTo>
                    <a:pt x="5" y="1"/>
                    <a:pt x="9" y="2"/>
                    <a:pt x="1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9" name="Freeform 43"/>
            <p:cNvSpPr/>
            <p:nvPr/>
          </p:nvSpPr>
          <p:spPr bwMode="auto">
            <a:xfrm>
              <a:off x="1758" y="2243"/>
              <a:ext cx="134" cy="72"/>
            </a:xfrm>
            <a:custGeom>
              <a:avLst/>
              <a:gdLst>
                <a:gd name="T0" fmla="*/ 32 w 33"/>
                <a:gd name="T1" fmla="*/ 14 h 18"/>
                <a:gd name="T2" fmla="*/ 33 w 33"/>
                <a:gd name="T3" fmla="*/ 15 h 18"/>
                <a:gd name="T4" fmla="*/ 30 w 33"/>
                <a:gd name="T5" fmla="*/ 16 h 18"/>
                <a:gd name="T6" fmla="*/ 20 w 33"/>
                <a:gd name="T7" fmla="*/ 18 h 18"/>
                <a:gd name="T8" fmla="*/ 19 w 33"/>
                <a:gd name="T9" fmla="*/ 18 h 18"/>
                <a:gd name="T10" fmla="*/ 8 w 33"/>
                <a:gd name="T11" fmla="*/ 15 h 18"/>
                <a:gd name="T12" fmla="*/ 0 w 33"/>
                <a:gd name="T13" fmla="*/ 3 h 18"/>
                <a:gd name="T14" fmla="*/ 1 w 33"/>
                <a:gd name="T15" fmla="*/ 1 h 18"/>
                <a:gd name="T16" fmla="*/ 2 w 33"/>
                <a:gd name="T17" fmla="*/ 0 h 18"/>
                <a:gd name="T18" fmla="*/ 4 w 33"/>
                <a:gd name="T19" fmla="*/ 2 h 18"/>
                <a:gd name="T20" fmla="*/ 11 w 33"/>
                <a:gd name="T21" fmla="*/ 12 h 18"/>
                <a:gd name="T22" fmla="*/ 20 w 33"/>
                <a:gd name="T23" fmla="*/ 14 h 18"/>
                <a:gd name="T24" fmla="*/ 20 w 33"/>
                <a:gd name="T25" fmla="*/ 14 h 18"/>
                <a:gd name="T26" fmla="*/ 32 w 33"/>
                <a:gd name="T27" fmla="*/ 12 h 18"/>
                <a:gd name="T28" fmla="*/ 31 w 33"/>
                <a:gd name="T29" fmla="*/ 13 h 18"/>
                <a:gd name="T30" fmla="*/ 32 w 33"/>
                <a:gd name="T31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" h="18">
                  <a:moveTo>
                    <a:pt x="32" y="14"/>
                  </a:moveTo>
                  <a:cubicBezTo>
                    <a:pt x="32" y="14"/>
                    <a:pt x="32" y="15"/>
                    <a:pt x="33" y="15"/>
                  </a:cubicBezTo>
                  <a:cubicBezTo>
                    <a:pt x="32" y="16"/>
                    <a:pt x="31" y="16"/>
                    <a:pt x="30" y="16"/>
                  </a:cubicBezTo>
                  <a:cubicBezTo>
                    <a:pt x="27" y="17"/>
                    <a:pt x="24" y="18"/>
                    <a:pt x="20" y="18"/>
                  </a:cubicBezTo>
                  <a:cubicBezTo>
                    <a:pt x="20" y="18"/>
                    <a:pt x="20" y="18"/>
                    <a:pt x="19" y="18"/>
                  </a:cubicBezTo>
                  <a:cubicBezTo>
                    <a:pt x="16" y="18"/>
                    <a:pt x="12" y="17"/>
                    <a:pt x="8" y="15"/>
                  </a:cubicBezTo>
                  <a:cubicBezTo>
                    <a:pt x="5" y="12"/>
                    <a:pt x="2" y="9"/>
                    <a:pt x="0" y="3"/>
                  </a:cubicBezTo>
                  <a:cubicBezTo>
                    <a:pt x="0" y="2"/>
                    <a:pt x="0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3" y="1"/>
                    <a:pt x="4" y="2"/>
                  </a:cubicBezTo>
                  <a:cubicBezTo>
                    <a:pt x="5" y="7"/>
                    <a:pt x="8" y="10"/>
                    <a:pt x="11" y="12"/>
                  </a:cubicBezTo>
                  <a:cubicBezTo>
                    <a:pt x="13" y="13"/>
                    <a:pt x="17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25" y="14"/>
                    <a:pt x="30" y="12"/>
                    <a:pt x="32" y="12"/>
                  </a:cubicBezTo>
                  <a:cubicBezTo>
                    <a:pt x="31" y="13"/>
                    <a:pt x="31" y="13"/>
                    <a:pt x="31" y="13"/>
                  </a:cubicBezTo>
                  <a:cubicBezTo>
                    <a:pt x="31" y="13"/>
                    <a:pt x="31" y="14"/>
                    <a:pt x="3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0" name="Freeform 44"/>
            <p:cNvSpPr/>
            <p:nvPr/>
          </p:nvSpPr>
          <p:spPr bwMode="auto">
            <a:xfrm>
              <a:off x="1835" y="2682"/>
              <a:ext cx="48" cy="28"/>
            </a:xfrm>
            <a:custGeom>
              <a:avLst/>
              <a:gdLst>
                <a:gd name="T0" fmla="*/ 12 w 12"/>
                <a:gd name="T1" fmla="*/ 2 h 7"/>
                <a:gd name="T2" fmla="*/ 12 w 12"/>
                <a:gd name="T3" fmla="*/ 4 h 7"/>
                <a:gd name="T4" fmla="*/ 3 w 12"/>
                <a:gd name="T5" fmla="*/ 7 h 7"/>
                <a:gd name="T6" fmla="*/ 0 w 12"/>
                <a:gd name="T7" fmla="*/ 6 h 7"/>
                <a:gd name="T8" fmla="*/ 1 w 12"/>
                <a:gd name="T9" fmla="*/ 4 h 7"/>
                <a:gd name="T10" fmla="*/ 12 w 12"/>
                <a:gd name="T11" fmla="*/ 0 h 7"/>
                <a:gd name="T12" fmla="*/ 12 w 12"/>
                <a:gd name="T13" fmla="*/ 0 h 7"/>
                <a:gd name="T14" fmla="*/ 12 w 12"/>
                <a:gd name="T15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7">
                  <a:moveTo>
                    <a:pt x="12" y="2"/>
                  </a:moveTo>
                  <a:cubicBezTo>
                    <a:pt x="12" y="4"/>
                    <a:pt x="12" y="4"/>
                    <a:pt x="12" y="4"/>
                  </a:cubicBezTo>
                  <a:cubicBezTo>
                    <a:pt x="8" y="4"/>
                    <a:pt x="5" y="5"/>
                    <a:pt x="3" y="7"/>
                  </a:cubicBezTo>
                  <a:cubicBezTo>
                    <a:pt x="2" y="7"/>
                    <a:pt x="1" y="7"/>
                    <a:pt x="0" y="6"/>
                  </a:cubicBezTo>
                  <a:cubicBezTo>
                    <a:pt x="0" y="5"/>
                    <a:pt x="1" y="5"/>
                    <a:pt x="1" y="4"/>
                  </a:cubicBezTo>
                  <a:cubicBezTo>
                    <a:pt x="4" y="1"/>
                    <a:pt x="7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1" name="Freeform 45"/>
            <p:cNvSpPr/>
            <p:nvPr/>
          </p:nvSpPr>
          <p:spPr bwMode="auto">
            <a:xfrm>
              <a:off x="1746" y="2054"/>
              <a:ext cx="129" cy="64"/>
            </a:xfrm>
            <a:custGeom>
              <a:avLst/>
              <a:gdLst>
                <a:gd name="T0" fmla="*/ 32 w 32"/>
                <a:gd name="T1" fmla="*/ 5 h 16"/>
                <a:gd name="T2" fmla="*/ 32 w 32"/>
                <a:gd name="T3" fmla="*/ 5 h 16"/>
                <a:gd name="T4" fmla="*/ 30 w 32"/>
                <a:gd name="T5" fmla="*/ 10 h 16"/>
                <a:gd name="T6" fmla="*/ 21 w 32"/>
                <a:gd name="T7" fmla="*/ 16 h 16"/>
                <a:gd name="T8" fmla="*/ 21 w 32"/>
                <a:gd name="T9" fmla="*/ 16 h 16"/>
                <a:gd name="T10" fmla="*/ 0 w 32"/>
                <a:gd name="T11" fmla="*/ 3 h 16"/>
                <a:gd name="T12" fmla="*/ 0 w 32"/>
                <a:gd name="T13" fmla="*/ 2 h 16"/>
                <a:gd name="T14" fmla="*/ 0 w 32"/>
                <a:gd name="T15" fmla="*/ 0 h 16"/>
                <a:gd name="T16" fmla="*/ 1 w 32"/>
                <a:gd name="T17" fmla="*/ 0 h 16"/>
                <a:gd name="T18" fmla="*/ 3 w 32"/>
                <a:gd name="T19" fmla="*/ 0 h 16"/>
                <a:gd name="T20" fmla="*/ 21 w 32"/>
                <a:gd name="T21" fmla="*/ 12 h 16"/>
                <a:gd name="T22" fmla="*/ 21 w 32"/>
                <a:gd name="T23" fmla="*/ 12 h 16"/>
                <a:gd name="T24" fmla="*/ 27 w 32"/>
                <a:gd name="T25" fmla="*/ 8 h 16"/>
                <a:gd name="T26" fmla="*/ 28 w 32"/>
                <a:gd name="T27" fmla="*/ 5 h 16"/>
                <a:gd name="T28" fmla="*/ 30 w 32"/>
                <a:gd name="T29" fmla="*/ 3 h 16"/>
                <a:gd name="T30" fmla="*/ 31 w 32"/>
                <a:gd name="T31" fmla="*/ 3 h 16"/>
                <a:gd name="T32" fmla="*/ 32 w 32"/>
                <a:gd name="T33" fmla="*/ 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16">
                  <a:moveTo>
                    <a:pt x="32" y="5"/>
                  </a:moveTo>
                  <a:cubicBezTo>
                    <a:pt x="32" y="5"/>
                    <a:pt x="32" y="5"/>
                    <a:pt x="32" y="5"/>
                  </a:cubicBezTo>
                  <a:cubicBezTo>
                    <a:pt x="32" y="5"/>
                    <a:pt x="32" y="8"/>
                    <a:pt x="30" y="10"/>
                  </a:cubicBezTo>
                  <a:cubicBezTo>
                    <a:pt x="29" y="13"/>
                    <a:pt x="26" y="16"/>
                    <a:pt x="21" y="16"/>
                  </a:cubicBezTo>
                  <a:cubicBezTo>
                    <a:pt x="21" y="16"/>
                    <a:pt x="21" y="16"/>
                    <a:pt x="21" y="16"/>
                  </a:cubicBezTo>
                  <a:cubicBezTo>
                    <a:pt x="16" y="16"/>
                    <a:pt x="10" y="12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ubicBezTo>
                    <a:pt x="12" y="9"/>
                    <a:pt x="18" y="12"/>
                    <a:pt x="21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4" y="12"/>
                    <a:pt x="26" y="10"/>
                    <a:pt x="27" y="8"/>
                  </a:cubicBezTo>
                  <a:cubicBezTo>
                    <a:pt x="28" y="7"/>
                    <a:pt x="28" y="5"/>
                    <a:pt x="28" y="5"/>
                  </a:cubicBezTo>
                  <a:cubicBezTo>
                    <a:pt x="29" y="4"/>
                    <a:pt x="29" y="3"/>
                    <a:pt x="30" y="3"/>
                  </a:cubicBezTo>
                  <a:cubicBezTo>
                    <a:pt x="30" y="3"/>
                    <a:pt x="30" y="3"/>
                    <a:pt x="31" y="3"/>
                  </a:cubicBezTo>
                  <a:cubicBezTo>
                    <a:pt x="31" y="3"/>
                    <a:pt x="32" y="4"/>
                    <a:pt x="32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2" name="Freeform 46"/>
            <p:cNvSpPr/>
            <p:nvPr/>
          </p:nvSpPr>
          <p:spPr bwMode="auto">
            <a:xfrm>
              <a:off x="1827" y="2706"/>
              <a:ext cx="20" cy="20"/>
            </a:xfrm>
            <a:custGeom>
              <a:avLst/>
              <a:gdLst>
                <a:gd name="T0" fmla="*/ 5 w 5"/>
                <a:gd name="T1" fmla="*/ 1 h 5"/>
                <a:gd name="T2" fmla="*/ 4 w 5"/>
                <a:gd name="T3" fmla="*/ 5 h 5"/>
                <a:gd name="T4" fmla="*/ 0 w 5"/>
                <a:gd name="T5" fmla="*/ 4 h 5"/>
                <a:gd name="T6" fmla="*/ 2 w 5"/>
                <a:gd name="T7" fmla="*/ 0 h 5"/>
                <a:gd name="T8" fmla="*/ 5 w 5"/>
                <a:gd name="T9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2"/>
                    <a:pt x="4" y="3"/>
                    <a:pt x="4" y="5"/>
                  </a:cubicBezTo>
                  <a:cubicBezTo>
                    <a:pt x="3" y="4"/>
                    <a:pt x="1" y="4"/>
                    <a:pt x="0" y="4"/>
                  </a:cubicBezTo>
                  <a:cubicBezTo>
                    <a:pt x="0" y="3"/>
                    <a:pt x="1" y="1"/>
                    <a:pt x="2" y="0"/>
                  </a:cubicBezTo>
                  <a:cubicBezTo>
                    <a:pt x="3" y="1"/>
                    <a:pt x="4" y="1"/>
                    <a:pt x="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3" name="Freeform 47"/>
            <p:cNvSpPr/>
            <p:nvPr/>
          </p:nvSpPr>
          <p:spPr bwMode="auto">
            <a:xfrm>
              <a:off x="1734" y="2629"/>
              <a:ext cx="101" cy="93"/>
            </a:xfrm>
            <a:custGeom>
              <a:avLst/>
              <a:gdLst>
                <a:gd name="T0" fmla="*/ 22 w 25"/>
                <a:gd name="T1" fmla="*/ 18 h 23"/>
                <a:gd name="T2" fmla="*/ 25 w 25"/>
                <a:gd name="T3" fmla="*/ 19 h 23"/>
                <a:gd name="T4" fmla="*/ 23 w 25"/>
                <a:gd name="T5" fmla="*/ 23 h 23"/>
                <a:gd name="T6" fmla="*/ 21 w 25"/>
                <a:gd name="T7" fmla="*/ 22 h 23"/>
                <a:gd name="T8" fmla="*/ 2 w 25"/>
                <a:gd name="T9" fmla="*/ 9 h 23"/>
                <a:gd name="T10" fmla="*/ 0 w 25"/>
                <a:gd name="T11" fmla="*/ 4 h 23"/>
                <a:gd name="T12" fmla="*/ 3 w 25"/>
                <a:gd name="T13" fmla="*/ 2 h 23"/>
                <a:gd name="T14" fmla="*/ 4 w 25"/>
                <a:gd name="T15" fmla="*/ 0 h 23"/>
                <a:gd name="T16" fmla="*/ 5 w 25"/>
                <a:gd name="T17" fmla="*/ 8 h 23"/>
                <a:gd name="T18" fmla="*/ 10 w 25"/>
                <a:gd name="T19" fmla="*/ 13 h 23"/>
                <a:gd name="T20" fmla="*/ 22 w 25"/>
                <a:gd name="T21" fmla="*/ 1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23">
                  <a:moveTo>
                    <a:pt x="22" y="18"/>
                  </a:moveTo>
                  <a:cubicBezTo>
                    <a:pt x="23" y="19"/>
                    <a:pt x="24" y="19"/>
                    <a:pt x="25" y="19"/>
                  </a:cubicBezTo>
                  <a:cubicBezTo>
                    <a:pt x="24" y="20"/>
                    <a:pt x="23" y="22"/>
                    <a:pt x="23" y="23"/>
                  </a:cubicBezTo>
                  <a:cubicBezTo>
                    <a:pt x="22" y="23"/>
                    <a:pt x="22" y="22"/>
                    <a:pt x="21" y="22"/>
                  </a:cubicBezTo>
                  <a:cubicBezTo>
                    <a:pt x="11" y="19"/>
                    <a:pt x="4" y="15"/>
                    <a:pt x="2" y="9"/>
                  </a:cubicBezTo>
                  <a:cubicBezTo>
                    <a:pt x="1" y="7"/>
                    <a:pt x="1" y="5"/>
                    <a:pt x="0" y="4"/>
                  </a:cubicBezTo>
                  <a:cubicBezTo>
                    <a:pt x="1" y="3"/>
                    <a:pt x="2" y="3"/>
                    <a:pt x="3" y="2"/>
                  </a:cubicBezTo>
                  <a:cubicBezTo>
                    <a:pt x="3" y="2"/>
                    <a:pt x="4" y="1"/>
                    <a:pt x="4" y="0"/>
                  </a:cubicBezTo>
                  <a:cubicBezTo>
                    <a:pt x="4" y="3"/>
                    <a:pt x="5" y="5"/>
                    <a:pt x="5" y="8"/>
                  </a:cubicBezTo>
                  <a:cubicBezTo>
                    <a:pt x="6" y="10"/>
                    <a:pt x="8" y="11"/>
                    <a:pt x="10" y="13"/>
                  </a:cubicBezTo>
                  <a:cubicBezTo>
                    <a:pt x="13" y="15"/>
                    <a:pt x="17" y="17"/>
                    <a:pt x="22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4" name="Freeform 48"/>
            <p:cNvSpPr/>
            <p:nvPr/>
          </p:nvSpPr>
          <p:spPr bwMode="auto">
            <a:xfrm>
              <a:off x="1771" y="2416"/>
              <a:ext cx="16" cy="16"/>
            </a:xfrm>
            <a:custGeom>
              <a:avLst/>
              <a:gdLst>
                <a:gd name="T0" fmla="*/ 4 w 4"/>
                <a:gd name="T1" fmla="*/ 2 h 4"/>
                <a:gd name="T2" fmla="*/ 4 w 4"/>
                <a:gd name="T3" fmla="*/ 3 h 4"/>
                <a:gd name="T4" fmla="*/ 3 w 4"/>
                <a:gd name="T5" fmla="*/ 4 h 4"/>
                <a:gd name="T6" fmla="*/ 0 w 4"/>
                <a:gd name="T7" fmla="*/ 3 h 4"/>
                <a:gd name="T8" fmla="*/ 0 w 4"/>
                <a:gd name="T9" fmla="*/ 1 h 4"/>
                <a:gd name="T10" fmla="*/ 2 w 4"/>
                <a:gd name="T11" fmla="*/ 0 h 4"/>
                <a:gd name="T12" fmla="*/ 3 w 4"/>
                <a:gd name="T13" fmla="*/ 1 h 4"/>
                <a:gd name="T14" fmla="*/ 4 w 4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4" y="2"/>
                    <a:pt x="4" y="3"/>
                    <a:pt x="4" y="3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2" y="4"/>
                    <a:pt x="1" y="4"/>
                    <a:pt x="0" y="3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1"/>
                    <a:pt x="1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4" y="1"/>
                    <a:pt x="4" y="1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5" name="Freeform 49"/>
            <p:cNvSpPr/>
            <p:nvPr/>
          </p:nvSpPr>
          <p:spPr bwMode="auto">
            <a:xfrm>
              <a:off x="1730" y="2428"/>
              <a:ext cx="53" cy="169"/>
            </a:xfrm>
            <a:custGeom>
              <a:avLst/>
              <a:gdLst>
                <a:gd name="T0" fmla="*/ 10 w 13"/>
                <a:gd name="T1" fmla="*/ 0 h 42"/>
                <a:gd name="T2" fmla="*/ 13 w 13"/>
                <a:gd name="T3" fmla="*/ 1 h 42"/>
                <a:gd name="T4" fmla="*/ 4 w 13"/>
                <a:gd name="T5" fmla="*/ 41 h 42"/>
                <a:gd name="T6" fmla="*/ 4 w 13"/>
                <a:gd name="T7" fmla="*/ 41 h 42"/>
                <a:gd name="T8" fmla="*/ 4 w 13"/>
                <a:gd name="T9" fmla="*/ 42 h 42"/>
                <a:gd name="T10" fmla="*/ 4 w 13"/>
                <a:gd name="T11" fmla="*/ 41 h 42"/>
                <a:gd name="T12" fmla="*/ 2 w 13"/>
                <a:gd name="T13" fmla="*/ 40 h 42"/>
                <a:gd name="T14" fmla="*/ 1 w 13"/>
                <a:gd name="T15" fmla="*/ 40 h 42"/>
                <a:gd name="T16" fmla="*/ 0 w 13"/>
                <a:gd name="T17" fmla="*/ 41 h 42"/>
                <a:gd name="T18" fmla="*/ 5 w 13"/>
                <a:gd name="T19" fmla="*/ 12 h 42"/>
                <a:gd name="T20" fmla="*/ 10 w 13"/>
                <a:gd name="T21" fmla="*/ 0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42">
                  <a:moveTo>
                    <a:pt x="10" y="0"/>
                  </a:moveTo>
                  <a:cubicBezTo>
                    <a:pt x="11" y="1"/>
                    <a:pt x="12" y="1"/>
                    <a:pt x="13" y="1"/>
                  </a:cubicBezTo>
                  <a:cubicBezTo>
                    <a:pt x="11" y="6"/>
                    <a:pt x="4" y="2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4" y="42"/>
                    <a:pt x="4" y="41"/>
                    <a:pt x="4" y="41"/>
                  </a:cubicBezTo>
                  <a:cubicBezTo>
                    <a:pt x="3" y="40"/>
                    <a:pt x="3" y="40"/>
                    <a:pt x="2" y="40"/>
                  </a:cubicBezTo>
                  <a:cubicBezTo>
                    <a:pt x="2" y="40"/>
                    <a:pt x="1" y="40"/>
                    <a:pt x="1" y="40"/>
                  </a:cubicBezTo>
                  <a:cubicBezTo>
                    <a:pt x="1" y="40"/>
                    <a:pt x="1" y="40"/>
                    <a:pt x="0" y="41"/>
                  </a:cubicBezTo>
                  <a:cubicBezTo>
                    <a:pt x="0" y="30"/>
                    <a:pt x="3" y="19"/>
                    <a:pt x="5" y="12"/>
                  </a:cubicBezTo>
                  <a:cubicBezTo>
                    <a:pt x="7" y="7"/>
                    <a:pt x="9" y="3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6" name="Freeform 50"/>
            <p:cNvSpPr/>
            <p:nvPr/>
          </p:nvSpPr>
          <p:spPr bwMode="auto">
            <a:xfrm>
              <a:off x="1533" y="1937"/>
              <a:ext cx="250" cy="491"/>
            </a:xfrm>
            <a:custGeom>
              <a:avLst/>
              <a:gdLst>
                <a:gd name="T0" fmla="*/ 62 w 62"/>
                <a:gd name="T1" fmla="*/ 119 h 122"/>
                <a:gd name="T2" fmla="*/ 62 w 62"/>
                <a:gd name="T3" fmla="*/ 120 h 122"/>
                <a:gd name="T4" fmla="*/ 61 w 62"/>
                <a:gd name="T5" fmla="*/ 119 h 122"/>
                <a:gd name="T6" fmla="*/ 59 w 62"/>
                <a:gd name="T7" fmla="*/ 120 h 122"/>
                <a:gd name="T8" fmla="*/ 59 w 62"/>
                <a:gd name="T9" fmla="*/ 122 h 122"/>
                <a:gd name="T10" fmla="*/ 58 w 62"/>
                <a:gd name="T11" fmla="*/ 122 h 122"/>
                <a:gd name="T12" fmla="*/ 26 w 62"/>
                <a:gd name="T13" fmla="*/ 104 h 122"/>
                <a:gd name="T14" fmla="*/ 0 w 62"/>
                <a:gd name="T15" fmla="*/ 49 h 122"/>
                <a:gd name="T16" fmla="*/ 6 w 62"/>
                <a:gd name="T17" fmla="*/ 22 h 122"/>
                <a:gd name="T18" fmla="*/ 22 w 62"/>
                <a:gd name="T19" fmla="*/ 0 h 122"/>
                <a:gd name="T20" fmla="*/ 23 w 62"/>
                <a:gd name="T21" fmla="*/ 1 h 122"/>
                <a:gd name="T22" fmla="*/ 24 w 62"/>
                <a:gd name="T23" fmla="*/ 2 h 122"/>
                <a:gd name="T24" fmla="*/ 25 w 62"/>
                <a:gd name="T25" fmla="*/ 2 h 122"/>
                <a:gd name="T26" fmla="*/ 26 w 62"/>
                <a:gd name="T27" fmla="*/ 2 h 122"/>
                <a:gd name="T28" fmla="*/ 4 w 62"/>
                <a:gd name="T29" fmla="*/ 49 h 122"/>
                <a:gd name="T30" fmla="*/ 28 w 62"/>
                <a:gd name="T31" fmla="*/ 101 h 122"/>
                <a:gd name="T32" fmla="*/ 62 w 62"/>
                <a:gd name="T33" fmla="*/ 11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2" h="122">
                  <a:moveTo>
                    <a:pt x="62" y="119"/>
                  </a:moveTo>
                  <a:cubicBezTo>
                    <a:pt x="62" y="120"/>
                    <a:pt x="62" y="120"/>
                    <a:pt x="62" y="120"/>
                  </a:cubicBezTo>
                  <a:cubicBezTo>
                    <a:pt x="62" y="119"/>
                    <a:pt x="61" y="119"/>
                    <a:pt x="61" y="119"/>
                  </a:cubicBezTo>
                  <a:cubicBezTo>
                    <a:pt x="60" y="119"/>
                    <a:pt x="60" y="120"/>
                    <a:pt x="59" y="120"/>
                  </a:cubicBezTo>
                  <a:cubicBezTo>
                    <a:pt x="59" y="120"/>
                    <a:pt x="59" y="121"/>
                    <a:pt x="59" y="122"/>
                  </a:cubicBezTo>
                  <a:cubicBezTo>
                    <a:pt x="58" y="122"/>
                    <a:pt x="58" y="122"/>
                    <a:pt x="58" y="122"/>
                  </a:cubicBezTo>
                  <a:cubicBezTo>
                    <a:pt x="45" y="118"/>
                    <a:pt x="34" y="111"/>
                    <a:pt x="26" y="104"/>
                  </a:cubicBezTo>
                  <a:cubicBezTo>
                    <a:pt x="9" y="89"/>
                    <a:pt x="0" y="69"/>
                    <a:pt x="0" y="49"/>
                  </a:cubicBezTo>
                  <a:cubicBezTo>
                    <a:pt x="0" y="40"/>
                    <a:pt x="2" y="31"/>
                    <a:pt x="6" y="22"/>
                  </a:cubicBezTo>
                  <a:cubicBezTo>
                    <a:pt x="10" y="14"/>
                    <a:pt x="15" y="6"/>
                    <a:pt x="22" y="0"/>
                  </a:cubicBezTo>
                  <a:cubicBezTo>
                    <a:pt x="23" y="0"/>
                    <a:pt x="23" y="1"/>
                    <a:pt x="23" y="1"/>
                  </a:cubicBezTo>
                  <a:cubicBezTo>
                    <a:pt x="23" y="1"/>
                    <a:pt x="24" y="2"/>
                    <a:pt x="24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2"/>
                    <a:pt x="26" y="2"/>
                    <a:pt x="26" y="2"/>
                  </a:cubicBezTo>
                  <a:cubicBezTo>
                    <a:pt x="11" y="15"/>
                    <a:pt x="4" y="32"/>
                    <a:pt x="4" y="49"/>
                  </a:cubicBezTo>
                  <a:cubicBezTo>
                    <a:pt x="4" y="68"/>
                    <a:pt x="12" y="87"/>
                    <a:pt x="28" y="101"/>
                  </a:cubicBezTo>
                  <a:cubicBezTo>
                    <a:pt x="37" y="109"/>
                    <a:pt x="48" y="115"/>
                    <a:pt x="62" y="1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7" name="Freeform 51"/>
            <p:cNvSpPr/>
            <p:nvPr/>
          </p:nvSpPr>
          <p:spPr bwMode="auto">
            <a:xfrm>
              <a:off x="1762" y="1857"/>
              <a:ext cx="17" cy="16"/>
            </a:xfrm>
            <a:custGeom>
              <a:avLst/>
              <a:gdLst>
                <a:gd name="T0" fmla="*/ 4 w 4"/>
                <a:gd name="T1" fmla="*/ 1 h 4"/>
                <a:gd name="T2" fmla="*/ 4 w 4"/>
                <a:gd name="T3" fmla="*/ 2 h 4"/>
                <a:gd name="T4" fmla="*/ 3 w 4"/>
                <a:gd name="T5" fmla="*/ 4 h 4"/>
                <a:gd name="T6" fmla="*/ 3 w 4"/>
                <a:gd name="T7" fmla="*/ 4 h 4"/>
                <a:gd name="T8" fmla="*/ 3 w 4"/>
                <a:gd name="T9" fmla="*/ 4 h 4"/>
                <a:gd name="T10" fmla="*/ 1 w 4"/>
                <a:gd name="T11" fmla="*/ 3 h 4"/>
                <a:gd name="T12" fmla="*/ 0 w 4"/>
                <a:gd name="T13" fmla="*/ 1 h 4"/>
                <a:gd name="T14" fmla="*/ 4 w 4"/>
                <a:gd name="T15" fmla="*/ 0 h 4"/>
                <a:gd name="T16" fmla="*/ 4 w 4"/>
                <a:gd name="T1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4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1" y="4"/>
                    <a:pt x="1" y="3"/>
                  </a:cubicBezTo>
                  <a:cubicBezTo>
                    <a:pt x="1" y="3"/>
                    <a:pt x="1" y="2"/>
                    <a:pt x="0" y="1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8" name="Freeform 52"/>
            <p:cNvSpPr/>
            <p:nvPr/>
          </p:nvSpPr>
          <p:spPr bwMode="auto">
            <a:xfrm>
              <a:off x="1585" y="2118"/>
              <a:ext cx="194" cy="65"/>
            </a:xfrm>
            <a:custGeom>
              <a:avLst/>
              <a:gdLst>
                <a:gd name="T0" fmla="*/ 48 w 48"/>
                <a:gd name="T1" fmla="*/ 14 h 16"/>
                <a:gd name="T2" fmla="*/ 47 w 48"/>
                <a:gd name="T3" fmla="*/ 15 h 16"/>
                <a:gd name="T4" fmla="*/ 46 w 48"/>
                <a:gd name="T5" fmla="*/ 16 h 16"/>
                <a:gd name="T6" fmla="*/ 45 w 48"/>
                <a:gd name="T7" fmla="*/ 15 h 16"/>
                <a:gd name="T8" fmla="*/ 34 w 48"/>
                <a:gd name="T9" fmla="*/ 9 h 16"/>
                <a:gd name="T10" fmla="*/ 10 w 48"/>
                <a:gd name="T11" fmla="*/ 3 h 16"/>
                <a:gd name="T12" fmla="*/ 2 w 48"/>
                <a:gd name="T13" fmla="*/ 4 h 16"/>
                <a:gd name="T14" fmla="*/ 2 w 48"/>
                <a:gd name="T15" fmla="*/ 4 h 16"/>
                <a:gd name="T16" fmla="*/ 0 w 48"/>
                <a:gd name="T17" fmla="*/ 3 h 16"/>
                <a:gd name="T18" fmla="*/ 0 w 48"/>
                <a:gd name="T19" fmla="*/ 2 h 16"/>
                <a:gd name="T20" fmla="*/ 2 w 48"/>
                <a:gd name="T21" fmla="*/ 0 h 16"/>
                <a:gd name="T22" fmla="*/ 10 w 48"/>
                <a:gd name="T23" fmla="*/ 0 h 16"/>
                <a:gd name="T24" fmla="*/ 36 w 48"/>
                <a:gd name="T25" fmla="*/ 6 h 16"/>
                <a:gd name="T26" fmla="*/ 47 w 48"/>
                <a:gd name="T27" fmla="*/ 12 h 16"/>
                <a:gd name="T28" fmla="*/ 48 w 48"/>
                <a:gd name="T29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" h="16">
                  <a:moveTo>
                    <a:pt x="48" y="14"/>
                  </a:moveTo>
                  <a:cubicBezTo>
                    <a:pt x="48" y="14"/>
                    <a:pt x="47" y="14"/>
                    <a:pt x="47" y="15"/>
                  </a:cubicBezTo>
                  <a:cubicBezTo>
                    <a:pt x="47" y="15"/>
                    <a:pt x="46" y="16"/>
                    <a:pt x="46" y="16"/>
                  </a:cubicBezTo>
                  <a:cubicBezTo>
                    <a:pt x="45" y="16"/>
                    <a:pt x="45" y="15"/>
                    <a:pt x="45" y="15"/>
                  </a:cubicBezTo>
                  <a:cubicBezTo>
                    <a:pt x="44" y="15"/>
                    <a:pt x="41" y="12"/>
                    <a:pt x="34" y="9"/>
                  </a:cubicBezTo>
                  <a:cubicBezTo>
                    <a:pt x="28" y="6"/>
                    <a:pt x="20" y="3"/>
                    <a:pt x="10" y="3"/>
                  </a:cubicBezTo>
                  <a:cubicBezTo>
                    <a:pt x="8" y="3"/>
                    <a:pt x="5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0" y="2"/>
                    <a:pt x="0" y="2"/>
                  </a:cubicBezTo>
                  <a:cubicBezTo>
                    <a:pt x="0" y="1"/>
                    <a:pt x="1" y="1"/>
                    <a:pt x="2" y="0"/>
                  </a:cubicBezTo>
                  <a:cubicBezTo>
                    <a:pt x="5" y="0"/>
                    <a:pt x="7" y="0"/>
                    <a:pt x="10" y="0"/>
                  </a:cubicBezTo>
                  <a:cubicBezTo>
                    <a:pt x="20" y="0"/>
                    <a:pt x="29" y="3"/>
                    <a:pt x="36" y="6"/>
                  </a:cubicBezTo>
                  <a:cubicBezTo>
                    <a:pt x="43" y="9"/>
                    <a:pt x="47" y="12"/>
                    <a:pt x="47" y="12"/>
                  </a:cubicBezTo>
                  <a:cubicBezTo>
                    <a:pt x="47" y="12"/>
                    <a:pt x="48" y="13"/>
                    <a:pt x="48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29" name="Freeform 53"/>
            <p:cNvSpPr/>
            <p:nvPr/>
          </p:nvSpPr>
          <p:spPr bwMode="auto">
            <a:xfrm>
              <a:off x="1637" y="1861"/>
              <a:ext cx="138" cy="84"/>
            </a:xfrm>
            <a:custGeom>
              <a:avLst/>
              <a:gdLst>
                <a:gd name="T0" fmla="*/ 34 w 34"/>
                <a:gd name="T1" fmla="*/ 3 h 21"/>
                <a:gd name="T2" fmla="*/ 34 w 34"/>
                <a:gd name="T3" fmla="*/ 3 h 21"/>
                <a:gd name="T4" fmla="*/ 0 w 34"/>
                <a:gd name="T5" fmla="*/ 21 h 21"/>
                <a:gd name="T6" fmla="*/ 0 w 34"/>
                <a:gd name="T7" fmla="*/ 19 h 21"/>
                <a:gd name="T8" fmla="*/ 0 w 34"/>
                <a:gd name="T9" fmla="*/ 19 h 21"/>
                <a:gd name="T10" fmla="*/ 0 w 34"/>
                <a:gd name="T11" fmla="*/ 16 h 21"/>
                <a:gd name="T12" fmla="*/ 28 w 34"/>
                <a:gd name="T13" fmla="*/ 1 h 21"/>
                <a:gd name="T14" fmla="*/ 31 w 34"/>
                <a:gd name="T15" fmla="*/ 0 h 21"/>
                <a:gd name="T16" fmla="*/ 32 w 34"/>
                <a:gd name="T17" fmla="*/ 2 h 21"/>
                <a:gd name="T18" fmla="*/ 34 w 34"/>
                <a:gd name="T19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4" h="21">
                  <a:moveTo>
                    <a:pt x="34" y="3"/>
                  </a:moveTo>
                  <a:cubicBezTo>
                    <a:pt x="34" y="3"/>
                    <a:pt x="34" y="3"/>
                    <a:pt x="34" y="3"/>
                  </a:cubicBezTo>
                  <a:cubicBezTo>
                    <a:pt x="20" y="7"/>
                    <a:pt x="9" y="13"/>
                    <a:pt x="0" y="21"/>
                  </a:cubicBezTo>
                  <a:cubicBezTo>
                    <a:pt x="0" y="20"/>
                    <a:pt x="0" y="20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8"/>
                    <a:pt x="0" y="16"/>
                  </a:cubicBezTo>
                  <a:cubicBezTo>
                    <a:pt x="7" y="10"/>
                    <a:pt x="17" y="5"/>
                    <a:pt x="28" y="1"/>
                  </a:cubicBezTo>
                  <a:cubicBezTo>
                    <a:pt x="29" y="1"/>
                    <a:pt x="30" y="0"/>
                    <a:pt x="31" y="0"/>
                  </a:cubicBezTo>
                  <a:cubicBezTo>
                    <a:pt x="32" y="1"/>
                    <a:pt x="32" y="2"/>
                    <a:pt x="32" y="2"/>
                  </a:cubicBezTo>
                  <a:cubicBezTo>
                    <a:pt x="32" y="3"/>
                    <a:pt x="33" y="3"/>
                    <a:pt x="3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0" name="Freeform 54"/>
            <p:cNvSpPr/>
            <p:nvPr/>
          </p:nvSpPr>
          <p:spPr bwMode="auto">
            <a:xfrm>
              <a:off x="1617" y="1728"/>
              <a:ext cx="162" cy="209"/>
            </a:xfrm>
            <a:custGeom>
              <a:avLst/>
              <a:gdLst>
                <a:gd name="T0" fmla="*/ 38 w 40"/>
                <a:gd name="T1" fmla="*/ 28 h 52"/>
                <a:gd name="T2" fmla="*/ 40 w 40"/>
                <a:gd name="T3" fmla="*/ 32 h 52"/>
                <a:gd name="T4" fmla="*/ 36 w 40"/>
                <a:gd name="T5" fmla="*/ 33 h 52"/>
                <a:gd name="T6" fmla="*/ 35 w 40"/>
                <a:gd name="T7" fmla="*/ 30 h 52"/>
                <a:gd name="T8" fmla="*/ 28 w 40"/>
                <a:gd name="T9" fmla="*/ 19 h 52"/>
                <a:gd name="T10" fmla="*/ 11 w 40"/>
                <a:gd name="T11" fmla="*/ 4 h 52"/>
                <a:gd name="T12" fmla="*/ 11 w 40"/>
                <a:gd name="T13" fmla="*/ 4 h 52"/>
                <a:gd name="T14" fmla="*/ 11 w 40"/>
                <a:gd name="T15" fmla="*/ 4 h 52"/>
                <a:gd name="T16" fmla="*/ 5 w 40"/>
                <a:gd name="T17" fmla="*/ 11 h 52"/>
                <a:gd name="T18" fmla="*/ 4 w 40"/>
                <a:gd name="T19" fmla="*/ 28 h 52"/>
                <a:gd name="T20" fmla="*/ 4 w 40"/>
                <a:gd name="T21" fmla="*/ 44 h 52"/>
                <a:gd name="T22" fmla="*/ 5 w 40"/>
                <a:gd name="T23" fmla="*/ 49 h 52"/>
                <a:gd name="T24" fmla="*/ 3 w 40"/>
                <a:gd name="T25" fmla="*/ 50 h 52"/>
                <a:gd name="T26" fmla="*/ 1 w 40"/>
                <a:gd name="T27" fmla="*/ 52 h 52"/>
                <a:gd name="T28" fmla="*/ 0 w 40"/>
                <a:gd name="T29" fmla="*/ 28 h 52"/>
                <a:gd name="T30" fmla="*/ 2 w 40"/>
                <a:gd name="T31" fmla="*/ 10 h 52"/>
                <a:gd name="T32" fmla="*/ 5 w 40"/>
                <a:gd name="T33" fmla="*/ 3 h 52"/>
                <a:gd name="T34" fmla="*/ 11 w 40"/>
                <a:gd name="T35" fmla="*/ 0 h 52"/>
                <a:gd name="T36" fmla="*/ 22 w 40"/>
                <a:gd name="T37" fmla="*/ 6 h 52"/>
                <a:gd name="T38" fmla="*/ 32 w 40"/>
                <a:gd name="T39" fmla="*/ 17 h 52"/>
                <a:gd name="T40" fmla="*/ 38 w 40"/>
                <a:gd name="T41" fmla="*/ 2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" h="52">
                  <a:moveTo>
                    <a:pt x="38" y="28"/>
                  </a:moveTo>
                  <a:cubicBezTo>
                    <a:pt x="39" y="30"/>
                    <a:pt x="39" y="31"/>
                    <a:pt x="40" y="32"/>
                  </a:cubicBezTo>
                  <a:cubicBezTo>
                    <a:pt x="38" y="32"/>
                    <a:pt x="37" y="33"/>
                    <a:pt x="36" y="33"/>
                  </a:cubicBezTo>
                  <a:cubicBezTo>
                    <a:pt x="36" y="32"/>
                    <a:pt x="35" y="31"/>
                    <a:pt x="35" y="30"/>
                  </a:cubicBezTo>
                  <a:cubicBezTo>
                    <a:pt x="33" y="27"/>
                    <a:pt x="31" y="23"/>
                    <a:pt x="28" y="19"/>
                  </a:cubicBezTo>
                  <a:cubicBezTo>
                    <a:pt x="24" y="11"/>
                    <a:pt x="17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11" y="4"/>
                    <a:pt x="11" y="4"/>
                    <a:pt x="11" y="4"/>
                  </a:cubicBezTo>
                  <a:cubicBezTo>
                    <a:pt x="8" y="4"/>
                    <a:pt x="7" y="6"/>
                    <a:pt x="5" y="11"/>
                  </a:cubicBezTo>
                  <a:cubicBezTo>
                    <a:pt x="4" y="15"/>
                    <a:pt x="4" y="21"/>
                    <a:pt x="4" y="28"/>
                  </a:cubicBezTo>
                  <a:cubicBezTo>
                    <a:pt x="4" y="34"/>
                    <a:pt x="4" y="40"/>
                    <a:pt x="4" y="44"/>
                  </a:cubicBezTo>
                  <a:cubicBezTo>
                    <a:pt x="5" y="46"/>
                    <a:pt x="5" y="47"/>
                    <a:pt x="5" y="49"/>
                  </a:cubicBezTo>
                  <a:cubicBezTo>
                    <a:pt x="4" y="49"/>
                    <a:pt x="3" y="50"/>
                    <a:pt x="3" y="50"/>
                  </a:cubicBezTo>
                  <a:cubicBezTo>
                    <a:pt x="2" y="51"/>
                    <a:pt x="2" y="51"/>
                    <a:pt x="1" y="52"/>
                  </a:cubicBezTo>
                  <a:cubicBezTo>
                    <a:pt x="1" y="48"/>
                    <a:pt x="0" y="38"/>
                    <a:pt x="0" y="28"/>
                  </a:cubicBezTo>
                  <a:cubicBezTo>
                    <a:pt x="0" y="21"/>
                    <a:pt x="0" y="15"/>
                    <a:pt x="2" y="10"/>
                  </a:cubicBezTo>
                  <a:cubicBezTo>
                    <a:pt x="2" y="7"/>
                    <a:pt x="3" y="5"/>
                    <a:pt x="5" y="3"/>
                  </a:cubicBezTo>
                  <a:cubicBezTo>
                    <a:pt x="6" y="1"/>
                    <a:pt x="8" y="0"/>
                    <a:pt x="11" y="0"/>
                  </a:cubicBezTo>
                  <a:cubicBezTo>
                    <a:pt x="15" y="0"/>
                    <a:pt x="19" y="2"/>
                    <a:pt x="22" y="6"/>
                  </a:cubicBezTo>
                  <a:cubicBezTo>
                    <a:pt x="26" y="9"/>
                    <a:pt x="29" y="13"/>
                    <a:pt x="32" y="17"/>
                  </a:cubicBezTo>
                  <a:cubicBezTo>
                    <a:pt x="34" y="21"/>
                    <a:pt x="36" y="25"/>
                    <a:pt x="38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1" name="Freeform 55"/>
            <p:cNvSpPr/>
            <p:nvPr/>
          </p:nvSpPr>
          <p:spPr bwMode="auto">
            <a:xfrm>
              <a:off x="1581" y="2163"/>
              <a:ext cx="177" cy="40"/>
            </a:xfrm>
            <a:custGeom>
              <a:avLst/>
              <a:gdLst>
                <a:gd name="T0" fmla="*/ 44 w 44"/>
                <a:gd name="T1" fmla="*/ 8 h 10"/>
                <a:gd name="T2" fmla="*/ 44 w 44"/>
                <a:gd name="T3" fmla="*/ 9 h 10"/>
                <a:gd name="T4" fmla="*/ 42 w 44"/>
                <a:gd name="T5" fmla="*/ 10 h 10"/>
                <a:gd name="T6" fmla="*/ 42 w 44"/>
                <a:gd name="T7" fmla="*/ 10 h 10"/>
                <a:gd name="T8" fmla="*/ 34 w 44"/>
                <a:gd name="T9" fmla="*/ 7 h 10"/>
                <a:gd name="T10" fmla="*/ 16 w 44"/>
                <a:gd name="T11" fmla="*/ 4 h 10"/>
                <a:gd name="T12" fmla="*/ 3 w 44"/>
                <a:gd name="T13" fmla="*/ 5 h 10"/>
                <a:gd name="T14" fmla="*/ 2 w 44"/>
                <a:gd name="T15" fmla="*/ 5 h 10"/>
                <a:gd name="T16" fmla="*/ 1 w 44"/>
                <a:gd name="T17" fmla="*/ 4 h 10"/>
                <a:gd name="T18" fmla="*/ 0 w 44"/>
                <a:gd name="T19" fmla="*/ 3 h 10"/>
                <a:gd name="T20" fmla="*/ 2 w 44"/>
                <a:gd name="T21" fmla="*/ 2 h 10"/>
                <a:gd name="T22" fmla="*/ 16 w 44"/>
                <a:gd name="T23" fmla="*/ 0 h 10"/>
                <a:gd name="T24" fmla="*/ 35 w 44"/>
                <a:gd name="T25" fmla="*/ 3 h 10"/>
                <a:gd name="T26" fmla="*/ 43 w 44"/>
                <a:gd name="T27" fmla="*/ 6 h 10"/>
                <a:gd name="T28" fmla="*/ 44 w 44"/>
                <a:gd name="T2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10">
                  <a:moveTo>
                    <a:pt x="44" y="8"/>
                  </a:moveTo>
                  <a:cubicBezTo>
                    <a:pt x="44" y="8"/>
                    <a:pt x="44" y="9"/>
                    <a:pt x="44" y="9"/>
                  </a:cubicBezTo>
                  <a:cubicBezTo>
                    <a:pt x="44" y="9"/>
                    <a:pt x="43" y="10"/>
                    <a:pt x="42" y="10"/>
                  </a:cubicBezTo>
                  <a:cubicBezTo>
                    <a:pt x="42" y="10"/>
                    <a:pt x="42" y="10"/>
                    <a:pt x="42" y="10"/>
                  </a:cubicBezTo>
                  <a:cubicBezTo>
                    <a:pt x="42" y="10"/>
                    <a:pt x="39" y="8"/>
                    <a:pt x="34" y="7"/>
                  </a:cubicBezTo>
                  <a:cubicBezTo>
                    <a:pt x="30" y="5"/>
                    <a:pt x="23" y="4"/>
                    <a:pt x="16" y="4"/>
                  </a:cubicBezTo>
                  <a:cubicBezTo>
                    <a:pt x="12" y="4"/>
                    <a:pt x="7" y="4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5"/>
                    <a:pt x="1" y="4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7" y="0"/>
                    <a:pt x="11" y="0"/>
                    <a:pt x="16" y="0"/>
                  </a:cubicBezTo>
                  <a:cubicBezTo>
                    <a:pt x="24" y="0"/>
                    <a:pt x="31" y="2"/>
                    <a:pt x="35" y="3"/>
                  </a:cubicBezTo>
                  <a:cubicBezTo>
                    <a:pt x="40" y="5"/>
                    <a:pt x="43" y="6"/>
                    <a:pt x="43" y="6"/>
                  </a:cubicBezTo>
                  <a:cubicBezTo>
                    <a:pt x="44" y="7"/>
                    <a:pt x="44" y="7"/>
                    <a:pt x="4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2" name="Freeform 56"/>
            <p:cNvSpPr/>
            <p:nvPr/>
          </p:nvSpPr>
          <p:spPr bwMode="auto">
            <a:xfrm>
              <a:off x="1597" y="2207"/>
              <a:ext cx="153" cy="28"/>
            </a:xfrm>
            <a:custGeom>
              <a:avLst/>
              <a:gdLst>
                <a:gd name="T0" fmla="*/ 38 w 38"/>
                <a:gd name="T1" fmla="*/ 4 h 7"/>
                <a:gd name="T2" fmla="*/ 38 w 38"/>
                <a:gd name="T3" fmla="*/ 4 h 7"/>
                <a:gd name="T4" fmla="*/ 36 w 38"/>
                <a:gd name="T5" fmla="*/ 6 h 7"/>
                <a:gd name="T6" fmla="*/ 35 w 38"/>
                <a:gd name="T7" fmla="*/ 6 h 7"/>
                <a:gd name="T8" fmla="*/ 29 w 38"/>
                <a:gd name="T9" fmla="*/ 5 h 7"/>
                <a:gd name="T10" fmla="*/ 16 w 38"/>
                <a:gd name="T11" fmla="*/ 3 h 7"/>
                <a:gd name="T12" fmla="*/ 16 w 38"/>
                <a:gd name="T13" fmla="*/ 3 h 7"/>
                <a:gd name="T14" fmla="*/ 4 w 38"/>
                <a:gd name="T15" fmla="*/ 6 h 7"/>
                <a:gd name="T16" fmla="*/ 3 w 38"/>
                <a:gd name="T17" fmla="*/ 7 h 7"/>
                <a:gd name="T18" fmla="*/ 1 w 38"/>
                <a:gd name="T19" fmla="*/ 6 h 7"/>
                <a:gd name="T20" fmla="*/ 1 w 38"/>
                <a:gd name="T21" fmla="*/ 4 h 7"/>
                <a:gd name="T22" fmla="*/ 16 w 38"/>
                <a:gd name="T23" fmla="*/ 0 h 7"/>
                <a:gd name="T24" fmla="*/ 30 w 38"/>
                <a:gd name="T25" fmla="*/ 1 h 7"/>
                <a:gd name="T26" fmla="*/ 36 w 38"/>
                <a:gd name="T27" fmla="*/ 2 h 7"/>
                <a:gd name="T28" fmla="*/ 38 w 38"/>
                <a:gd name="T2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8" h="7">
                  <a:moveTo>
                    <a:pt x="38" y="4"/>
                  </a:moveTo>
                  <a:cubicBezTo>
                    <a:pt x="38" y="4"/>
                    <a:pt x="38" y="4"/>
                    <a:pt x="38" y="4"/>
                  </a:cubicBezTo>
                  <a:cubicBezTo>
                    <a:pt x="37" y="5"/>
                    <a:pt x="37" y="6"/>
                    <a:pt x="36" y="6"/>
                  </a:cubicBezTo>
                  <a:cubicBezTo>
                    <a:pt x="36" y="6"/>
                    <a:pt x="36" y="6"/>
                    <a:pt x="35" y="6"/>
                  </a:cubicBezTo>
                  <a:cubicBezTo>
                    <a:pt x="35" y="6"/>
                    <a:pt x="33" y="5"/>
                    <a:pt x="29" y="5"/>
                  </a:cubicBezTo>
                  <a:cubicBezTo>
                    <a:pt x="26" y="4"/>
                    <a:pt x="21" y="3"/>
                    <a:pt x="16" y="3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0" y="3"/>
                    <a:pt x="6" y="4"/>
                    <a:pt x="4" y="6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1" y="6"/>
                  </a:cubicBezTo>
                  <a:cubicBezTo>
                    <a:pt x="0" y="5"/>
                    <a:pt x="0" y="4"/>
                    <a:pt x="1" y="4"/>
                  </a:cubicBezTo>
                  <a:cubicBezTo>
                    <a:pt x="5" y="0"/>
                    <a:pt x="10" y="0"/>
                    <a:pt x="16" y="0"/>
                  </a:cubicBezTo>
                  <a:cubicBezTo>
                    <a:pt x="21" y="0"/>
                    <a:pt x="26" y="0"/>
                    <a:pt x="30" y="1"/>
                  </a:cubicBezTo>
                  <a:cubicBezTo>
                    <a:pt x="34" y="1"/>
                    <a:pt x="36" y="2"/>
                    <a:pt x="36" y="2"/>
                  </a:cubicBezTo>
                  <a:cubicBezTo>
                    <a:pt x="37" y="2"/>
                    <a:pt x="38" y="3"/>
                    <a:pt x="3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3" name="Freeform 57"/>
            <p:cNvSpPr/>
            <p:nvPr/>
          </p:nvSpPr>
          <p:spPr bwMode="auto">
            <a:xfrm>
              <a:off x="1734" y="2625"/>
              <a:ext cx="16" cy="20"/>
            </a:xfrm>
            <a:custGeom>
              <a:avLst/>
              <a:gdLst>
                <a:gd name="T0" fmla="*/ 3 w 4"/>
                <a:gd name="T1" fmla="*/ 1 h 5"/>
                <a:gd name="T2" fmla="*/ 4 w 4"/>
                <a:gd name="T3" fmla="*/ 1 h 5"/>
                <a:gd name="T4" fmla="*/ 3 w 4"/>
                <a:gd name="T5" fmla="*/ 3 h 5"/>
                <a:gd name="T6" fmla="*/ 0 w 4"/>
                <a:gd name="T7" fmla="*/ 5 h 5"/>
                <a:gd name="T8" fmla="*/ 0 w 4"/>
                <a:gd name="T9" fmla="*/ 1 h 5"/>
                <a:gd name="T10" fmla="*/ 1 w 4"/>
                <a:gd name="T11" fmla="*/ 0 h 5"/>
                <a:gd name="T12" fmla="*/ 2 w 4"/>
                <a:gd name="T13" fmla="*/ 0 h 5"/>
                <a:gd name="T14" fmla="*/ 3 w 4"/>
                <a:gd name="T15" fmla="*/ 0 h 5"/>
                <a:gd name="T16" fmla="*/ 3 w 4"/>
                <a:gd name="T1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2"/>
                    <a:pt x="3" y="3"/>
                    <a:pt x="3" y="3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3" y="1"/>
                    <a:pt x="3" y="1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4" name="Freeform 58"/>
            <p:cNvSpPr/>
            <p:nvPr/>
          </p:nvSpPr>
          <p:spPr bwMode="auto">
            <a:xfrm>
              <a:off x="1730" y="2597"/>
              <a:ext cx="16" cy="32"/>
            </a:xfrm>
            <a:custGeom>
              <a:avLst/>
              <a:gdLst>
                <a:gd name="T0" fmla="*/ 4 w 4"/>
                <a:gd name="T1" fmla="*/ 8 h 8"/>
                <a:gd name="T2" fmla="*/ 4 w 4"/>
                <a:gd name="T3" fmla="*/ 7 h 8"/>
                <a:gd name="T4" fmla="*/ 3 w 4"/>
                <a:gd name="T5" fmla="*/ 7 h 8"/>
                <a:gd name="T6" fmla="*/ 2 w 4"/>
                <a:gd name="T7" fmla="*/ 7 h 8"/>
                <a:gd name="T8" fmla="*/ 1 w 4"/>
                <a:gd name="T9" fmla="*/ 8 h 8"/>
                <a:gd name="T10" fmla="*/ 0 w 4"/>
                <a:gd name="T11" fmla="*/ 3 h 8"/>
                <a:gd name="T12" fmla="*/ 3 w 4"/>
                <a:gd name="T13" fmla="*/ 2 h 8"/>
                <a:gd name="T14" fmla="*/ 4 w 4"/>
                <a:gd name="T15" fmla="*/ 0 h 8"/>
                <a:gd name="T16" fmla="*/ 4 w 4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cubicBezTo>
                    <a:pt x="4" y="8"/>
                    <a:pt x="4" y="8"/>
                    <a:pt x="4" y="7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1" y="7"/>
                    <a:pt x="1" y="7"/>
                    <a:pt x="1" y="8"/>
                  </a:cubicBezTo>
                  <a:cubicBezTo>
                    <a:pt x="0" y="6"/>
                    <a:pt x="0" y="4"/>
                    <a:pt x="0" y="3"/>
                  </a:cubicBezTo>
                  <a:cubicBezTo>
                    <a:pt x="1" y="2"/>
                    <a:pt x="2" y="2"/>
                    <a:pt x="3" y="2"/>
                  </a:cubicBezTo>
                  <a:cubicBezTo>
                    <a:pt x="3" y="1"/>
                    <a:pt x="4" y="1"/>
                    <a:pt x="4" y="0"/>
                  </a:cubicBezTo>
                  <a:cubicBezTo>
                    <a:pt x="4" y="3"/>
                    <a:pt x="4" y="5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5" name="Freeform 59"/>
            <p:cNvSpPr/>
            <p:nvPr/>
          </p:nvSpPr>
          <p:spPr bwMode="auto">
            <a:xfrm>
              <a:off x="1730" y="2589"/>
              <a:ext cx="16" cy="20"/>
            </a:xfrm>
            <a:custGeom>
              <a:avLst/>
              <a:gdLst>
                <a:gd name="T0" fmla="*/ 4 w 4"/>
                <a:gd name="T1" fmla="*/ 2 h 5"/>
                <a:gd name="T2" fmla="*/ 4 w 4"/>
                <a:gd name="T3" fmla="*/ 2 h 5"/>
                <a:gd name="T4" fmla="*/ 3 w 4"/>
                <a:gd name="T5" fmla="*/ 4 h 5"/>
                <a:gd name="T6" fmla="*/ 0 w 4"/>
                <a:gd name="T7" fmla="*/ 5 h 5"/>
                <a:gd name="T8" fmla="*/ 0 w 4"/>
                <a:gd name="T9" fmla="*/ 1 h 5"/>
                <a:gd name="T10" fmla="*/ 0 w 4"/>
                <a:gd name="T11" fmla="*/ 1 h 5"/>
                <a:gd name="T12" fmla="*/ 1 w 4"/>
                <a:gd name="T13" fmla="*/ 0 h 5"/>
                <a:gd name="T14" fmla="*/ 2 w 4"/>
                <a:gd name="T15" fmla="*/ 0 h 5"/>
                <a:gd name="T16" fmla="*/ 4 w 4"/>
                <a:gd name="T17" fmla="*/ 1 h 5"/>
                <a:gd name="T18" fmla="*/ 4 w 4"/>
                <a:gd name="T1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4" y="3"/>
                    <a:pt x="3" y="3"/>
                    <a:pt x="3" y="4"/>
                  </a:cubicBezTo>
                  <a:cubicBezTo>
                    <a:pt x="2" y="4"/>
                    <a:pt x="1" y="4"/>
                    <a:pt x="0" y="5"/>
                  </a:cubicBezTo>
                  <a:cubicBezTo>
                    <a:pt x="0" y="4"/>
                    <a:pt x="0" y="3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2" y="0"/>
                    <a:pt x="2" y="0"/>
                  </a:cubicBezTo>
                  <a:cubicBezTo>
                    <a:pt x="3" y="0"/>
                    <a:pt x="3" y="0"/>
                    <a:pt x="4" y="1"/>
                  </a:cubicBezTo>
                  <a:cubicBezTo>
                    <a:pt x="4" y="1"/>
                    <a:pt x="4" y="2"/>
                    <a:pt x="4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6" name="Freeform 60"/>
            <p:cNvSpPr/>
            <p:nvPr/>
          </p:nvSpPr>
          <p:spPr bwMode="auto">
            <a:xfrm>
              <a:off x="1468" y="2460"/>
              <a:ext cx="266" cy="198"/>
            </a:xfrm>
            <a:custGeom>
              <a:avLst/>
              <a:gdLst>
                <a:gd name="T0" fmla="*/ 66 w 66"/>
                <a:gd name="T1" fmla="*/ 42 h 49"/>
                <a:gd name="T2" fmla="*/ 66 w 66"/>
                <a:gd name="T3" fmla="*/ 46 h 49"/>
                <a:gd name="T4" fmla="*/ 54 w 66"/>
                <a:gd name="T5" fmla="*/ 49 h 49"/>
                <a:gd name="T6" fmla="*/ 54 w 66"/>
                <a:gd name="T7" fmla="*/ 49 h 49"/>
                <a:gd name="T8" fmla="*/ 29 w 66"/>
                <a:gd name="T9" fmla="*/ 22 h 49"/>
                <a:gd name="T10" fmla="*/ 25 w 66"/>
                <a:gd name="T11" fmla="*/ 18 h 49"/>
                <a:gd name="T12" fmla="*/ 25 w 66"/>
                <a:gd name="T13" fmla="*/ 18 h 49"/>
                <a:gd name="T14" fmla="*/ 12 w 66"/>
                <a:gd name="T15" fmla="*/ 28 h 49"/>
                <a:gd name="T16" fmla="*/ 7 w 66"/>
                <a:gd name="T17" fmla="*/ 30 h 49"/>
                <a:gd name="T18" fmla="*/ 2 w 66"/>
                <a:gd name="T19" fmla="*/ 27 h 49"/>
                <a:gd name="T20" fmla="*/ 0 w 66"/>
                <a:gd name="T21" fmla="*/ 20 h 49"/>
                <a:gd name="T22" fmla="*/ 4 w 66"/>
                <a:gd name="T23" fmla="*/ 9 h 49"/>
                <a:gd name="T24" fmla="*/ 19 w 66"/>
                <a:gd name="T25" fmla="*/ 0 h 49"/>
                <a:gd name="T26" fmla="*/ 19 w 66"/>
                <a:gd name="T27" fmla="*/ 0 h 49"/>
                <a:gd name="T28" fmla="*/ 39 w 66"/>
                <a:gd name="T29" fmla="*/ 22 h 49"/>
                <a:gd name="T30" fmla="*/ 44 w 66"/>
                <a:gd name="T31" fmla="*/ 34 h 49"/>
                <a:gd name="T32" fmla="*/ 51 w 66"/>
                <a:gd name="T33" fmla="*/ 36 h 49"/>
                <a:gd name="T34" fmla="*/ 52 w 66"/>
                <a:gd name="T35" fmla="*/ 36 h 49"/>
                <a:gd name="T36" fmla="*/ 65 w 66"/>
                <a:gd name="T37" fmla="*/ 33 h 49"/>
                <a:gd name="T38" fmla="*/ 65 w 66"/>
                <a:gd name="T39" fmla="*/ 33 h 49"/>
                <a:gd name="T40" fmla="*/ 65 w 66"/>
                <a:gd name="T41" fmla="*/ 37 h 49"/>
                <a:gd name="T42" fmla="*/ 51 w 66"/>
                <a:gd name="T43" fmla="*/ 40 h 49"/>
                <a:gd name="T44" fmla="*/ 51 w 66"/>
                <a:gd name="T45" fmla="*/ 40 h 49"/>
                <a:gd name="T46" fmla="*/ 36 w 66"/>
                <a:gd name="T47" fmla="*/ 23 h 49"/>
                <a:gd name="T48" fmla="*/ 30 w 66"/>
                <a:gd name="T49" fmla="*/ 8 h 49"/>
                <a:gd name="T50" fmla="*/ 19 w 66"/>
                <a:gd name="T51" fmla="*/ 4 h 49"/>
                <a:gd name="T52" fmla="*/ 7 w 66"/>
                <a:gd name="T53" fmla="*/ 11 h 49"/>
                <a:gd name="T54" fmla="*/ 4 w 66"/>
                <a:gd name="T55" fmla="*/ 20 h 49"/>
                <a:gd name="T56" fmla="*/ 7 w 66"/>
                <a:gd name="T57" fmla="*/ 26 h 49"/>
                <a:gd name="T58" fmla="*/ 9 w 66"/>
                <a:gd name="T59" fmla="*/ 25 h 49"/>
                <a:gd name="T60" fmla="*/ 16 w 66"/>
                <a:gd name="T61" fmla="*/ 18 h 49"/>
                <a:gd name="T62" fmla="*/ 25 w 66"/>
                <a:gd name="T63" fmla="*/ 14 h 49"/>
                <a:gd name="T64" fmla="*/ 25 w 66"/>
                <a:gd name="T65" fmla="*/ 14 h 49"/>
                <a:gd name="T66" fmla="*/ 32 w 66"/>
                <a:gd name="T67" fmla="*/ 21 h 49"/>
                <a:gd name="T68" fmla="*/ 54 w 66"/>
                <a:gd name="T69" fmla="*/ 46 h 49"/>
                <a:gd name="T70" fmla="*/ 54 w 66"/>
                <a:gd name="T71" fmla="*/ 46 h 49"/>
                <a:gd name="T72" fmla="*/ 66 w 66"/>
                <a:gd name="T73" fmla="*/ 4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" h="49">
                  <a:moveTo>
                    <a:pt x="66" y="42"/>
                  </a:moveTo>
                  <a:cubicBezTo>
                    <a:pt x="66" y="43"/>
                    <a:pt x="66" y="44"/>
                    <a:pt x="66" y="46"/>
                  </a:cubicBezTo>
                  <a:cubicBezTo>
                    <a:pt x="62" y="48"/>
                    <a:pt x="58" y="49"/>
                    <a:pt x="54" y="49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38" y="49"/>
                    <a:pt x="31" y="31"/>
                    <a:pt x="29" y="22"/>
                  </a:cubicBezTo>
                  <a:cubicBezTo>
                    <a:pt x="27" y="18"/>
                    <a:pt x="27" y="18"/>
                    <a:pt x="25" y="18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22" y="18"/>
                    <a:pt x="15" y="24"/>
                    <a:pt x="12" y="28"/>
                  </a:cubicBezTo>
                  <a:cubicBezTo>
                    <a:pt x="10" y="29"/>
                    <a:pt x="9" y="30"/>
                    <a:pt x="7" y="30"/>
                  </a:cubicBezTo>
                  <a:cubicBezTo>
                    <a:pt x="5" y="30"/>
                    <a:pt x="3" y="29"/>
                    <a:pt x="2" y="27"/>
                  </a:cubicBezTo>
                  <a:cubicBezTo>
                    <a:pt x="1" y="25"/>
                    <a:pt x="0" y="23"/>
                    <a:pt x="0" y="20"/>
                  </a:cubicBezTo>
                  <a:cubicBezTo>
                    <a:pt x="0" y="17"/>
                    <a:pt x="1" y="13"/>
                    <a:pt x="4" y="9"/>
                  </a:cubicBezTo>
                  <a:cubicBezTo>
                    <a:pt x="8" y="3"/>
                    <a:pt x="14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9" y="0"/>
                    <a:pt x="38" y="8"/>
                    <a:pt x="39" y="22"/>
                  </a:cubicBezTo>
                  <a:cubicBezTo>
                    <a:pt x="40" y="28"/>
                    <a:pt x="42" y="31"/>
                    <a:pt x="44" y="34"/>
                  </a:cubicBezTo>
                  <a:cubicBezTo>
                    <a:pt x="46" y="36"/>
                    <a:pt x="49" y="36"/>
                    <a:pt x="51" y="36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6" y="36"/>
                    <a:pt x="62" y="34"/>
                    <a:pt x="65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35"/>
                    <a:pt x="65" y="36"/>
                    <a:pt x="65" y="37"/>
                  </a:cubicBezTo>
                  <a:cubicBezTo>
                    <a:pt x="61" y="38"/>
                    <a:pt x="56" y="40"/>
                    <a:pt x="51" y="40"/>
                  </a:cubicBezTo>
                  <a:cubicBezTo>
                    <a:pt x="51" y="40"/>
                    <a:pt x="51" y="40"/>
                    <a:pt x="51" y="40"/>
                  </a:cubicBezTo>
                  <a:cubicBezTo>
                    <a:pt x="44" y="40"/>
                    <a:pt x="37" y="35"/>
                    <a:pt x="36" y="23"/>
                  </a:cubicBezTo>
                  <a:cubicBezTo>
                    <a:pt x="35" y="16"/>
                    <a:pt x="33" y="11"/>
                    <a:pt x="30" y="8"/>
                  </a:cubicBezTo>
                  <a:cubicBezTo>
                    <a:pt x="27" y="5"/>
                    <a:pt x="23" y="4"/>
                    <a:pt x="19" y="4"/>
                  </a:cubicBezTo>
                  <a:cubicBezTo>
                    <a:pt x="15" y="4"/>
                    <a:pt x="10" y="6"/>
                    <a:pt x="7" y="11"/>
                  </a:cubicBezTo>
                  <a:cubicBezTo>
                    <a:pt x="5" y="15"/>
                    <a:pt x="4" y="18"/>
                    <a:pt x="4" y="20"/>
                  </a:cubicBezTo>
                  <a:cubicBezTo>
                    <a:pt x="4" y="24"/>
                    <a:pt x="6" y="26"/>
                    <a:pt x="7" y="26"/>
                  </a:cubicBezTo>
                  <a:cubicBezTo>
                    <a:pt x="8" y="26"/>
                    <a:pt x="8" y="26"/>
                    <a:pt x="9" y="25"/>
                  </a:cubicBezTo>
                  <a:cubicBezTo>
                    <a:pt x="11" y="23"/>
                    <a:pt x="13" y="21"/>
                    <a:pt x="16" y="18"/>
                  </a:cubicBezTo>
                  <a:cubicBezTo>
                    <a:pt x="19" y="16"/>
                    <a:pt x="22" y="14"/>
                    <a:pt x="25" y="14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8" y="14"/>
                    <a:pt x="31" y="17"/>
                    <a:pt x="32" y="21"/>
                  </a:cubicBezTo>
                  <a:cubicBezTo>
                    <a:pt x="35" y="29"/>
                    <a:pt x="42" y="46"/>
                    <a:pt x="54" y="46"/>
                  </a:cubicBezTo>
                  <a:cubicBezTo>
                    <a:pt x="54" y="46"/>
                    <a:pt x="54" y="46"/>
                    <a:pt x="54" y="46"/>
                  </a:cubicBezTo>
                  <a:cubicBezTo>
                    <a:pt x="57" y="46"/>
                    <a:pt x="61" y="45"/>
                    <a:pt x="66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37" name="Freeform 61"/>
            <p:cNvSpPr/>
            <p:nvPr/>
          </p:nvSpPr>
          <p:spPr bwMode="auto">
            <a:xfrm>
              <a:off x="1621" y="1925"/>
              <a:ext cx="16" cy="20"/>
            </a:xfrm>
            <a:custGeom>
              <a:avLst/>
              <a:gdLst>
                <a:gd name="T0" fmla="*/ 4 w 4"/>
                <a:gd name="T1" fmla="*/ 3 h 5"/>
                <a:gd name="T2" fmla="*/ 4 w 4"/>
                <a:gd name="T3" fmla="*/ 3 h 5"/>
                <a:gd name="T4" fmla="*/ 4 w 4"/>
                <a:gd name="T5" fmla="*/ 5 h 5"/>
                <a:gd name="T6" fmla="*/ 3 w 4"/>
                <a:gd name="T7" fmla="*/ 5 h 5"/>
                <a:gd name="T8" fmla="*/ 2 w 4"/>
                <a:gd name="T9" fmla="*/ 5 h 5"/>
                <a:gd name="T10" fmla="*/ 1 w 4"/>
                <a:gd name="T11" fmla="*/ 4 h 5"/>
                <a:gd name="T12" fmla="*/ 0 w 4"/>
                <a:gd name="T13" fmla="*/ 3 h 5"/>
                <a:gd name="T14" fmla="*/ 2 w 4"/>
                <a:gd name="T15" fmla="*/ 1 h 5"/>
                <a:gd name="T16" fmla="*/ 4 w 4"/>
                <a:gd name="T17" fmla="*/ 0 h 5"/>
                <a:gd name="T18" fmla="*/ 4 w 4"/>
                <a:gd name="T1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5">
                  <a:moveTo>
                    <a:pt x="4" y="3"/>
                  </a:moveTo>
                  <a:cubicBezTo>
                    <a:pt x="4" y="3"/>
                    <a:pt x="4" y="3"/>
                    <a:pt x="4" y="3"/>
                  </a:cubicBezTo>
                  <a:cubicBezTo>
                    <a:pt x="4" y="4"/>
                    <a:pt x="4" y="4"/>
                    <a:pt x="4" y="5"/>
                  </a:cubicBezTo>
                  <a:cubicBezTo>
                    <a:pt x="4" y="5"/>
                    <a:pt x="3" y="5"/>
                    <a:pt x="3" y="5"/>
                  </a:cubicBezTo>
                  <a:cubicBezTo>
                    <a:pt x="3" y="5"/>
                    <a:pt x="3" y="5"/>
                    <a:pt x="2" y="5"/>
                  </a:cubicBezTo>
                  <a:cubicBezTo>
                    <a:pt x="2" y="5"/>
                    <a:pt x="1" y="4"/>
                    <a:pt x="1" y="4"/>
                  </a:cubicBezTo>
                  <a:cubicBezTo>
                    <a:pt x="1" y="4"/>
                    <a:pt x="1" y="3"/>
                    <a:pt x="0" y="3"/>
                  </a:cubicBezTo>
                  <a:cubicBezTo>
                    <a:pt x="1" y="2"/>
                    <a:pt x="1" y="2"/>
                    <a:pt x="2" y="1"/>
                  </a:cubicBezTo>
                  <a:cubicBezTo>
                    <a:pt x="2" y="1"/>
                    <a:pt x="3" y="0"/>
                    <a:pt x="4" y="0"/>
                  </a:cubicBezTo>
                  <a:cubicBezTo>
                    <a:pt x="4" y="2"/>
                    <a:pt x="4" y="3"/>
                    <a:pt x="4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176" name="椭圆 31"/>
          <p:cNvSpPr/>
          <p:nvPr/>
        </p:nvSpPr>
        <p:spPr>
          <a:xfrm rot="16200000">
            <a:off x="6560146" y="1390018"/>
            <a:ext cx="2862299" cy="5468053"/>
          </a:xfrm>
          <a:custGeom>
            <a:avLst/>
            <a:gdLst>
              <a:gd name="connsiteX0" fmla="*/ 0 w 656493"/>
              <a:gd name="connsiteY0" fmla="*/ 316523 h 633046"/>
              <a:gd name="connsiteX1" fmla="*/ 328247 w 656493"/>
              <a:gd name="connsiteY1" fmla="*/ 0 h 633046"/>
              <a:gd name="connsiteX2" fmla="*/ 656494 w 656493"/>
              <a:gd name="connsiteY2" fmla="*/ 316523 h 633046"/>
              <a:gd name="connsiteX3" fmla="*/ 328247 w 656493"/>
              <a:gd name="connsiteY3" fmla="*/ 633046 h 633046"/>
              <a:gd name="connsiteX4" fmla="*/ 0 w 656493"/>
              <a:gd name="connsiteY4" fmla="*/ 316523 h 633046"/>
              <a:gd name="connsiteX0-1" fmla="*/ 328247 w 656494"/>
              <a:gd name="connsiteY0-2" fmla="*/ 0 h 633046"/>
              <a:gd name="connsiteX1-3" fmla="*/ 656494 w 656494"/>
              <a:gd name="connsiteY1-4" fmla="*/ 316523 h 633046"/>
              <a:gd name="connsiteX2-5" fmla="*/ 328247 w 656494"/>
              <a:gd name="connsiteY2-6" fmla="*/ 633046 h 633046"/>
              <a:gd name="connsiteX3-7" fmla="*/ 0 w 656494"/>
              <a:gd name="connsiteY3-8" fmla="*/ 316523 h 633046"/>
              <a:gd name="connsiteX4-9" fmla="*/ 419687 w 656494"/>
              <a:gd name="connsiteY4-10" fmla="*/ 91440 h 633046"/>
              <a:gd name="connsiteX0-11" fmla="*/ 402964 w 731211"/>
              <a:gd name="connsiteY0-12" fmla="*/ 0 h 633046"/>
              <a:gd name="connsiteX1-13" fmla="*/ 731211 w 731211"/>
              <a:gd name="connsiteY1-14" fmla="*/ 316523 h 633046"/>
              <a:gd name="connsiteX2-15" fmla="*/ 402964 w 731211"/>
              <a:gd name="connsiteY2-16" fmla="*/ 633046 h 633046"/>
              <a:gd name="connsiteX3-17" fmla="*/ 74717 w 731211"/>
              <a:gd name="connsiteY3-18" fmla="*/ 316523 h 633046"/>
              <a:gd name="connsiteX4-19" fmla="*/ 161895 w 731211"/>
              <a:gd name="connsiteY4-20" fmla="*/ 152400 h 633046"/>
              <a:gd name="connsiteX0-21" fmla="*/ 353700 w 681947"/>
              <a:gd name="connsiteY0-22" fmla="*/ 0 h 633046"/>
              <a:gd name="connsiteX1-23" fmla="*/ 681947 w 681947"/>
              <a:gd name="connsiteY1-24" fmla="*/ 316523 h 633046"/>
              <a:gd name="connsiteX2-25" fmla="*/ 353700 w 681947"/>
              <a:gd name="connsiteY2-26" fmla="*/ 633046 h 633046"/>
              <a:gd name="connsiteX3-27" fmla="*/ 25453 w 681947"/>
              <a:gd name="connsiteY3-28" fmla="*/ 316523 h 633046"/>
              <a:gd name="connsiteX4-29" fmla="*/ 112631 w 681947"/>
              <a:gd name="connsiteY4-30" fmla="*/ 152400 h 633046"/>
              <a:gd name="connsiteX0-31" fmla="*/ 341249 w 669496"/>
              <a:gd name="connsiteY0-32" fmla="*/ 0 h 633046"/>
              <a:gd name="connsiteX1-33" fmla="*/ 669496 w 669496"/>
              <a:gd name="connsiteY1-34" fmla="*/ 316523 h 633046"/>
              <a:gd name="connsiteX2-35" fmla="*/ 341249 w 669496"/>
              <a:gd name="connsiteY2-36" fmla="*/ 633046 h 633046"/>
              <a:gd name="connsiteX3-37" fmla="*/ 13002 w 669496"/>
              <a:gd name="connsiteY3-38" fmla="*/ 316523 h 633046"/>
              <a:gd name="connsiteX4-39" fmla="*/ 100180 w 669496"/>
              <a:gd name="connsiteY4-40" fmla="*/ 152400 h 633046"/>
              <a:gd name="connsiteX0-41" fmla="*/ 347951 w 676198"/>
              <a:gd name="connsiteY0-42" fmla="*/ 0 h 633046"/>
              <a:gd name="connsiteX1-43" fmla="*/ 676198 w 676198"/>
              <a:gd name="connsiteY1-44" fmla="*/ 316523 h 633046"/>
              <a:gd name="connsiteX2-45" fmla="*/ 347951 w 676198"/>
              <a:gd name="connsiteY2-46" fmla="*/ 633046 h 633046"/>
              <a:gd name="connsiteX3-47" fmla="*/ 19704 w 676198"/>
              <a:gd name="connsiteY3-48" fmla="*/ 316523 h 633046"/>
              <a:gd name="connsiteX4-49" fmla="*/ 79173 w 676198"/>
              <a:gd name="connsiteY4-50" fmla="*/ 113607 h 633046"/>
              <a:gd name="connsiteX0-51" fmla="*/ 333371 w 661618"/>
              <a:gd name="connsiteY0-52" fmla="*/ 0 h 633046"/>
              <a:gd name="connsiteX1-53" fmla="*/ 661618 w 661618"/>
              <a:gd name="connsiteY1-54" fmla="*/ 316523 h 633046"/>
              <a:gd name="connsiteX2-55" fmla="*/ 333371 w 661618"/>
              <a:gd name="connsiteY2-56" fmla="*/ 633046 h 633046"/>
              <a:gd name="connsiteX3-57" fmla="*/ 5124 w 661618"/>
              <a:gd name="connsiteY3-58" fmla="*/ 316523 h 633046"/>
              <a:gd name="connsiteX4-59" fmla="*/ 64593 w 661618"/>
              <a:gd name="connsiteY4-60" fmla="*/ 113607 h 633046"/>
              <a:gd name="connsiteX0-61" fmla="*/ 178200 w 661618"/>
              <a:gd name="connsiteY0-62" fmla="*/ 0 h 583170"/>
              <a:gd name="connsiteX1-63" fmla="*/ 661618 w 661618"/>
              <a:gd name="connsiteY1-64" fmla="*/ 266647 h 583170"/>
              <a:gd name="connsiteX2-65" fmla="*/ 333371 w 661618"/>
              <a:gd name="connsiteY2-66" fmla="*/ 583170 h 583170"/>
              <a:gd name="connsiteX3-67" fmla="*/ 5124 w 661618"/>
              <a:gd name="connsiteY3-68" fmla="*/ 266647 h 583170"/>
              <a:gd name="connsiteX4-69" fmla="*/ 64593 w 661618"/>
              <a:gd name="connsiteY4-70" fmla="*/ 63731 h 583170"/>
              <a:gd name="connsiteX0-71" fmla="*/ 178200 w 662133"/>
              <a:gd name="connsiteY0-72" fmla="*/ 66578 h 649748"/>
              <a:gd name="connsiteX1-73" fmla="*/ 412660 w 662133"/>
              <a:gd name="connsiteY1-74" fmla="*/ 10947 h 649748"/>
              <a:gd name="connsiteX2-75" fmla="*/ 661618 w 662133"/>
              <a:gd name="connsiteY2-76" fmla="*/ 333225 h 649748"/>
              <a:gd name="connsiteX3-77" fmla="*/ 333371 w 662133"/>
              <a:gd name="connsiteY3-78" fmla="*/ 649748 h 649748"/>
              <a:gd name="connsiteX4-79" fmla="*/ 5124 w 662133"/>
              <a:gd name="connsiteY4-80" fmla="*/ 333225 h 649748"/>
              <a:gd name="connsiteX5" fmla="*/ 64593 w 662133"/>
              <a:gd name="connsiteY5" fmla="*/ 130309 h 649748"/>
              <a:gd name="connsiteX0-81" fmla="*/ 178200 w 662148"/>
              <a:gd name="connsiteY0-82" fmla="*/ 66578 h 649748"/>
              <a:gd name="connsiteX1-83" fmla="*/ 412660 w 662148"/>
              <a:gd name="connsiteY1-84" fmla="*/ 10947 h 649748"/>
              <a:gd name="connsiteX2-85" fmla="*/ 661618 w 662148"/>
              <a:gd name="connsiteY2-86" fmla="*/ 333225 h 649748"/>
              <a:gd name="connsiteX3-87" fmla="*/ 333371 w 662148"/>
              <a:gd name="connsiteY3-88" fmla="*/ 649748 h 649748"/>
              <a:gd name="connsiteX4-89" fmla="*/ 5124 w 662148"/>
              <a:gd name="connsiteY4-90" fmla="*/ 333225 h 649748"/>
              <a:gd name="connsiteX5-91" fmla="*/ 64593 w 662148"/>
              <a:gd name="connsiteY5-92" fmla="*/ 130309 h 649748"/>
              <a:gd name="connsiteX0-93" fmla="*/ 178200 w 662148"/>
              <a:gd name="connsiteY0-94" fmla="*/ 61032 h 644202"/>
              <a:gd name="connsiteX1-95" fmla="*/ 412660 w 662148"/>
              <a:gd name="connsiteY1-96" fmla="*/ 5401 h 644202"/>
              <a:gd name="connsiteX2-97" fmla="*/ 661618 w 662148"/>
              <a:gd name="connsiteY2-98" fmla="*/ 327679 h 644202"/>
              <a:gd name="connsiteX3-99" fmla="*/ 333371 w 662148"/>
              <a:gd name="connsiteY3-100" fmla="*/ 644202 h 644202"/>
              <a:gd name="connsiteX4-101" fmla="*/ 5124 w 662148"/>
              <a:gd name="connsiteY4-102" fmla="*/ 327679 h 644202"/>
              <a:gd name="connsiteX5-103" fmla="*/ 64593 w 662148"/>
              <a:gd name="connsiteY5-104" fmla="*/ 124763 h 644202"/>
              <a:gd name="connsiteX0-105" fmla="*/ 178200 w 662148"/>
              <a:gd name="connsiteY0-106" fmla="*/ 75865 h 659035"/>
              <a:gd name="connsiteX1-107" fmla="*/ 168819 w 662148"/>
              <a:gd name="connsiteY1-108" fmla="*/ 31317 h 659035"/>
              <a:gd name="connsiteX2-109" fmla="*/ 412660 w 662148"/>
              <a:gd name="connsiteY2-110" fmla="*/ 20234 h 659035"/>
              <a:gd name="connsiteX3-111" fmla="*/ 661618 w 662148"/>
              <a:gd name="connsiteY3-112" fmla="*/ 342512 h 659035"/>
              <a:gd name="connsiteX4-113" fmla="*/ 333371 w 662148"/>
              <a:gd name="connsiteY4-114" fmla="*/ 659035 h 659035"/>
              <a:gd name="connsiteX5-115" fmla="*/ 5124 w 662148"/>
              <a:gd name="connsiteY5-116" fmla="*/ 342512 h 659035"/>
              <a:gd name="connsiteX6" fmla="*/ 64593 w 662148"/>
              <a:gd name="connsiteY6" fmla="*/ 139596 h 659035"/>
              <a:gd name="connsiteX0-117" fmla="*/ 178200 w 662148"/>
              <a:gd name="connsiteY0-118" fmla="*/ 68901 h 652071"/>
              <a:gd name="connsiteX1-119" fmla="*/ 130026 w 662148"/>
              <a:gd name="connsiteY1-120" fmla="*/ 68688 h 652071"/>
              <a:gd name="connsiteX2-121" fmla="*/ 412660 w 662148"/>
              <a:gd name="connsiteY2-122" fmla="*/ 13270 h 652071"/>
              <a:gd name="connsiteX3-123" fmla="*/ 661618 w 662148"/>
              <a:gd name="connsiteY3-124" fmla="*/ 335548 h 652071"/>
              <a:gd name="connsiteX4-125" fmla="*/ 333371 w 662148"/>
              <a:gd name="connsiteY4-126" fmla="*/ 652071 h 652071"/>
              <a:gd name="connsiteX5-127" fmla="*/ 5124 w 662148"/>
              <a:gd name="connsiteY5-128" fmla="*/ 335548 h 652071"/>
              <a:gd name="connsiteX6-129" fmla="*/ 64593 w 662148"/>
              <a:gd name="connsiteY6-130" fmla="*/ 132632 h 652071"/>
              <a:gd name="connsiteX0-131" fmla="*/ 178200 w 662220"/>
              <a:gd name="connsiteY0-132" fmla="*/ 68901 h 652071"/>
              <a:gd name="connsiteX1-133" fmla="*/ 130026 w 662220"/>
              <a:gd name="connsiteY1-134" fmla="*/ 68688 h 652071"/>
              <a:gd name="connsiteX2-135" fmla="*/ 412660 w 662220"/>
              <a:gd name="connsiteY2-136" fmla="*/ 13270 h 652071"/>
              <a:gd name="connsiteX3-137" fmla="*/ 661618 w 662220"/>
              <a:gd name="connsiteY3-138" fmla="*/ 335548 h 652071"/>
              <a:gd name="connsiteX4-139" fmla="*/ 333371 w 662220"/>
              <a:gd name="connsiteY4-140" fmla="*/ 652071 h 652071"/>
              <a:gd name="connsiteX5-141" fmla="*/ 5124 w 662220"/>
              <a:gd name="connsiteY5-142" fmla="*/ 335548 h 652071"/>
              <a:gd name="connsiteX6-143" fmla="*/ 64593 w 662220"/>
              <a:gd name="connsiteY6-144" fmla="*/ 132632 h 652071"/>
              <a:gd name="connsiteX0-145" fmla="*/ 178200 w 662220"/>
              <a:gd name="connsiteY0-146" fmla="*/ 58449 h 641619"/>
              <a:gd name="connsiteX1-147" fmla="*/ 130026 w 662220"/>
              <a:gd name="connsiteY1-148" fmla="*/ 58236 h 641619"/>
              <a:gd name="connsiteX2-149" fmla="*/ 412660 w 662220"/>
              <a:gd name="connsiteY2-150" fmla="*/ 2818 h 641619"/>
              <a:gd name="connsiteX3-151" fmla="*/ 661618 w 662220"/>
              <a:gd name="connsiteY3-152" fmla="*/ 325096 h 641619"/>
              <a:gd name="connsiteX4-153" fmla="*/ 333371 w 662220"/>
              <a:gd name="connsiteY4-154" fmla="*/ 641619 h 641619"/>
              <a:gd name="connsiteX5-155" fmla="*/ 5124 w 662220"/>
              <a:gd name="connsiteY5-156" fmla="*/ 325096 h 641619"/>
              <a:gd name="connsiteX6-157" fmla="*/ 64593 w 662220"/>
              <a:gd name="connsiteY6-158" fmla="*/ 122180 h 641619"/>
              <a:gd name="connsiteX0-159" fmla="*/ 178200 w 662220"/>
              <a:gd name="connsiteY0-160" fmla="*/ 58449 h 641619"/>
              <a:gd name="connsiteX1-161" fmla="*/ 130026 w 662220"/>
              <a:gd name="connsiteY1-162" fmla="*/ 58236 h 641619"/>
              <a:gd name="connsiteX2-163" fmla="*/ 412660 w 662220"/>
              <a:gd name="connsiteY2-164" fmla="*/ 2818 h 641619"/>
              <a:gd name="connsiteX3-165" fmla="*/ 661618 w 662220"/>
              <a:gd name="connsiteY3-166" fmla="*/ 325096 h 641619"/>
              <a:gd name="connsiteX4-167" fmla="*/ 333371 w 662220"/>
              <a:gd name="connsiteY4-168" fmla="*/ 641619 h 641619"/>
              <a:gd name="connsiteX5-169" fmla="*/ 5124 w 662220"/>
              <a:gd name="connsiteY5-170" fmla="*/ 325096 h 641619"/>
              <a:gd name="connsiteX6-171" fmla="*/ 64593 w 662220"/>
              <a:gd name="connsiteY6-172" fmla="*/ 122180 h 641619"/>
              <a:gd name="connsiteX0-173" fmla="*/ 178200 w 662220"/>
              <a:gd name="connsiteY0-174" fmla="*/ 58449 h 641619"/>
              <a:gd name="connsiteX1-175" fmla="*/ 130026 w 662220"/>
              <a:gd name="connsiteY1-176" fmla="*/ 58236 h 641619"/>
              <a:gd name="connsiteX2-177" fmla="*/ 412660 w 662220"/>
              <a:gd name="connsiteY2-178" fmla="*/ 2818 h 641619"/>
              <a:gd name="connsiteX3-179" fmla="*/ 661618 w 662220"/>
              <a:gd name="connsiteY3-180" fmla="*/ 325096 h 641619"/>
              <a:gd name="connsiteX4-181" fmla="*/ 333371 w 662220"/>
              <a:gd name="connsiteY4-182" fmla="*/ 641619 h 641619"/>
              <a:gd name="connsiteX5-183" fmla="*/ 5124 w 662220"/>
              <a:gd name="connsiteY5-184" fmla="*/ 325096 h 641619"/>
              <a:gd name="connsiteX6-185" fmla="*/ 64593 w 662220"/>
              <a:gd name="connsiteY6-186" fmla="*/ 122180 h 641619"/>
              <a:gd name="connsiteX0-187" fmla="*/ 178200 w 662220"/>
              <a:gd name="connsiteY0-188" fmla="*/ 58449 h 641619"/>
              <a:gd name="connsiteX1-189" fmla="*/ 130026 w 662220"/>
              <a:gd name="connsiteY1-190" fmla="*/ 58236 h 641619"/>
              <a:gd name="connsiteX2-191" fmla="*/ 412660 w 662220"/>
              <a:gd name="connsiteY2-192" fmla="*/ 2818 h 641619"/>
              <a:gd name="connsiteX3-193" fmla="*/ 661618 w 662220"/>
              <a:gd name="connsiteY3-194" fmla="*/ 325096 h 641619"/>
              <a:gd name="connsiteX4-195" fmla="*/ 333371 w 662220"/>
              <a:gd name="connsiteY4-196" fmla="*/ 641619 h 641619"/>
              <a:gd name="connsiteX5-197" fmla="*/ 5124 w 662220"/>
              <a:gd name="connsiteY5-198" fmla="*/ 325096 h 641619"/>
              <a:gd name="connsiteX6-199" fmla="*/ 64593 w 662220"/>
              <a:gd name="connsiteY6-200" fmla="*/ 122180 h 641619"/>
              <a:gd name="connsiteX0-201" fmla="*/ 178200 w 662220"/>
              <a:gd name="connsiteY0-202" fmla="*/ 58449 h 641619"/>
              <a:gd name="connsiteX1-203" fmla="*/ 130026 w 662220"/>
              <a:gd name="connsiteY1-204" fmla="*/ 58236 h 641619"/>
              <a:gd name="connsiteX2-205" fmla="*/ 412660 w 662220"/>
              <a:gd name="connsiteY2-206" fmla="*/ 2818 h 641619"/>
              <a:gd name="connsiteX3-207" fmla="*/ 661618 w 662220"/>
              <a:gd name="connsiteY3-208" fmla="*/ 325096 h 641619"/>
              <a:gd name="connsiteX4-209" fmla="*/ 333371 w 662220"/>
              <a:gd name="connsiteY4-210" fmla="*/ 641619 h 641619"/>
              <a:gd name="connsiteX5-211" fmla="*/ 5124 w 662220"/>
              <a:gd name="connsiteY5-212" fmla="*/ 325096 h 641619"/>
              <a:gd name="connsiteX6-213" fmla="*/ 64593 w 662220"/>
              <a:gd name="connsiteY6-214" fmla="*/ 122180 h 641619"/>
              <a:gd name="connsiteX0-215" fmla="*/ 176252 w 660272"/>
              <a:gd name="connsiteY0-216" fmla="*/ 58449 h 641619"/>
              <a:gd name="connsiteX1-217" fmla="*/ 128078 w 660272"/>
              <a:gd name="connsiteY1-218" fmla="*/ 58236 h 641619"/>
              <a:gd name="connsiteX2-219" fmla="*/ 410712 w 660272"/>
              <a:gd name="connsiteY2-220" fmla="*/ 2818 h 641619"/>
              <a:gd name="connsiteX3-221" fmla="*/ 659670 w 660272"/>
              <a:gd name="connsiteY3-222" fmla="*/ 325096 h 641619"/>
              <a:gd name="connsiteX4-223" fmla="*/ 331423 w 660272"/>
              <a:gd name="connsiteY4-224" fmla="*/ 641619 h 641619"/>
              <a:gd name="connsiteX5-225" fmla="*/ 3176 w 660272"/>
              <a:gd name="connsiteY5-226" fmla="*/ 325096 h 641619"/>
              <a:gd name="connsiteX6-227" fmla="*/ 62645 w 660272"/>
              <a:gd name="connsiteY6-228" fmla="*/ 122180 h 641619"/>
              <a:gd name="connsiteX0-229" fmla="*/ 253837 w 660272"/>
              <a:gd name="connsiteY0-230" fmla="*/ 30740 h 641619"/>
              <a:gd name="connsiteX1-231" fmla="*/ 128078 w 660272"/>
              <a:gd name="connsiteY1-232" fmla="*/ 58236 h 641619"/>
              <a:gd name="connsiteX2-233" fmla="*/ 410712 w 660272"/>
              <a:gd name="connsiteY2-234" fmla="*/ 2818 h 641619"/>
              <a:gd name="connsiteX3-235" fmla="*/ 659670 w 660272"/>
              <a:gd name="connsiteY3-236" fmla="*/ 325096 h 641619"/>
              <a:gd name="connsiteX4-237" fmla="*/ 331423 w 660272"/>
              <a:gd name="connsiteY4-238" fmla="*/ 641619 h 641619"/>
              <a:gd name="connsiteX5-239" fmla="*/ 3176 w 660272"/>
              <a:gd name="connsiteY5-240" fmla="*/ 325096 h 641619"/>
              <a:gd name="connsiteX6-241" fmla="*/ 62645 w 660272"/>
              <a:gd name="connsiteY6-242" fmla="*/ 122180 h 641619"/>
              <a:gd name="connsiteX0-243" fmla="*/ 253837 w 660191"/>
              <a:gd name="connsiteY0-244" fmla="*/ 41069 h 651948"/>
              <a:gd name="connsiteX1-245" fmla="*/ 161329 w 660191"/>
              <a:gd name="connsiteY1-246" fmla="*/ 63023 h 651948"/>
              <a:gd name="connsiteX2-247" fmla="*/ 410712 w 660191"/>
              <a:gd name="connsiteY2-248" fmla="*/ 13147 h 651948"/>
              <a:gd name="connsiteX3-249" fmla="*/ 659670 w 660191"/>
              <a:gd name="connsiteY3-250" fmla="*/ 335425 h 651948"/>
              <a:gd name="connsiteX4-251" fmla="*/ 331423 w 660191"/>
              <a:gd name="connsiteY4-252" fmla="*/ 651948 h 651948"/>
              <a:gd name="connsiteX5-253" fmla="*/ 3176 w 660191"/>
              <a:gd name="connsiteY5-254" fmla="*/ 335425 h 651948"/>
              <a:gd name="connsiteX6-255" fmla="*/ 62645 w 660191"/>
              <a:gd name="connsiteY6-256" fmla="*/ 132509 h 651948"/>
              <a:gd name="connsiteX0-257" fmla="*/ 253837 w 660897"/>
              <a:gd name="connsiteY0-258" fmla="*/ 45475 h 656354"/>
              <a:gd name="connsiteX1-259" fmla="*/ 161329 w 660897"/>
              <a:gd name="connsiteY1-260" fmla="*/ 67429 h 656354"/>
              <a:gd name="connsiteX2-261" fmla="*/ 410712 w 660897"/>
              <a:gd name="connsiteY2-262" fmla="*/ 17553 h 656354"/>
              <a:gd name="connsiteX3-263" fmla="*/ 659670 w 660897"/>
              <a:gd name="connsiteY3-264" fmla="*/ 339831 h 656354"/>
              <a:gd name="connsiteX4-265" fmla="*/ 331423 w 660897"/>
              <a:gd name="connsiteY4-266" fmla="*/ 656354 h 656354"/>
              <a:gd name="connsiteX5-267" fmla="*/ 3176 w 660897"/>
              <a:gd name="connsiteY5-268" fmla="*/ 339831 h 656354"/>
              <a:gd name="connsiteX6-269" fmla="*/ 62645 w 660897"/>
              <a:gd name="connsiteY6-270" fmla="*/ 136915 h 656354"/>
              <a:gd name="connsiteX0-271" fmla="*/ 253837 w 660406"/>
              <a:gd name="connsiteY0-272" fmla="*/ 41070 h 651949"/>
              <a:gd name="connsiteX1-273" fmla="*/ 161329 w 660406"/>
              <a:gd name="connsiteY1-274" fmla="*/ 63024 h 651949"/>
              <a:gd name="connsiteX2-275" fmla="*/ 410712 w 660406"/>
              <a:gd name="connsiteY2-276" fmla="*/ 13148 h 651949"/>
              <a:gd name="connsiteX3-277" fmla="*/ 659670 w 660406"/>
              <a:gd name="connsiteY3-278" fmla="*/ 335426 h 651949"/>
              <a:gd name="connsiteX4-279" fmla="*/ 331423 w 660406"/>
              <a:gd name="connsiteY4-280" fmla="*/ 651949 h 651949"/>
              <a:gd name="connsiteX5-281" fmla="*/ 3176 w 660406"/>
              <a:gd name="connsiteY5-282" fmla="*/ 335426 h 651949"/>
              <a:gd name="connsiteX6-283" fmla="*/ 62645 w 660406"/>
              <a:gd name="connsiteY6-284" fmla="*/ 132510 h 651949"/>
              <a:gd name="connsiteX0-285" fmla="*/ 161329 w 660406"/>
              <a:gd name="connsiteY0-286" fmla="*/ 63024 h 651949"/>
              <a:gd name="connsiteX1-287" fmla="*/ 410712 w 660406"/>
              <a:gd name="connsiteY1-288" fmla="*/ 13148 h 651949"/>
              <a:gd name="connsiteX2-289" fmla="*/ 659670 w 660406"/>
              <a:gd name="connsiteY2-290" fmla="*/ 335426 h 651949"/>
              <a:gd name="connsiteX3-291" fmla="*/ 331423 w 660406"/>
              <a:gd name="connsiteY3-292" fmla="*/ 651949 h 651949"/>
              <a:gd name="connsiteX4-293" fmla="*/ 3176 w 660406"/>
              <a:gd name="connsiteY4-294" fmla="*/ 335426 h 651949"/>
              <a:gd name="connsiteX5-295" fmla="*/ 62645 w 660406"/>
              <a:gd name="connsiteY5-296" fmla="*/ 132510 h 651949"/>
              <a:gd name="connsiteX0-297" fmla="*/ 128078 w 660207"/>
              <a:gd name="connsiteY0-298" fmla="*/ 63024 h 651949"/>
              <a:gd name="connsiteX1-299" fmla="*/ 410712 w 660207"/>
              <a:gd name="connsiteY1-300" fmla="*/ 13148 h 651949"/>
              <a:gd name="connsiteX2-301" fmla="*/ 659670 w 660207"/>
              <a:gd name="connsiteY2-302" fmla="*/ 335426 h 651949"/>
              <a:gd name="connsiteX3-303" fmla="*/ 331423 w 660207"/>
              <a:gd name="connsiteY3-304" fmla="*/ 651949 h 651949"/>
              <a:gd name="connsiteX4-305" fmla="*/ 3176 w 660207"/>
              <a:gd name="connsiteY4-306" fmla="*/ 335426 h 651949"/>
              <a:gd name="connsiteX5-307" fmla="*/ 62645 w 660207"/>
              <a:gd name="connsiteY5-308" fmla="*/ 132510 h 651949"/>
              <a:gd name="connsiteX0-309" fmla="*/ 128078 w 660438"/>
              <a:gd name="connsiteY0-310" fmla="*/ 60888 h 649813"/>
              <a:gd name="connsiteX1-311" fmla="*/ 410712 w 660438"/>
              <a:gd name="connsiteY1-312" fmla="*/ 11012 h 649813"/>
              <a:gd name="connsiteX2-313" fmla="*/ 659670 w 660438"/>
              <a:gd name="connsiteY2-314" fmla="*/ 333290 h 649813"/>
              <a:gd name="connsiteX3-315" fmla="*/ 331423 w 660438"/>
              <a:gd name="connsiteY3-316" fmla="*/ 649813 h 649813"/>
              <a:gd name="connsiteX4-317" fmla="*/ 3176 w 660438"/>
              <a:gd name="connsiteY4-318" fmla="*/ 333290 h 649813"/>
              <a:gd name="connsiteX5-319" fmla="*/ 62645 w 660438"/>
              <a:gd name="connsiteY5-320" fmla="*/ 130374 h 649813"/>
              <a:gd name="connsiteX0-321" fmla="*/ 128078 w 660438"/>
              <a:gd name="connsiteY0-322" fmla="*/ 64927 h 653852"/>
              <a:gd name="connsiteX1-323" fmla="*/ 410712 w 660438"/>
              <a:gd name="connsiteY1-324" fmla="*/ 15051 h 653852"/>
              <a:gd name="connsiteX2-325" fmla="*/ 659670 w 660438"/>
              <a:gd name="connsiteY2-326" fmla="*/ 337329 h 653852"/>
              <a:gd name="connsiteX3-327" fmla="*/ 331423 w 660438"/>
              <a:gd name="connsiteY3-328" fmla="*/ 653852 h 653852"/>
              <a:gd name="connsiteX4-329" fmla="*/ 3176 w 660438"/>
              <a:gd name="connsiteY4-330" fmla="*/ 337329 h 653852"/>
              <a:gd name="connsiteX5-331" fmla="*/ 62645 w 660438"/>
              <a:gd name="connsiteY5-332" fmla="*/ 134413 h 653852"/>
              <a:gd name="connsiteX0-333" fmla="*/ 128078 w 687378"/>
              <a:gd name="connsiteY0-334" fmla="*/ 58090 h 647015"/>
              <a:gd name="connsiteX1-335" fmla="*/ 571432 w 687378"/>
              <a:gd name="connsiteY1-336" fmla="*/ 16673 h 647015"/>
              <a:gd name="connsiteX2-337" fmla="*/ 659670 w 687378"/>
              <a:gd name="connsiteY2-338" fmla="*/ 330492 h 647015"/>
              <a:gd name="connsiteX3-339" fmla="*/ 331423 w 687378"/>
              <a:gd name="connsiteY3-340" fmla="*/ 647015 h 647015"/>
              <a:gd name="connsiteX4-341" fmla="*/ 3176 w 687378"/>
              <a:gd name="connsiteY4-342" fmla="*/ 330492 h 647015"/>
              <a:gd name="connsiteX5-343" fmla="*/ 62645 w 687378"/>
              <a:gd name="connsiteY5-344" fmla="*/ 127576 h 647015"/>
              <a:gd name="connsiteX0-345" fmla="*/ 128078 w 677145"/>
              <a:gd name="connsiteY0-346" fmla="*/ 58090 h 663933"/>
              <a:gd name="connsiteX1-347" fmla="*/ 571432 w 677145"/>
              <a:gd name="connsiteY1-348" fmla="*/ 16673 h 663933"/>
              <a:gd name="connsiteX2-349" fmla="*/ 659670 w 677145"/>
              <a:gd name="connsiteY2-350" fmla="*/ 330492 h 663933"/>
              <a:gd name="connsiteX3-351" fmla="*/ 559815 w 677145"/>
              <a:gd name="connsiteY3-352" fmla="*/ 663933 h 663933"/>
              <a:gd name="connsiteX4-353" fmla="*/ 3176 w 677145"/>
              <a:gd name="connsiteY4-354" fmla="*/ 330492 h 663933"/>
              <a:gd name="connsiteX5-355" fmla="*/ 62645 w 677145"/>
              <a:gd name="connsiteY5-356" fmla="*/ 127576 h 663933"/>
              <a:gd name="connsiteX0-357" fmla="*/ 101940 w 644966"/>
              <a:gd name="connsiteY0-358" fmla="*/ 58090 h 685888"/>
              <a:gd name="connsiteX1-359" fmla="*/ 545294 w 644966"/>
              <a:gd name="connsiteY1-360" fmla="*/ 16673 h 685888"/>
              <a:gd name="connsiteX2-361" fmla="*/ 633532 w 644966"/>
              <a:gd name="connsiteY2-362" fmla="*/ 330492 h 685888"/>
              <a:gd name="connsiteX3-363" fmla="*/ 533677 w 644966"/>
              <a:gd name="connsiteY3-364" fmla="*/ 663933 h 685888"/>
              <a:gd name="connsiteX4-365" fmla="*/ 10874 w 644966"/>
              <a:gd name="connsiteY4-366" fmla="*/ 575801 h 685888"/>
              <a:gd name="connsiteX5-367" fmla="*/ 36507 w 644966"/>
              <a:gd name="connsiteY5-368" fmla="*/ 127576 h 685888"/>
              <a:gd name="connsiteX0-369" fmla="*/ 101940 w 642626"/>
              <a:gd name="connsiteY0-370" fmla="*/ 58090 h 654766"/>
              <a:gd name="connsiteX1-371" fmla="*/ 545294 w 642626"/>
              <a:gd name="connsiteY1-372" fmla="*/ 16673 h 654766"/>
              <a:gd name="connsiteX2-373" fmla="*/ 633532 w 642626"/>
              <a:gd name="connsiteY2-374" fmla="*/ 330492 h 654766"/>
              <a:gd name="connsiteX3-375" fmla="*/ 567513 w 642626"/>
              <a:gd name="connsiteY3-376" fmla="*/ 613179 h 654766"/>
              <a:gd name="connsiteX4-377" fmla="*/ 10874 w 642626"/>
              <a:gd name="connsiteY4-378" fmla="*/ 575801 h 654766"/>
              <a:gd name="connsiteX5-379" fmla="*/ 36507 w 642626"/>
              <a:gd name="connsiteY5-380" fmla="*/ 127576 h 654766"/>
              <a:gd name="connsiteX0-381" fmla="*/ 101940 w 642626"/>
              <a:gd name="connsiteY0-382" fmla="*/ 30477 h 627153"/>
              <a:gd name="connsiteX1-383" fmla="*/ 545294 w 642626"/>
              <a:gd name="connsiteY1-384" fmla="*/ 31354 h 627153"/>
              <a:gd name="connsiteX2-385" fmla="*/ 633532 w 642626"/>
              <a:gd name="connsiteY2-386" fmla="*/ 302879 h 627153"/>
              <a:gd name="connsiteX3-387" fmla="*/ 567513 w 642626"/>
              <a:gd name="connsiteY3-388" fmla="*/ 585566 h 627153"/>
              <a:gd name="connsiteX4-389" fmla="*/ 10874 w 642626"/>
              <a:gd name="connsiteY4-390" fmla="*/ 548188 h 627153"/>
              <a:gd name="connsiteX5-391" fmla="*/ 36507 w 642626"/>
              <a:gd name="connsiteY5-392" fmla="*/ 99963 h 627153"/>
              <a:gd name="connsiteX0-393" fmla="*/ 101940 w 641803"/>
              <a:gd name="connsiteY0-394" fmla="*/ 32533 h 629209"/>
              <a:gd name="connsiteX1-395" fmla="*/ 545294 w 641803"/>
              <a:gd name="connsiteY1-396" fmla="*/ 33410 h 629209"/>
              <a:gd name="connsiteX2-397" fmla="*/ 633532 w 641803"/>
              <a:gd name="connsiteY2-398" fmla="*/ 304935 h 629209"/>
              <a:gd name="connsiteX3-399" fmla="*/ 567513 w 641803"/>
              <a:gd name="connsiteY3-400" fmla="*/ 587622 h 629209"/>
              <a:gd name="connsiteX4-401" fmla="*/ 10874 w 641803"/>
              <a:gd name="connsiteY4-402" fmla="*/ 550244 h 629209"/>
              <a:gd name="connsiteX5-403" fmla="*/ 36507 w 641803"/>
              <a:gd name="connsiteY5-404" fmla="*/ 102019 h 629209"/>
              <a:gd name="connsiteX0-405" fmla="*/ 93785 w 633648"/>
              <a:gd name="connsiteY0-406" fmla="*/ 32533 h 629209"/>
              <a:gd name="connsiteX1-407" fmla="*/ 537139 w 633648"/>
              <a:gd name="connsiteY1-408" fmla="*/ 33410 h 629209"/>
              <a:gd name="connsiteX2-409" fmla="*/ 625377 w 633648"/>
              <a:gd name="connsiteY2-410" fmla="*/ 304935 h 629209"/>
              <a:gd name="connsiteX3-411" fmla="*/ 559358 w 633648"/>
              <a:gd name="connsiteY3-412" fmla="*/ 587622 h 629209"/>
              <a:gd name="connsiteX4-413" fmla="*/ 2719 w 633648"/>
              <a:gd name="connsiteY4-414" fmla="*/ 550244 h 629209"/>
              <a:gd name="connsiteX5-415" fmla="*/ 28352 w 633648"/>
              <a:gd name="connsiteY5-416" fmla="*/ 102019 h 629209"/>
              <a:gd name="connsiteX0-417" fmla="*/ 103603 w 643466"/>
              <a:gd name="connsiteY0-418" fmla="*/ 32533 h 629209"/>
              <a:gd name="connsiteX1-419" fmla="*/ 546957 w 643466"/>
              <a:gd name="connsiteY1-420" fmla="*/ 33410 h 629209"/>
              <a:gd name="connsiteX2-421" fmla="*/ 635195 w 643466"/>
              <a:gd name="connsiteY2-422" fmla="*/ 304935 h 629209"/>
              <a:gd name="connsiteX3-423" fmla="*/ 569176 w 643466"/>
              <a:gd name="connsiteY3-424" fmla="*/ 587622 h 629209"/>
              <a:gd name="connsiteX4-425" fmla="*/ 12537 w 643466"/>
              <a:gd name="connsiteY4-426" fmla="*/ 550244 h 629209"/>
              <a:gd name="connsiteX5-427" fmla="*/ 4334 w 643466"/>
              <a:gd name="connsiteY5-428" fmla="*/ 102019 h 629209"/>
              <a:gd name="connsiteX0-429" fmla="*/ 103603 w 643466"/>
              <a:gd name="connsiteY0-430" fmla="*/ 32533 h 613248"/>
              <a:gd name="connsiteX1-431" fmla="*/ 546957 w 643466"/>
              <a:gd name="connsiteY1-432" fmla="*/ 33410 h 613248"/>
              <a:gd name="connsiteX2-433" fmla="*/ 635195 w 643466"/>
              <a:gd name="connsiteY2-434" fmla="*/ 304935 h 613248"/>
              <a:gd name="connsiteX3-435" fmla="*/ 569176 w 643466"/>
              <a:gd name="connsiteY3-436" fmla="*/ 587622 h 613248"/>
              <a:gd name="connsiteX4-437" fmla="*/ 12537 w 643466"/>
              <a:gd name="connsiteY4-438" fmla="*/ 518643 h 613248"/>
              <a:gd name="connsiteX5-439" fmla="*/ 4334 w 643466"/>
              <a:gd name="connsiteY5-440" fmla="*/ 102019 h 613248"/>
              <a:gd name="connsiteX0-441" fmla="*/ 103603 w 622280"/>
              <a:gd name="connsiteY0-442" fmla="*/ 51723 h 632438"/>
              <a:gd name="connsiteX1-443" fmla="*/ 546957 w 622280"/>
              <a:gd name="connsiteY1-444" fmla="*/ 52600 h 632438"/>
              <a:gd name="connsiteX2-445" fmla="*/ 569176 w 622280"/>
              <a:gd name="connsiteY2-446" fmla="*/ 606812 h 632438"/>
              <a:gd name="connsiteX3-447" fmla="*/ 12537 w 622280"/>
              <a:gd name="connsiteY3-448" fmla="*/ 537833 h 632438"/>
              <a:gd name="connsiteX4-449" fmla="*/ 4334 w 622280"/>
              <a:gd name="connsiteY4-450" fmla="*/ 121209 h 632438"/>
              <a:gd name="connsiteX0-451" fmla="*/ 103603 w 640916"/>
              <a:gd name="connsiteY0-452" fmla="*/ 51277 h 628066"/>
              <a:gd name="connsiteX1-453" fmla="*/ 546957 w 640916"/>
              <a:gd name="connsiteY1-454" fmla="*/ 52154 h 628066"/>
              <a:gd name="connsiteX2-455" fmla="*/ 595444 w 640916"/>
              <a:gd name="connsiteY2-456" fmla="*/ 600046 h 628066"/>
              <a:gd name="connsiteX3-457" fmla="*/ 12537 w 640916"/>
              <a:gd name="connsiteY3-458" fmla="*/ 537387 h 628066"/>
              <a:gd name="connsiteX4-459" fmla="*/ 4334 w 640916"/>
              <a:gd name="connsiteY4-460" fmla="*/ 120763 h 628066"/>
              <a:gd name="connsiteX0-461" fmla="*/ 103603 w 629940"/>
              <a:gd name="connsiteY0-462" fmla="*/ 26437 h 603226"/>
              <a:gd name="connsiteX1-463" fmla="*/ 546957 w 629940"/>
              <a:gd name="connsiteY1-464" fmla="*/ 27314 h 603226"/>
              <a:gd name="connsiteX2-465" fmla="*/ 595444 w 629940"/>
              <a:gd name="connsiteY2-466" fmla="*/ 575206 h 603226"/>
              <a:gd name="connsiteX3-467" fmla="*/ 12537 w 629940"/>
              <a:gd name="connsiteY3-468" fmla="*/ 512547 h 603226"/>
              <a:gd name="connsiteX4-469" fmla="*/ 4334 w 629940"/>
              <a:gd name="connsiteY4-470" fmla="*/ 95923 h 603226"/>
              <a:gd name="connsiteX0-471" fmla="*/ 103603 w 651443"/>
              <a:gd name="connsiteY0-472" fmla="*/ 20041 h 614843"/>
              <a:gd name="connsiteX1-473" fmla="*/ 608249 w 651443"/>
              <a:gd name="connsiteY1-474" fmla="*/ 39879 h 614843"/>
              <a:gd name="connsiteX2-475" fmla="*/ 595444 w 651443"/>
              <a:gd name="connsiteY2-476" fmla="*/ 568810 h 614843"/>
              <a:gd name="connsiteX3-477" fmla="*/ 12537 w 651443"/>
              <a:gd name="connsiteY3-478" fmla="*/ 506151 h 614843"/>
              <a:gd name="connsiteX4-479" fmla="*/ 4334 w 651443"/>
              <a:gd name="connsiteY4-480" fmla="*/ 89527 h 614843"/>
              <a:gd name="connsiteX0-481" fmla="*/ 103603 w 640788"/>
              <a:gd name="connsiteY0-482" fmla="*/ 20041 h 614843"/>
              <a:gd name="connsiteX1-483" fmla="*/ 581981 w 640788"/>
              <a:gd name="connsiteY1-484" fmla="*/ 39879 h 614843"/>
              <a:gd name="connsiteX2-485" fmla="*/ 595444 w 640788"/>
              <a:gd name="connsiteY2-486" fmla="*/ 568810 h 614843"/>
              <a:gd name="connsiteX3-487" fmla="*/ 12537 w 640788"/>
              <a:gd name="connsiteY3-488" fmla="*/ 506151 h 614843"/>
              <a:gd name="connsiteX4-489" fmla="*/ 4334 w 640788"/>
              <a:gd name="connsiteY4-490" fmla="*/ 89527 h 614843"/>
              <a:gd name="connsiteX0-491" fmla="*/ 103603 w 673655"/>
              <a:gd name="connsiteY0-492" fmla="*/ 38763 h 618146"/>
              <a:gd name="connsiteX1-493" fmla="*/ 581981 w 673655"/>
              <a:gd name="connsiteY1-494" fmla="*/ 58601 h 618146"/>
              <a:gd name="connsiteX2-495" fmla="*/ 621713 w 673655"/>
              <a:gd name="connsiteY2-496" fmla="*/ 562250 h 618146"/>
              <a:gd name="connsiteX3-497" fmla="*/ 12537 w 673655"/>
              <a:gd name="connsiteY3-498" fmla="*/ 524873 h 618146"/>
              <a:gd name="connsiteX4-499" fmla="*/ 4334 w 673655"/>
              <a:gd name="connsiteY4-500" fmla="*/ 108249 h 618146"/>
              <a:gd name="connsiteX0-501" fmla="*/ 103603 w 654750"/>
              <a:gd name="connsiteY0-502" fmla="*/ 38763 h 605787"/>
              <a:gd name="connsiteX1-503" fmla="*/ 581981 w 654750"/>
              <a:gd name="connsiteY1-504" fmla="*/ 58601 h 605787"/>
              <a:gd name="connsiteX2-505" fmla="*/ 621713 w 654750"/>
              <a:gd name="connsiteY2-506" fmla="*/ 562250 h 605787"/>
              <a:gd name="connsiteX3-507" fmla="*/ 12537 w 654750"/>
              <a:gd name="connsiteY3-508" fmla="*/ 524873 h 605787"/>
              <a:gd name="connsiteX4-509" fmla="*/ 4334 w 654750"/>
              <a:gd name="connsiteY4-510" fmla="*/ 108249 h 605787"/>
              <a:gd name="connsiteX0-511" fmla="*/ 103603 w 643734"/>
              <a:gd name="connsiteY0-512" fmla="*/ 31800 h 598824"/>
              <a:gd name="connsiteX1-513" fmla="*/ 581981 w 643734"/>
              <a:gd name="connsiteY1-514" fmla="*/ 51638 h 598824"/>
              <a:gd name="connsiteX2-515" fmla="*/ 621713 w 643734"/>
              <a:gd name="connsiteY2-516" fmla="*/ 555287 h 598824"/>
              <a:gd name="connsiteX3-517" fmla="*/ 12537 w 643734"/>
              <a:gd name="connsiteY3-518" fmla="*/ 517910 h 598824"/>
              <a:gd name="connsiteX4-519" fmla="*/ 4334 w 643734"/>
              <a:gd name="connsiteY4-520" fmla="*/ 101286 h 598824"/>
              <a:gd name="connsiteX0-521" fmla="*/ 103603 w 643734"/>
              <a:gd name="connsiteY0-522" fmla="*/ 24551 h 591575"/>
              <a:gd name="connsiteX1-523" fmla="*/ 581981 w 643734"/>
              <a:gd name="connsiteY1-524" fmla="*/ 44389 h 591575"/>
              <a:gd name="connsiteX2-525" fmla="*/ 621713 w 643734"/>
              <a:gd name="connsiteY2-526" fmla="*/ 548038 h 591575"/>
              <a:gd name="connsiteX3-527" fmla="*/ 12537 w 643734"/>
              <a:gd name="connsiteY3-528" fmla="*/ 510661 h 591575"/>
              <a:gd name="connsiteX4-529" fmla="*/ 4334 w 643734"/>
              <a:gd name="connsiteY4-530" fmla="*/ 94037 h 591575"/>
              <a:gd name="connsiteX0-531" fmla="*/ 103603 w 643734"/>
              <a:gd name="connsiteY0-532" fmla="*/ 20135 h 587159"/>
              <a:gd name="connsiteX1-533" fmla="*/ 581981 w 643734"/>
              <a:gd name="connsiteY1-534" fmla="*/ 39973 h 587159"/>
              <a:gd name="connsiteX2-535" fmla="*/ 621713 w 643734"/>
              <a:gd name="connsiteY2-536" fmla="*/ 543622 h 587159"/>
              <a:gd name="connsiteX3-537" fmla="*/ 12537 w 643734"/>
              <a:gd name="connsiteY3-538" fmla="*/ 506245 h 587159"/>
              <a:gd name="connsiteX4-539" fmla="*/ 4334 w 643734"/>
              <a:gd name="connsiteY4-540" fmla="*/ 89621 h 587159"/>
              <a:gd name="connsiteX0-541" fmla="*/ 51067 w 657504"/>
              <a:gd name="connsiteY0-542" fmla="*/ 31623 h 592327"/>
              <a:gd name="connsiteX1-543" fmla="*/ 581981 w 657504"/>
              <a:gd name="connsiteY1-544" fmla="*/ 45141 h 592327"/>
              <a:gd name="connsiteX2-545" fmla="*/ 621713 w 657504"/>
              <a:gd name="connsiteY2-546" fmla="*/ 548790 h 592327"/>
              <a:gd name="connsiteX3-547" fmla="*/ 12537 w 657504"/>
              <a:gd name="connsiteY3-548" fmla="*/ 511413 h 592327"/>
              <a:gd name="connsiteX4-549" fmla="*/ 4334 w 657504"/>
              <a:gd name="connsiteY4-550" fmla="*/ 94789 h 592327"/>
              <a:gd name="connsiteX0-551" fmla="*/ 51067 w 676118"/>
              <a:gd name="connsiteY0-552" fmla="*/ 31623 h 604686"/>
              <a:gd name="connsiteX1-553" fmla="*/ 581981 w 676118"/>
              <a:gd name="connsiteY1-554" fmla="*/ 45141 h 604686"/>
              <a:gd name="connsiteX2-555" fmla="*/ 621713 w 676118"/>
              <a:gd name="connsiteY2-556" fmla="*/ 548790 h 604686"/>
              <a:gd name="connsiteX3-557" fmla="*/ 12537 w 676118"/>
              <a:gd name="connsiteY3-558" fmla="*/ 511413 h 604686"/>
              <a:gd name="connsiteX4-559" fmla="*/ 4334 w 676118"/>
              <a:gd name="connsiteY4-560" fmla="*/ 94789 h 604686"/>
              <a:gd name="connsiteX0-561" fmla="*/ 51067 w 659741"/>
              <a:gd name="connsiteY0-562" fmla="*/ 18182 h 591245"/>
              <a:gd name="connsiteX1-563" fmla="*/ 581981 w 659741"/>
              <a:gd name="connsiteY1-564" fmla="*/ 31700 h 591245"/>
              <a:gd name="connsiteX2-565" fmla="*/ 621713 w 659741"/>
              <a:gd name="connsiteY2-566" fmla="*/ 535349 h 591245"/>
              <a:gd name="connsiteX3-567" fmla="*/ 12537 w 659741"/>
              <a:gd name="connsiteY3-568" fmla="*/ 497972 h 591245"/>
              <a:gd name="connsiteX4-569" fmla="*/ 4334 w 659741"/>
              <a:gd name="connsiteY4-570" fmla="*/ 81348 h 591245"/>
              <a:gd name="connsiteX0-571" fmla="*/ 51067 w 671131"/>
              <a:gd name="connsiteY0-572" fmla="*/ 18182 h 591245"/>
              <a:gd name="connsiteX1-573" fmla="*/ 617005 w 671131"/>
              <a:gd name="connsiteY1-574" fmla="*/ 31700 h 591245"/>
              <a:gd name="connsiteX2-575" fmla="*/ 621713 w 671131"/>
              <a:gd name="connsiteY2-576" fmla="*/ 535349 h 591245"/>
              <a:gd name="connsiteX3-577" fmla="*/ 12537 w 671131"/>
              <a:gd name="connsiteY3-578" fmla="*/ 497972 h 591245"/>
              <a:gd name="connsiteX4-579" fmla="*/ 4334 w 671131"/>
              <a:gd name="connsiteY4-580" fmla="*/ 81348 h 591245"/>
              <a:gd name="connsiteX0-581" fmla="*/ 51067 w 648099"/>
              <a:gd name="connsiteY0-582" fmla="*/ 18182 h 578886"/>
              <a:gd name="connsiteX1-583" fmla="*/ 617005 w 648099"/>
              <a:gd name="connsiteY1-584" fmla="*/ 31700 h 578886"/>
              <a:gd name="connsiteX2-585" fmla="*/ 621713 w 648099"/>
              <a:gd name="connsiteY2-586" fmla="*/ 535349 h 578886"/>
              <a:gd name="connsiteX3-587" fmla="*/ 12537 w 648099"/>
              <a:gd name="connsiteY3-588" fmla="*/ 497972 h 578886"/>
              <a:gd name="connsiteX4-589" fmla="*/ 4334 w 648099"/>
              <a:gd name="connsiteY4-590" fmla="*/ 81348 h 578886"/>
              <a:gd name="connsiteX0-591" fmla="*/ 51067 w 648099"/>
              <a:gd name="connsiteY0-592" fmla="*/ 18182 h 565791"/>
              <a:gd name="connsiteX1-593" fmla="*/ 617005 w 648099"/>
              <a:gd name="connsiteY1-594" fmla="*/ 31700 h 565791"/>
              <a:gd name="connsiteX2-595" fmla="*/ 621713 w 648099"/>
              <a:gd name="connsiteY2-596" fmla="*/ 535349 h 565791"/>
              <a:gd name="connsiteX3-597" fmla="*/ 12537 w 648099"/>
              <a:gd name="connsiteY3-598" fmla="*/ 497972 h 565791"/>
              <a:gd name="connsiteX4-599" fmla="*/ 4334 w 648099"/>
              <a:gd name="connsiteY4-600" fmla="*/ 81348 h 56579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48099" h="565791">
                <a:moveTo>
                  <a:pt x="51067" y="18182"/>
                </a:moveTo>
                <a:cubicBezTo>
                  <a:pt x="281003" y="7261"/>
                  <a:pt x="591945" y="-22893"/>
                  <a:pt x="617005" y="31700"/>
                </a:cubicBezTo>
                <a:cubicBezTo>
                  <a:pt x="642065" y="86293"/>
                  <a:pt x="669922" y="489239"/>
                  <a:pt x="621713" y="535349"/>
                </a:cubicBezTo>
                <a:cubicBezTo>
                  <a:pt x="573504" y="581459"/>
                  <a:pt x="32838" y="579874"/>
                  <a:pt x="12537" y="497972"/>
                </a:cubicBezTo>
                <a:cubicBezTo>
                  <a:pt x="992" y="378148"/>
                  <a:pt x="-4426" y="189998"/>
                  <a:pt x="4334" y="81348"/>
                </a:cubicBezTo>
              </a:path>
            </a:pathLst>
          </a:custGeom>
          <a:noFill/>
          <a:ln w="25400" cap="rnd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方正静蕾简体" panose="02000000000000000000" pitchFamily="2" charset="-122"/>
              <a:ea typeface="方正静蕾简体" panose="02000000000000000000" pitchFamily="2" charset="-122"/>
              <a:cs typeface="+mn-cs"/>
            </a:endParaRPr>
          </a:p>
        </p:txBody>
      </p:sp>
      <p:pic>
        <p:nvPicPr>
          <p:cNvPr id="179" name="图片 1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489837"/>
            <a:ext cx="715386" cy="1012339"/>
          </a:xfrm>
          <a:prstGeom prst="rect">
            <a:avLst/>
          </a:prstGeom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3A46234D-4C73-4323-A93B-E4DBCE307BEE}"/>
              </a:ext>
            </a:extLst>
          </p:cNvPr>
          <p:cNvSpPr txBox="1"/>
          <p:nvPr/>
        </p:nvSpPr>
        <p:spPr>
          <a:xfrm>
            <a:off x="5836682" y="3016891"/>
            <a:ext cx="4370354" cy="2207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3"/>
              </a:spcBef>
              <a:spcAft>
                <a:spcPts val="133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1.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Tìm đọc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một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cuốn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về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chuyện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lạ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đây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D98043E1-8CF5-4C77-984C-0F4CF163B5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99561" y="143296"/>
            <a:ext cx="3927393" cy="2387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1EF20E-D24B-4BAA-BC24-DFDC65D073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534" y="264270"/>
            <a:ext cx="4594934" cy="6593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2DDCED-529C-4DF3-8116-311023392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464" y="213546"/>
            <a:ext cx="4638889" cy="654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4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" r="34400" b="5897"/>
          <a:stretch/>
        </p:blipFill>
        <p:spPr>
          <a:xfrm>
            <a:off x="728948" y="404368"/>
            <a:ext cx="10945188" cy="6049264"/>
          </a:xfrm>
          <a:prstGeom prst="rect">
            <a:avLst/>
          </a:prstGeom>
        </p:spPr>
      </p:pic>
      <p:pic>
        <p:nvPicPr>
          <p:cNvPr id="6" name="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81" t="24563" r="40933" b="26282"/>
          <a:stretch/>
        </p:blipFill>
        <p:spPr>
          <a:xfrm flipH="1">
            <a:off x="239349" y="3082597"/>
            <a:ext cx="2497563" cy="33710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F09A7A-2079-4987-B074-7689EF20D8AC}"/>
              </a:ext>
            </a:extLst>
          </p:cNvPr>
          <p:cNvSpPr txBox="1"/>
          <p:nvPr/>
        </p:nvSpPr>
        <p:spPr>
          <a:xfrm>
            <a:off x="2905587" y="2601157"/>
            <a:ext cx="7499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Trình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bày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điều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nhất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cuốn</a:t>
            </a:r>
            <a:r>
              <a:rPr lang="en-US" sz="4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sách</a:t>
            </a:r>
            <a:endParaRPr lang="en-US" sz="44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88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图片 2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444" y="780706"/>
            <a:ext cx="8563953" cy="2786913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046" y="204604"/>
            <a:ext cx="11261908" cy="1283002"/>
          </a:xfrm>
          <a:prstGeom prst="rect">
            <a:avLst/>
          </a:prstGeom>
        </p:spPr>
      </p:pic>
      <p:pic>
        <p:nvPicPr>
          <p:cNvPr id="201" name="图片 20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48184">
            <a:off x="10767740" y="3634669"/>
            <a:ext cx="715386" cy="101233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381C69-B370-4A98-8084-2D883458C795}"/>
              </a:ext>
            </a:extLst>
          </p:cNvPr>
          <p:cNvSpPr txBox="1"/>
          <p:nvPr/>
        </p:nvSpPr>
        <p:spPr>
          <a:xfrm>
            <a:off x="3430314" y="1559534"/>
            <a:ext cx="8296640" cy="73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17479D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2.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Viết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phiếu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/>
                <a:ea typeface="Arial-Rounded"/>
                <a:cs typeface="+mn-cs"/>
              </a:rPr>
              <a:t>sách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/>
              <a:ea typeface="Arial-Rounded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670DA6-82B0-451B-95E4-D9B9C9441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8444" y="3429000"/>
            <a:ext cx="8847438" cy="2473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61" y="4285397"/>
            <a:ext cx="11818861" cy="238835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101" y="1473958"/>
            <a:ext cx="9864578" cy="263529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881" y="395786"/>
            <a:ext cx="9935813" cy="13028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21" y="2872861"/>
            <a:ext cx="7195481" cy="341990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823275" y="2187792"/>
            <a:ext cx="87376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Củng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cố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bài</a:t>
            </a: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 </a:t>
            </a:r>
            <a:r>
              <a:rPr kumimoji="0" lang="en-US" altLang="zh-CN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-Rounded"/>
                <a:ea typeface="方正静蕾简体" panose="02000000000000000000" pitchFamily="2" charset="-122"/>
                <a:cs typeface="+mn-cs"/>
              </a:rPr>
              <a:t>học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-Rounded"/>
              <a:ea typeface="方正静蕾简体" panose="02000000000000000000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071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47</Words>
  <Application>Microsoft Office PowerPoint</Application>
  <PresentationFormat>Widescreen</PresentationFormat>
  <Paragraphs>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Arial-Rounded</vt:lpstr>
      <vt:lpstr>Calibri</vt:lpstr>
      <vt:lpstr>方正静蕾简体</vt:lpstr>
      <vt:lpstr>https://www.freeppt7.com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Admin</cp:lastModifiedBy>
  <cp:revision>1</cp:revision>
  <dcterms:created xsi:type="dcterms:W3CDTF">2021-08-06T09:19:36Z</dcterms:created>
  <dcterms:modified xsi:type="dcterms:W3CDTF">2025-05-05T14:54:49Z</dcterms:modified>
</cp:coreProperties>
</file>