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</p:sldMasterIdLst>
  <p:notesMasterIdLst>
    <p:notesMasterId r:id="rId8"/>
  </p:notesMasterIdLst>
  <p:sldIdLst>
    <p:sldId id="3398" r:id="rId3"/>
    <p:sldId id="417" r:id="rId4"/>
    <p:sldId id="3399" r:id="rId5"/>
    <p:sldId id="263" r:id="rId6"/>
    <p:sldId id="51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F18C3-985E-4F7C-865B-8A98510969D1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1AD19-8F04-4526-8EED-44078D4BE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3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71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340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06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83083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89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667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65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123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31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274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6009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79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962092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197645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888926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720814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622642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984165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831349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048025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279048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1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179197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677074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5523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984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8648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9180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474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83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74141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065CE-25E6-4600-B38D-DF3E36760140}"/>
              </a:ext>
            </a:extLst>
          </p:cNvPr>
          <p:cNvSpPr txBox="1"/>
          <p:nvPr userDrawn="1"/>
        </p:nvSpPr>
        <p:spPr>
          <a:xfrm>
            <a:off x="9581350" y="1809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i="1" dirty="0" err="1"/>
              <a:t>Hương</a:t>
            </a:r>
            <a:r>
              <a:rPr lang="en-US" sz="1067" i="1" dirty="0"/>
              <a:t> </a:t>
            </a:r>
            <a:r>
              <a:rPr lang="en-US" sz="1067" i="1" dirty="0" err="1"/>
              <a:t>Thảo</a:t>
            </a:r>
            <a:r>
              <a:rPr lang="en-US" sz="1067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80763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ransition spd="slow">
    <p:cover/>
  </p:transition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C976D-A090-4B90-8E62-061913A06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42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19C3E-0FBF-413F-A03B-F7D93C4FA3D0}"/>
              </a:ext>
            </a:extLst>
          </p:cNvPr>
          <p:cNvSpPr txBox="1"/>
          <p:nvPr/>
        </p:nvSpPr>
        <p:spPr>
          <a:xfrm>
            <a:off x="3561135" y="275356"/>
            <a:ext cx="6026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ĐỌC MỞ RỘNG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E33FA8-445A-4CE2-BF79-385F6ABE41A3}"/>
              </a:ext>
            </a:extLst>
          </p:cNvPr>
          <p:cNvSpPr txBox="1"/>
          <p:nvPr/>
        </p:nvSpPr>
        <p:spPr>
          <a:xfrm>
            <a:off x="3561135" y="1182933"/>
            <a:ext cx="6523797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1.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Tìm đọc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sách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báo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bản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hướng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dẫn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sử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dụng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đồ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dùng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(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vi,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máy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thoại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,…)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FDEED1-1773-4A27-8023-007EFCEA2A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825"/>
          <a:stretch/>
        </p:blipFill>
        <p:spPr>
          <a:xfrm>
            <a:off x="541329" y="275356"/>
            <a:ext cx="2273123" cy="1814852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A89AAF-E7D9-47F0-BBA0-2A61FFCAB29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5923" y="3682056"/>
            <a:ext cx="4532203" cy="2502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3535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926C28-E24D-45DF-BA6E-72D204813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030" y="550417"/>
            <a:ext cx="8842830" cy="589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8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8" y="404368"/>
            <a:ext cx="10945188" cy="6049264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F09A7A-2079-4987-B074-7689EF20D8AC}"/>
              </a:ext>
            </a:extLst>
          </p:cNvPr>
          <p:cNvSpPr txBox="1"/>
          <p:nvPr/>
        </p:nvSpPr>
        <p:spPr>
          <a:xfrm>
            <a:off x="2905587" y="2601157"/>
            <a:ext cx="7499041" cy="1985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44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2.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Trao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đổi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với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các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bạn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số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điều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mới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đọc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lang="en-US" sz="44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vi-VN" sz="44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48</Words>
  <Application>Microsoft Office PowerPoint</Application>
  <PresentationFormat>Widescreen</PresentationFormat>
  <Paragraphs>4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等线</vt:lpstr>
      <vt:lpstr>Arial</vt:lpstr>
      <vt:lpstr>Arial-Rounded</vt:lpstr>
      <vt:lpstr>Calibri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</cp:revision>
  <dcterms:created xsi:type="dcterms:W3CDTF">2021-08-06T11:03:59Z</dcterms:created>
  <dcterms:modified xsi:type="dcterms:W3CDTF">2025-05-05T14:54:35Z</dcterms:modified>
</cp:coreProperties>
</file>