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1" r:id="rId1"/>
    <p:sldMasterId id="2147483699" r:id="rId2"/>
    <p:sldMasterId id="2147483713" r:id="rId3"/>
    <p:sldMasterId id="2147483725" r:id="rId4"/>
    <p:sldMasterId id="2147483738" r:id="rId5"/>
  </p:sldMasterIdLst>
  <p:notesMasterIdLst>
    <p:notesMasterId r:id="rId12"/>
  </p:notesMasterIdLst>
  <p:sldIdLst>
    <p:sldId id="2007577121" r:id="rId6"/>
    <p:sldId id="3397" r:id="rId7"/>
    <p:sldId id="2007577122" r:id="rId8"/>
    <p:sldId id="496" r:id="rId9"/>
    <p:sldId id="3404" r:id="rId10"/>
    <p:sldId id="340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CACF10-A2D0-4F5F-81E0-3D6336407A56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6D9C58-E807-494C-B480-588A31CB81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9735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46630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 </a:t>
            </a:r>
            <a:r>
              <a:rPr lang="en-US" dirty="0" err="1"/>
              <a:t>bởi</a:t>
            </a:r>
            <a:r>
              <a:rPr lang="en-US" dirty="0"/>
              <a:t>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: tranthao121004@gmail.com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DC5C0A-0D26-4132-B61F-2E06C1498EC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09187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 </a:t>
            </a:r>
            <a:r>
              <a:rPr lang="en-US" dirty="0" err="1"/>
              <a:t>bởi</a:t>
            </a:r>
            <a:r>
              <a:rPr lang="en-US" dirty="0"/>
              <a:t>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: tranthao121004@gmail.com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6D9C58-E807-494C-B480-588A31CB815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8193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47476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 </a:t>
            </a:r>
            <a:r>
              <a:rPr lang="en-US" dirty="0" err="1"/>
              <a:t>bởi</a:t>
            </a:r>
            <a:r>
              <a:rPr lang="en-US" dirty="0"/>
              <a:t>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: tranthao121004@gmail.com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36293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 </a:t>
            </a:r>
            <a:r>
              <a:rPr lang="en-US" dirty="0" err="1"/>
              <a:t>bởi</a:t>
            </a:r>
            <a:r>
              <a:rPr lang="en-US" dirty="0"/>
              <a:t>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/>
              <a:t>: tranthao121004@gmail.com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0A03BF-BDB9-4A45-9B59-55A59E96C1D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64032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69E6307-B339-4BB6-917D-3C23473274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2072071-EDC3-4497-9CF5-D380D82635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60F51E2-6110-42B6-AD1C-2A061E700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FB077BF-E70D-46F2-806A-019D5E9D8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190F3DE-A7B7-4C33-862E-179405C3A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4603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8DF56CA-60B2-41D2-9BC1-9F491180B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D036413-0D1F-49C6-ABC3-E88B00AA9D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90967AC-5B2E-4CE5-B02B-28F41E919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E7432D6-B28E-4415-90A8-1491910D2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FD1B169-DE41-4C59-B264-6376E14F0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6059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EF2B3E7E-5BF0-4A59-8E75-85A611782C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8194D29-58BB-4975-B376-EF1A5BC29E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808C711-39DA-4EF0-8F62-5B958554A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334A974-65FE-4464-B01A-02E8F7EFE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5120632-8296-4676-AD40-600AE63B5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29113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4535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0A404991-DC8B-44E9-97DB-783310D506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2"/>
            <a:ext cx="12192000" cy="6857355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925B1FBD-A72F-4401-8221-9042861C1EB0}"/>
              </a:ext>
            </a:extLst>
          </p:cNvPr>
          <p:cNvSpPr/>
          <p:nvPr userDrawn="1"/>
        </p:nvSpPr>
        <p:spPr>
          <a:xfrm>
            <a:off x="192910" y="196770"/>
            <a:ext cx="11806177" cy="64644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0F73B100-4B5E-4F9E-8674-58E9344AFC50}"/>
              </a:ext>
            </a:extLst>
          </p:cNvPr>
          <p:cNvSpPr/>
          <p:nvPr userDrawn="1"/>
        </p:nvSpPr>
        <p:spPr>
          <a:xfrm>
            <a:off x="360742" y="344346"/>
            <a:ext cx="11470511" cy="6169306"/>
          </a:xfrm>
          <a:prstGeom prst="rect">
            <a:avLst/>
          </a:prstGeom>
          <a:noFill/>
          <a:ln w="38100">
            <a:solidFill>
              <a:schemeClr val="accent2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7722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prism isInverted="1"/>
      </p:transition>
    </mc:Choice>
    <mc:Fallback xmlns="">
      <p:transition spd="slow" advClick="0" advTm="5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51564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4767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:blinds/>
      </p:transition>
    </mc:Choice>
    <mc:Fallback xmlns="">
      <p:transition spd="slow" advTm="0">
        <p:blinds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32"/>
          <p:cNvSpPr txBox="1"/>
          <p:nvPr userDrawn="1"/>
        </p:nvSpPr>
        <p:spPr>
          <a:xfrm>
            <a:off x="353484" y="342796"/>
            <a:ext cx="1521524" cy="358987"/>
          </a:xfrm>
          <a:prstGeom prst="rect">
            <a:avLst/>
          </a:prstGeom>
          <a:noFill/>
        </p:spPr>
        <p:txBody>
          <a:bodyPr wrap="none" lIns="91417" tIns="45709" rIns="91417" bIns="45709">
            <a:spAutoFit/>
          </a:bodyPr>
          <a:lstStyle/>
          <a:p>
            <a:pPr defTabSz="914096">
              <a:defRPr/>
            </a:pPr>
            <a:r>
              <a:rPr lang="zh-CN" altLang="en-US" sz="1733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年度工作概述</a:t>
            </a:r>
          </a:p>
        </p:txBody>
      </p:sp>
      <p:sp>
        <p:nvSpPr>
          <p:cNvPr id="4" name="文本框 33"/>
          <p:cNvSpPr txBox="1"/>
          <p:nvPr userDrawn="1"/>
        </p:nvSpPr>
        <p:spPr>
          <a:xfrm>
            <a:off x="353485" y="619994"/>
            <a:ext cx="1899833" cy="276977"/>
          </a:xfrm>
          <a:prstGeom prst="rect">
            <a:avLst/>
          </a:prstGeom>
          <a:noFill/>
        </p:spPr>
        <p:txBody>
          <a:bodyPr wrap="none" lIns="91417" tIns="45709" rIns="91417" bIns="45709">
            <a:spAutoFit/>
          </a:bodyPr>
          <a:lstStyle/>
          <a:p>
            <a:pPr defTabSz="914096">
              <a:defRPr/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Annual work summary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0" y="342796"/>
            <a:ext cx="213784" cy="556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9" rIns="91417" bIns="45709" anchor="ctr"/>
          <a:lstStyle/>
          <a:p>
            <a:pPr algn="ctr" defTabSz="914096">
              <a:defRPr/>
            </a:pPr>
            <a:endParaRPr lang="zh-CN" altLang="en-US" sz="1866" dirty="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6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62C1E6-100B-44D2-A1C7-A34E3BD9A12C}" type="datetimeFigureOut">
              <a:rPr lang="zh-CN" altLang="en-US"/>
              <a:pPr>
                <a:defRPr/>
              </a:pPr>
              <a:t>2025/5/5</a:t>
            </a:fld>
            <a:endParaRPr lang="zh-CN" altLang="en-US"/>
          </a:p>
        </p:txBody>
      </p:sp>
      <p:sp>
        <p:nvSpPr>
          <p:cNvPr id="7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4A6F88-39AC-442E-B372-2FEBDC340D1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8315061"/>
      </p:ext>
    </p:extLst>
  </p:cSld>
  <p:clrMapOvr>
    <a:masterClrMapping/>
  </p:clrMapOvr>
  <p:transition spd="med" advClick="0" advTm="0">
    <p:push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8474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2000">
        <p14:gallery dir="l"/>
      </p:transition>
    </mc:Choice>
    <mc:Fallback xmlns="">
      <p:transition spd="slow" advClick="0" advTm="200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5/5/2025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1787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5/5/2025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96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3EF77EB-7B1C-4797-B807-1B765A216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F7EB334-C061-42FA-A5AE-07BFA35371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147535A-CA5C-4FEB-8741-595DAEBF8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E5168A3-DC42-4431-B2A4-33DDF8F94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28EB0B5-8941-4C75-B707-5940D44ED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50397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3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699">
                <a:solidFill>
                  <a:schemeClr val="tx1">
                    <a:tint val="75000"/>
                  </a:schemeClr>
                </a:solidFill>
              </a:defRPr>
            </a:lvl1pPr>
            <a:lvl2pPr marL="60946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2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38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85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1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7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2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7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5/5/2025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6705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5/5/2025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7885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5/5/2025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1872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5/5/2025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0971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5/5/2025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0985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09730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299"/>
            </a:lvl1pPr>
            <a:lvl2pPr>
              <a:defRPr sz="3799"/>
            </a:lvl2pPr>
            <a:lvl3pPr>
              <a:defRPr sz="3199"/>
            </a:lvl3pPr>
            <a:lvl4pPr>
              <a:defRPr sz="2699"/>
            </a:lvl4pPr>
            <a:lvl5pPr>
              <a:defRPr sz="2699"/>
            </a:lvl5pPr>
            <a:lvl6pPr>
              <a:defRPr sz="2699"/>
            </a:lvl6pPr>
            <a:lvl7pPr>
              <a:defRPr sz="2699"/>
            </a:lvl7pPr>
            <a:lvl8pPr>
              <a:defRPr sz="2699"/>
            </a:lvl8pPr>
            <a:lvl9pPr>
              <a:defRPr sz="26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5/5/2025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2858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299"/>
            </a:lvl1pPr>
            <a:lvl2pPr marL="609463" indent="0">
              <a:buNone/>
              <a:defRPr sz="3799"/>
            </a:lvl2pPr>
            <a:lvl3pPr marL="1218926" indent="0">
              <a:buNone/>
              <a:defRPr sz="3199"/>
            </a:lvl3pPr>
            <a:lvl4pPr marL="1828388" indent="0">
              <a:buNone/>
              <a:defRPr sz="2699"/>
            </a:lvl4pPr>
            <a:lvl5pPr marL="2437851" indent="0">
              <a:buNone/>
              <a:defRPr sz="2699"/>
            </a:lvl5pPr>
            <a:lvl6pPr marL="3047314" indent="0">
              <a:buNone/>
              <a:defRPr sz="2699"/>
            </a:lvl6pPr>
            <a:lvl7pPr marL="3656777" indent="0">
              <a:buNone/>
              <a:defRPr sz="2699"/>
            </a:lvl7pPr>
            <a:lvl8pPr marL="4266240" indent="0">
              <a:buNone/>
              <a:defRPr sz="2699"/>
            </a:lvl8pPr>
            <a:lvl9pPr marL="4875703" indent="0">
              <a:buNone/>
              <a:defRPr sz="2699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5/5/2025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49917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5/5/2025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4172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5/5/2025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360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805127F-20D8-4068-878F-48890575B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B98F518-0D22-4132-8C68-ED1D54680E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A1F2D2F-B897-46FD-A83C-A03ED06B7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E6671F4-D60B-47B4-BB35-3100C4743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E45399D-A2E8-4CAD-B3BB-26E911D8E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225359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65340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8C6DAB4-A5EE-47F3-865F-194124662A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26718609-D0E2-44F0-884B-8C20021452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537104A-EDBB-4DEF-9A8D-A6F97EEB8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3BB8D15-C499-48CF-9D0D-45CCC65AD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90E66EA-B0D5-46D2-BB63-E9AAA5F59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3997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5639B58-E9A9-4E5B-8675-D220511DD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2A3A9B5-0BCA-4364-AAED-F89099EC64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B48A98A-4FCE-42D0-A2D1-F2BF8D5F4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D531CB1-8E0F-41C9-8C45-E6F609050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173D3C7-0FA6-4E51-9224-B3032E1C9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2614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38AA695-E720-45FC-8C4C-6F6C5E2BA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2C41949-D699-407F-88A2-7FC57A3E02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6ACF3AE-4FCF-43CB-A2A9-4E450D2A7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FDA009A-460D-4113-B559-A393D1BB4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E93440B-F521-41F1-A213-95A86A6BD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4702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76D234B-710B-476F-A562-025229248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DC09F18-3F51-4860-9392-02DE5C8239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8E86988-EB0B-4F17-BEB3-07B32D5245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4E94802-C01D-48B5-8391-188A661F4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08B485E-E3A1-4721-92B2-3C28EDE80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792178D-C56F-4DF2-8122-76C9CB4F6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1952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EFC6D8B-6DBC-49C6-AEF1-5C6BE136E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3C5B6C7-4872-454E-8FFD-B878CACFF3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C7AF5EB-2631-4C52-96F0-84103E525D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4DBCDA7-42BB-4232-A969-B037711A68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EAC1CD09-D00E-45F6-8410-0CA18A5F4D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761B2AA4-2571-4A46-AEF9-C6600AAE3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06FFAF36-201A-4E03-81DA-3C56988D9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C3F275F-5247-493E-B457-DE9B3AA81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2000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BE288C6-5431-4B45-A828-10CE8FE0F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E2965DF-0155-4483-BA71-E600CD076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0025267-2129-4AAC-B988-516394B8C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55C9AA8-61C4-4754-8BD1-ABBF30B69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4135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6E89B8B-92FE-4CCE-A6FD-1EA0AA2CB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C28E2A2-AD64-42B3-A87A-68E10771F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CC82940-4DCD-4457-AC93-5C941D344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2695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DB1AE5F-13EA-4C3A-AAAA-8D04B81C9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59F9721-3C03-4ACA-8D2A-9BAC7D3A34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777210C-3F98-44F0-9B0B-7484D05835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67F33BF-7248-4CF2-9D5F-FC2D4AF5A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5BCF3C9-36E7-4968-9859-517B2D7F0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894AE19-449C-4FE9-A53C-35890F0B0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0743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490885D-D561-4A0F-BAF1-DFBEBF17E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0DFF409-D77E-4AB5-9B38-5C47DC875F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4B0F19C-3D29-4AF3-8173-1DB66EE0CA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A0F909C-0267-40BE-B34E-CFAE371EE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F55CE51-8FC0-4E46-857D-7C025FADF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426E691-5222-4EE9-9D13-2D12712BA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5586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94A8BC-975A-4B24-8DA5-BFD4085B5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1B4331B-1258-49A7-A448-BA619BD2CB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A832F10-E7A1-4918-9586-614F89310C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6315400-E657-44A6-9431-0775D1338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94BE32A-A4EE-4002-9DA3-2E867BA79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905ECE8-9536-4F2A-A2C6-F24A7E3A8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517274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3E38F3-2F70-42E3-A938-BF34763BD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C9835C3-98C9-4BB0-AB48-C0A5F94D3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8319BC4-A8AF-4B6F-A6AC-B29D15138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FEB5DED-A7DE-4EE4-B6AB-433C67613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BB61E76-AAA8-4A4D-AC7A-811B321C7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3478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8696E78-5D50-4462-927E-3A63F54EEA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AF02305-A9EB-4761-B11C-9AB7DF0651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13E1FFF-8862-47C7-A800-1AAF9D7C5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2650148-B950-43C8-9DCD-DE25E6106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4578DFF-1A5C-47A7-BF63-30AA9540A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144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38200" y="1122680"/>
            <a:ext cx="105156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38200" y="3602359"/>
            <a:ext cx="10515600" cy="165544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1612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702439"/>
            <a:ext cx="10515600" cy="447484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8548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959100"/>
            <a:ext cx="10515600" cy="2781300"/>
          </a:xfrm>
        </p:spPr>
        <p:txBody>
          <a:bodyPr anchor="t" anchorCtr="0"/>
          <a:lstStyle>
            <a:lvl1pPr>
              <a:defRPr sz="48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722124"/>
            <a:ext cx="10515600" cy="1102995"/>
          </a:xfrm>
        </p:spPr>
        <p:txBody>
          <a:bodyPr lIns="144145" anchor="b" anchorCtr="0"/>
          <a:lstStyle>
            <a:lvl1pPr marL="0" indent="0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581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0746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105" y="365125"/>
            <a:ext cx="10515600" cy="8001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469" y="1482091"/>
            <a:ext cx="5220971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8200" y="2368554"/>
            <a:ext cx="5222240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658" y="1482091"/>
            <a:ext cx="5097145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658" y="2368554"/>
            <a:ext cx="5097145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8472185" y="4439041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83021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8883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 + 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-12698" y="-1905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350127" y="457200"/>
            <a:ext cx="4392295" cy="1055370"/>
          </a:xfrm>
        </p:spPr>
        <p:txBody>
          <a:bodyPr anchor="b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349492" y="1694180"/>
            <a:ext cx="439356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1989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文本 + 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508" y="-7620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9575" y="457200"/>
            <a:ext cx="4279900" cy="105537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09578" y="1694180"/>
            <a:ext cx="428053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4996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3728D4C-61C7-4860-85A6-A3F6A9C47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5DC5404-67DA-47BC-BDC7-CFE0371E0D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DC7319B-9EFD-4F2B-AFB4-6F8FF9B70E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0BA08BC7-5813-4F8F-A400-9C517B3D3C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D2A17C35-FA6D-40CF-817E-CED56FC474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6C908C43-40B8-47E0-BEE5-4D569B395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5B9C5204-5B7E-43D5-BD5A-EE4E20494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C9D37292-8C9A-410B-BA66-F18700020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082810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" name="竖排标题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7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028345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327029"/>
            <a:ext cx="10515600" cy="585025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8398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9384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FB475AF3-A322-416E-99D7-29F5A7799ECC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10B49C96-558A-49EC-AD52-79C3D5970B3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5620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CBF6AAF-EBE8-4BA6-9CE0-0A4490A0F2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A44005-491F-4ADB-8929-A6A576E06C24}" type="datetimeFigureOut">
              <a:rPr lang="zh-CN" altLang="en-US"/>
              <a:pPr>
                <a:defRPr/>
              </a:pPr>
              <a:t>2025/5/5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468E031-0CA0-464E-AE7D-DE5C9DC70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D18DCEE-07B6-4F73-9ADF-4905301CD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AF95B7-AF74-4F24-B7FF-E0826487F92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3657362"/>
      </p:ext>
    </p:extLst>
  </p:cSld>
  <p:clrMapOvr>
    <a:masterClrMapping/>
  </p:clrMapOvr>
  <p:transition spd="slow" advClick="0" advTm="0">
    <p:randomBar dir="vert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8E78C0C-F076-4EC8-AE3B-1B557D940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686DA7-3446-417F-9FB3-E9C34F1F8903}" type="datetimeFigureOut">
              <a:rPr lang="zh-CN" altLang="en-US"/>
              <a:pPr>
                <a:defRPr/>
              </a:pPr>
              <a:t>2025/5/5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D0CED0E-B43E-40BE-A4B5-B041CCE89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5F8C3D1-3446-4E32-9E1C-C534504D1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3D3FBD-68E2-4DC6-950B-B0540DB3CAA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238078"/>
      </p:ext>
    </p:extLst>
  </p:cSld>
  <p:clrMapOvr>
    <a:masterClrMapping/>
  </p:clrMapOvr>
  <p:transition spd="slow" advClick="0" advTm="0">
    <p:randomBar dir="vert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291F767-22F1-4785-9310-24E2C35BC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71F85-F021-48E9-BB6B-2924F9D3CDEE}" type="datetimeFigureOut">
              <a:rPr lang="zh-CN" altLang="en-US"/>
              <a:pPr>
                <a:defRPr/>
              </a:pPr>
              <a:t>2025/5/5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9CD57F8-C6F1-4E58-9C17-0DBF2F392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9C575B4-C588-4EBA-B8A9-B2BC44DBB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E101A-360A-49B2-BDE2-11BDFECFC0B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0303546"/>
      </p:ext>
    </p:extLst>
  </p:cSld>
  <p:clrMapOvr>
    <a:masterClrMapping/>
  </p:clrMapOvr>
  <p:transition spd="slow" advClick="0" advTm="0">
    <p:randomBar dir="vert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>
            <a:off x="8712796" y="3660335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FE74B609-0641-41FF-84FD-9616F5E613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192AB9-AB77-4044-9089-48A14947FD6F}" type="datetimeFigureOut">
              <a:rPr lang="zh-CN" altLang="en-US"/>
              <a:pPr>
                <a:defRPr/>
              </a:pPr>
              <a:t>2025/5/5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B5EE7F08-AA64-4726-BE71-EF35FE55D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0CBC846B-DF3E-4BA7-9114-C8AC598B7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38ECD6-8DA6-47E8-82EB-1538BF36956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1183851"/>
      </p:ext>
    </p:extLst>
  </p:cSld>
  <p:clrMapOvr>
    <a:masterClrMapping/>
  </p:clrMapOvr>
  <p:transition spd="slow" advClick="0" advTm="0">
    <p:randomBar dir="vert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>
            <a:extLst>
              <a:ext uri="{FF2B5EF4-FFF2-40B4-BE49-F238E27FC236}">
                <a16:creationId xmlns:a16="http://schemas.microsoft.com/office/drawing/2014/main" id="{08D50B94-4FCF-4A7B-A924-8E36A9F43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8882A2-ED13-4A87-8D25-C0BB56A59C96}" type="datetimeFigureOut">
              <a:rPr lang="zh-CN" altLang="en-US"/>
              <a:pPr>
                <a:defRPr/>
              </a:pPr>
              <a:t>2025/5/5</a:t>
            </a:fld>
            <a:endParaRPr lang="zh-CN" altLang="en-US"/>
          </a:p>
        </p:txBody>
      </p:sp>
      <p:sp>
        <p:nvSpPr>
          <p:cNvPr id="8" name="页脚占位符 4">
            <a:extLst>
              <a:ext uri="{FF2B5EF4-FFF2-40B4-BE49-F238E27FC236}">
                <a16:creationId xmlns:a16="http://schemas.microsoft.com/office/drawing/2014/main" id="{DD7D702A-DA6E-4ECF-88B9-685667AB3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>
            <a:extLst>
              <a:ext uri="{FF2B5EF4-FFF2-40B4-BE49-F238E27FC236}">
                <a16:creationId xmlns:a16="http://schemas.microsoft.com/office/drawing/2014/main" id="{394DCC49-3D0D-45BE-9E00-5C48EEF98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045F94-1EF7-46DE-ADB9-BDA483E0F1D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9909349"/>
      </p:ext>
    </p:extLst>
  </p:cSld>
  <p:clrMapOvr>
    <a:masterClrMapping/>
  </p:clrMapOvr>
  <p:transition spd="slow" advClick="0" advTm="0">
    <p:randomBar dir="vert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>
            <a:extLst>
              <a:ext uri="{FF2B5EF4-FFF2-40B4-BE49-F238E27FC236}">
                <a16:creationId xmlns:a16="http://schemas.microsoft.com/office/drawing/2014/main" id="{B12A2EA3-96E5-44FE-B0F5-79F089B4E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E77F85-66DD-4863-8375-C15B6176C033}" type="datetimeFigureOut">
              <a:rPr lang="zh-CN" altLang="en-US"/>
              <a:pPr>
                <a:defRPr/>
              </a:pPr>
              <a:t>2025/5/5</a:t>
            </a:fld>
            <a:endParaRPr lang="zh-CN" altLang="en-US"/>
          </a:p>
        </p:txBody>
      </p:sp>
      <p:sp>
        <p:nvSpPr>
          <p:cNvPr id="4" name="页脚占位符 4">
            <a:extLst>
              <a:ext uri="{FF2B5EF4-FFF2-40B4-BE49-F238E27FC236}">
                <a16:creationId xmlns:a16="http://schemas.microsoft.com/office/drawing/2014/main" id="{8517F8F8-15F6-4AA7-B02A-AA7C84467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>
            <a:extLst>
              <a:ext uri="{FF2B5EF4-FFF2-40B4-BE49-F238E27FC236}">
                <a16:creationId xmlns:a16="http://schemas.microsoft.com/office/drawing/2014/main" id="{E1419E46-EC10-495E-9F4D-24F13721B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27F447-CC35-4472-BADC-C2DCC72ACD0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8768921"/>
      </p:ext>
    </p:extLst>
  </p:cSld>
  <p:clrMapOvr>
    <a:masterClrMapping/>
  </p:clrMapOvr>
  <p:transition spd="slow" advClick="0" advTm="0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4D604C9-D928-41DE-A839-3EAEC1FAB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5DAC134-AFFB-4EBC-8577-3763C7715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5D0B644-513C-4606-84A6-087331DB5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AF4FFAE-F259-4982-A5E1-51E875184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606512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35CF8266-BDEB-4782-9DE6-2E13843D418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DC2CE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" name="日期占位符 1">
            <a:extLst>
              <a:ext uri="{FF2B5EF4-FFF2-40B4-BE49-F238E27FC236}">
                <a16:creationId xmlns:a16="http://schemas.microsoft.com/office/drawing/2014/main" id="{1F09F9CC-173D-4333-88C2-E0134A617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DD9D0-5B05-481D-BEA5-84714C70DA19}" type="datetimeFigureOut">
              <a:rPr lang="zh-CN" altLang="en-US"/>
              <a:pPr>
                <a:defRPr/>
              </a:pPr>
              <a:t>2025/5/5</a:t>
            </a:fld>
            <a:endParaRPr lang="zh-CN" altLang="en-US"/>
          </a:p>
        </p:txBody>
      </p:sp>
      <p:sp>
        <p:nvSpPr>
          <p:cNvPr id="4" name="页脚占位符 2">
            <a:extLst>
              <a:ext uri="{FF2B5EF4-FFF2-40B4-BE49-F238E27FC236}">
                <a16:creationId xmlns:a16="http://schemas.microsoft.com/office/drawing/2014/main" id="{756F8FB7-8AD0-4A5D-ACE9-969257016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3">
            <a:extLst>
              <a:ext uri="{FF2B5EF4-FFF2-40B4-BE49-F238E27FC236}">
                <a16:creationId xmlns:a16="http://schemas.microsoft.com/office/drawing/2014/main" id="{D01234FF-EF6A-491C-BCD4-D9F94DA5B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F7FA0-7FF1-4FC3-B763-B73535AB931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471106"/>
      </p:ext>
    </p:extLst>
  </p:cSld>
  <p:clrMapOvr>
    <a:masterClrMapping/>
  </p:clrMapOvr>
  <p:transition spd="slow" advClick="0" advTm="0">
    <p:randomBar dir="vert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6E707A86-C416-4166-9BFD-A2FCB506C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A6FCE4-8E40-4168-A56D-D54C8044A839}" type="datetimeFigureOut">
              <a:rPr lang="zh-CN" altLang="en-US"/>
              <a:pPr>
                <a:defRPr/>
              </a:pPr>
              <a:t>2025/5/5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DC690F22-CFF1-4432-89A3-C49089752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878F7FD3-0EF7-4D78-B831-CB7210FD2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5AC4C0-CD2F-4D25-A923-E60FF14E11E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691356"/>
      </p:ext>
    </p:extLst>
  </p:cSld>
  <p:clrMapOvr>
    <a:masterClrMapping/>
  </p:clrMapOvr>
  <p:transition spd="slow" advClick="0" advTm="0">
    <p:randomBar dir="vert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FDF2A4BB-9E82-4E3A-8C5C-E5C4CEE2EE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9CBEB4-153F-47CE-A3C9-54F2181F20DF}" type="datetimeFigureOut">
              <a:rPr lang="zh-CN" altLang="en-US"/>
              <a:pPr>
                <a:defRPr/>
              </a:pPr>
              <a:t>2025/5/5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834E54B6-2D46-4EAE-AF33-FEBC71066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003CC058-2996-48DB-AAB5-B5175FA53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33A370-FBEC-42AB-AB07-05FBF86D751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6723881"/>
      </p:ext>
    </p:extLst>
  </p:cSld>
  <p:clrMapOvr>
    <a:masterClrMapping/>
  </p:clrMapOvr>
  <p:transition spd="slow" advClick="0" advTm="0">
    <p:randomBar dir="vert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8994D26-521E-40DA-9471-B6C1627E1D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5DB8C0-222C-463C-8E56-759B012FC676}" type="datetimeFigureOut">
              <a:rPr lang="zh-CN" altLang="en-US"/>
              <a:pPr>
                <a:defRPr/>
              </a:pPr>
              <a:t>2025/5/5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6B5E64-DA01-4B5E-9DB6-477D003F7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606B5EF-D83E-4077-9386-576DBEE54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DC5514-7CD0-42C8-B21E-80E374F8230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6037971"/>
      </p:ext>
    </p:extLst>
  </p:cSld>
  <p:clrMapOvr>
    <a:masterClrMapping/>
  </p:clrMapOvr>
  <p:transition spd="slow" advClick="0" advTm="0">
    <p:randomBar dir="vert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CF7E16E-6075-4FBD-9CA5-A9282A288F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CF6F99-27A4-4DD0-BF62-F88B30BA8608}" type="datetimeFigureOut">
              <a:rPr lang="zh-CN" altLang="en-US"/>
              <a:pPr>
                <a:defRPr/>
              </a:pPr>
              <a:t>2025/5/5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B5D28AD-CFCA-4CBC-AF8F-2B5C2A97B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7E8E1AE-6CAE-4303-9883-411E19F0B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0E3AC6-ECA8-49FB-9D1A-87E00A9C4D9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3830718"/>
      </p:ext>
    </p:extLst>
  </p:cSld>
  <p:clrMapOvr>
    <a:masterClrMapping/>
  </p:clrMapOvr>
  <p:transition spd="slow" advClick="0" advTm="0">
    <p:randomBar dir="vert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标题幻灯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637"/>
          </a:xfrm>
          <a:prstGeom prst="rect">
            <a:avLst/>
          </a:prstGeom>
        </p:spPr>
      </p:pic>
      <p:sp>
        <p:nvSpPr>
          <p:cNvPr id="3" name="矩形 2"/>
          <p:cNvSpPr/>
          <p:nvPr userDrawn="1"/>
        </p:nvSpPr>
        <p:spPr>
          <a:xfrm>
            <a:off x="1358153" y="3334871"/>
            <a:ext cx="1089212" cy="13312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矩形 3"/>
          <p:cNvSpPr/>
          <p:nvPr userDrawn="1"/>
        </p:nvSpPr>
        <p:spPr>
          <a:xfrm>
            <a:off x="10273552" y="2252383"/>
            <a:ext cx="1156447" cy="2164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7292788" y="4666129"/>
            <a:ext cx="1156447" cy="4415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5204011" y="1810872"/>
            <a:ext cx="1156447" cy="4415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7292787" y="1670798"/>
            <a:ext cx="1156447" cy="5815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6001720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B8FB671-D110-4C75-BC20-D71012F4A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4D5A602-2A66-4B9D-AC99-DCA045FC3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AFDC037-E85D-4B1C-AAF2-707E20037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2125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468E56B-88A9-4A63-AA39-EEC66F4BB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DAD1967-9EA4-49D8-B47A-A4928B9BDA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B30B7C7-9F69-405B-A724-A56FFE8CF0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5A3FB0E-9CF1-484B-B4E7-EDED727E8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0058464-C1D5-4E69-91AB-FEEADBE5E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FD4698F-D47F-464C-8A82-581E076C7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5597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CACE7E5-5001-424A-AA19-22C73E292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D37281FE-6EDA-43D6-9015-553BF16EDF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30C39A6-BBC0-4016-B558-EF17FDE349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C7275C6-0447-48E4-871A-D2274E6D9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EAF0A44-B67C-432B-AF7A-A261D75E7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54500BC-68D8-47FB-87BF-3CAD99BFF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0755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image" Target="../media/image2.jpg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8F7264FB-0618-4E18-959B-77CB113B8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6F56141-EDC8-4561-B210-A15B1651A4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B2B7860-1501-44BF-BDA2-4ECAC48F4C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1456EF-EDA7-466D-90A9-97D47B7037CB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21586E5-F721-4A39-860D-941C9E93EA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93DB4B5-A198-4FFC-8349-20B0234F0F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6918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7" r:id="rId16"/>
    <p:sldLayoutId id="2147483698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5/5/2025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333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</p:sldLayoutIdLst>
  <p:hf hdr="0" ftr="0" dt="0"/>
  <p:txStyles>
    <p:titleStyle>
      <a:lvl1pPr algn="ctr" defTabSz="1218926" rtl="0" eaLnBrk="1" latinLnBrk="0" hangingPunct="1">
        <a:spcBef>
          <a:spcPct val="0"/>
        </a:spcBef>
        <a:buNone/>
        <a:defRPr sz="58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4299" kern="1200">
          <a:solidFill>
            <a:schemeClr val="tx1"/>
          </a:solidFill>
          <a:latin typeface="+mn-lt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3799" kern="1200">
          <a:solidFill>
            <a:schemeClr val="tx1"/>
          </a:solidFill>
          <a:latin typeface="+mn-lt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2699" kern="1200">
          <a:solidFill>
            <a:schemeClr val="tx1"/>
          </a:solidFill>
          <a:latin typeface="+mn-lt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2699" kern="1200">
          <a:solidFill>
            <a:schemeClr val="tx1"/>
          </a:solidFill>
          <a:latin typeface="+mn-lt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66958FFC-099D-4B13-9000-F8DF1C7EE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CB03AA9-4FB2-4386-8364-C8F7761514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FD639A9-720A-4244-9F27-35E131010C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48F6F-2428-462A-9C17-B471D69666C9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E9126D4-CD18-4BE2-8154-1176BFF423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198FFC2-8849-4A8F-92A7-8939539726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7090BAD-C9D7-430F-8B88-61115E8EA708}"/>
              </a:ext>
            </a:extLst>
          </p:cNvPr>
          <p:cNvSpPr txBox="1"/>
          <p:nvPr userDrawn="1"/>
        </p:nvSpPr>
        <p:spPr>
          <a:xfrm>
            <a:off x="10362807" y="57394"/>
            <a:ext cx="19819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endParaRPr lang="en-US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8675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658C711-4DFE-4B75-B8B9-4B6627B14C34}"/>
              </a:ext>
            </a:extLst>
          </p:cNvPr>
          <p:cNvSpPr txBox="1"/>
          <p:nvPr userDrawn="1"/>
        </p:nvSpPr>
        <p:spPr>
          <a:xfrm>
            <a:off x="9563100" y="105507"/>
            <a:ext cx="26289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131114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202020"/>
          </a:solidFill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  <a:latin typeface="微软雅黑" panose="020B0503020204020204" charset="-122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75000"/>
        <a:buFont typeface="Arial" panose="020B0604020202020204" pitchFamily="34" charset="0"/>
        <a:buChar char="•"/>
        <a:defRPr sz="2800" kern="1200">
          <a:solidFill>
            <a:schemeClr val="tx1">
              <a:lumMod val="85000"/>
              <a:lumOff val="1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1pPr>
      <a:lvl2pPr marL="5759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2pPr>
      <a:lvl3pPr marL="10077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‒"/>
        <a:defRPr sz="2000" kern="1200">
          <a:solidFill>
            <a:schemeClr val="tx1">
              <a:lumMod val="65000"/>
              <a:lumOff val="3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3pPr>
      <a:lvl4pPr marL="1511935" indent="-228600" algn="l" defTabSz="914400" rtl="0" eaLnBrk="1" fontAlgn="auto" latinLnBrk="0" hangingPunct="1">
        <a:lnSpc>
          <a:spcPct val="10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4pPr>
      <a:lvl5pPr marL="1943735" indent="-228600" algn="l" defTabSz="914400" rtl="0" eaLnBrk="1" fontAlgn="auto" latinLnBrk="0" hangingPunct="1">
        <a:lnSpc>
          <a:spcPct val="9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>
            <a:extLst>
              <a:ext uri="{FF2B5EF4-FFF2-40B4-BE49-F238E27FC236}">
                <a16:creationId xmlns:a16="http://schemas.microsoft.com/office/drawing/2014/main" id="{AB91824E-5681-45C5-BFA7-7BC8998B64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>
            <a:extLst>
              <a:ext uri="{FF2B5EF4-FFF2-40B4-BE49-F238E27FC236}">
                <a16:creationId xmlns:a16="http://schemas.microsoft.com/office/drawing/2014/main" id="{AF5C96A9-61D2-4FD8-9813-C42DB9E1E4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EA93355-122E-4D1B-B4E7-EDC17930C5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C28F643B-9EE8-42D9-860B-940B840B1C2A}" type="datetimeFigureOut">
              <a:rPr lang="zh-CN" altLang="en-US"/>
              <a:pPr>
                <a:defRPr/>
              </a:pPr>
              <a:t>2025/5/5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A9BD860-DF82-417F-A8E0-9F56E682CD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DA04289-3880-4389-BDCD-FE4B5CFA4E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552FF246-BA5D-407A-8171-DFA8AC685D0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585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</p:sldLayoutIdLst>
  <p:transition spd="slow" advClick="0" advTm="0">
    <p:randomBar dir="vert"/>
  </p:transition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microsoft.com/office/2007/relationships/hdphoto" Target="../media/hdphoto2.wdp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238CBB3C-CEC5-4B23-A4BD-798CF69AF1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82303" y="-2369856"/>
            <a:ext cx="6223536" cy="1165570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1EA15710-049F-4371-89E7-E1C0227F4F4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/>
        </p:blipFill>
        <p:spPr>
          <a:xfrm rot="660128">
            <a:off x="9092229" y="4124101"/>
            <a:ext cx="3020116" cy="3146513"/>
          </a:xfrm>
          <a:prstGeom prst="rect">
            <a:avLst/>
          </a:prstGeom>
        </p:spPr>
      </p:pic>
      <p:grpSp>
        <p:nvGrpSpPr>
          <p:cNvPr id="49" name="组合 48">
            <a:extLst>
              <a:ext uri="{FF2B5EF4-FFF2-40B4-BE49-F238E27FC236}">
                <a16:creationId xmlns:a16="http://schemas.microsoft.com/office/drawing/2014/main" id="{79667BFF-F07F-4DA4-9591-236B970F2BF0}"/>
              </a:ext>
            </a:extLst>
          </p:cNvPr>
          <p:cNvGrpSpPr/>
          <p:nvPr/>
        </p:nvGrpSpPr>
        <p:grpSpPr>
          <a:xfrm>
            <a:off x="1589712" y="1682325"/>
            <a:ext cx="4439186" cy="4752540"/>
            <a:chOff x="3962499" y="1520620"/>
            <a:chExt cx="3565106" cy="3816760"/>
          </a:xfrm>
        </p:grpSpPr>
        <p:sp>
          <p:nvSpPr>
            <p:cNvPr id="50" name="矩形 49">
              <a:extLst>
                <a:ext uri="{FF2B5EF4-FFF2-40B4-BE49-F238E27FC236}">
                  <a16:creationId xmlns:a16="http://schemas.microsoft.com/office/drawing/2014/main" id="{038F85FA-E520-4609-BDCB-EB913F773C4B}"/>
                </a:ext>
              </a:extLst>
            </p:cNvPr>
            <p:cNvSpPr/>
            <p:nvPr/>
          </p:nvSpPr>
          <p:spPr>
            <a:xfrm>
              <a:off x="4861367" y="2118167"/>
              <a:ext cx="1990846" cy="2812648"/>
            </a:xfrm>
            <a:prstGeom prst="rect">
              <a:avLst/>
            </a:prstGeom>
            <a:solidFill>
              <a:srgbClr val="49D9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51" name="图片 50">
              <a:extLst>
                <a:ext uri="{FF2B5EF4-FFF2-40B4-BE49-F238E27FC236}">
                  <a16:creationId xmlns:a16="http://schemas.microsoft.com/office/drawing/2014/main" id="{7061F0C9-DC48-409C-97F6-5BF3909ABA8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2499" y="1520620"/>
              <a:ext cx="3565106" cy="3816760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C5A81707-0109-486E-84AE-F56324ED06F0}"/>
              </a:ext>
            </a:extLst>
          </p:cNvPr>
          <p:cNvSpPr txBox="1"/>
          <p:nvPr/>
        </p:nvSpPr>
        <p:spPr>
          <a:xfrm>
            <a:off x="6720396" y="1890944"/>
            <a:ext cx="436781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5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mở</a:t>
            </a:r>
            <a:r>
              <a:rPr lang="en-US" sz="5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rộng</a:t>
            </a:r>
            <a:r>
              <a:rPr lang="en-US" sz="5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(</a:t>
            </a:r>
            <a:r>
              <a:rPr lang="en-US" sz="5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Tiết</a:t>
            </a:r>
            <a:r>
              <a:rPr lang="en-US" sz="5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6)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7680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704635" y="1138309"/>
            <a:ext cx="11487363" cy="81997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683" tIns="43341" rIns="86683" bIns="43341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3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 panose="020F0502020204030204"/>
              <a:ea typeface="Arial-Rounded"/>
              <a:cs typeface="Arial-Rounded"/>
              <a:sym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BC29AA-71CE-49F7-A1AA-0F4EAF738C04}"/>
              </a:ext>
            </a:extLst>
          </p:cNvPr>
          <p:cNvSpPr txBox="1"/>
          <p:nvPr/>
        </p:nvSpPr>
        <p:spPr>
          <a:xfrm>
            <a:off x="3442298" y="1103268"/>
            <a:ext cx="60268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ĐỌC MỞ RỘNG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40B7B6-4C2D-4553-AF2A-D330AFA2ACE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6748" r="17336"/>
          <a:stretch/>
        </p:blipFill>
        <p:spPr>
          <a:xfrm>
            <a:off x="406078" y="608254"/>
            <a:ext cx="2477775" cy="1880079"/>
          </a:xfrm>
          <a:prstGeom prst="ellipse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87DEC50-39AC-4375-8B17-AC02830263DE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61888" y="3093942"/>
            <a:ext cx="6648141" cy="361155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4902428-02AE-48EB-BB5A-D57F2021599B}"/>
              </a:ext>
            </a:extLst>
          </p:cNvPr>
          <p:cNvSpPr txBox="1"/>
          <p:nvPr/>
        </p:nvSpPr>
        <p:spPr>
          <a:xfrm>
            <a:off x="3261888" y="1934265"/>
            <a:ext cx="6387655" cy="1296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133"/>
              </a:spcBef>
              <a:spcAft>
                <a:spcPts val="133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17479D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1.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Tìm đọc bài thơ, câu chuyện viết về cảnh đẹp trên các miền đất nước.</a:t>
            </a:r>
          </a:p>
        </p:txBody>
      </p:sp>
    </p:spTree>
    <p:extLst>
      <p:ext uri="{BB962C8B-B14F-4D97-AF65-F5344CB8AC3E}">
        <p14:creationId xmlns:p14="http://schemas.microsoft.com/office/powerpoint/2010/main" val="247411736"/>
      </p:ext>
    </p:extLst>
  </p:cSld>
  <p:clrMapOvr>
    <a:masterClrMapping/>
  </p:clrMapOvr>
  <p:transition spd="med" advClick="0" advTm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FFBE490-1C9E-4BF2-B2EC-A612EA74D8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278" y="230819"/>
            <a:ext cx="9391957" cy="6229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940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id="{84C0791A-6676-4043-BBF1-DD2993D19C98}"/>
              </a:ext>
            </a:extLst>
          </p:cNvPr>
          <p:cNvSpPr/>
          <p:nvPr/>
        </p:nvSpPr>
        <p:spPr>
          <a:xfrm flipV="1">
            <a:off x="2205" y="1040782"/>
            <a:ext cx="12187592" cy="45708"/>
          </a:xfrm>
          <a:prstGeom prst="rect">
            <a:avLst/>
          </a:prstGeom>
          <a:solidFill>
            <a:srgbClr val="75B2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"/>
              <a:ea typeface="字魂35号-经典雅黑" panose="00000500000000000000" pitchFamily="2" charset="-122"/>
              <a:cs typeface="+mn-cs"/>
              <a:sym typeface=""/>
            </a:endParaRPr>
          </a:p>
        </p:txBody>
      </p:sp>
      <p:cxnSp>
        <p:nvCxnSpPr>
          <p:cNvPr id="20" name="30">
            <a:extLst>
              <a:ext uri="{FF2B5EF4-FFF2-40B4-BE49-F238E27FC236}">
                <a16:creationId xmlns:a16="http://schemas.microsoft.com/office/drawing/2014/main" id="{F5229C80-1FED-4B9B-A731-14A567100433}"/>
              </a:ext>
            </a:extLst>
          </p:cNvPr>
          <p:cNvCxnSpPr/>
          <p:nvPr/>
        </p:nvCxnSpPr>
        <p:spPr>
          <a:xfrm>
            <a:off x="1530206" y="2971960"/>
            <a:ext cx="3887451" cy="1"/>
          </a:xfrm>
          <a:prstGeom prst="line">
            <a:avLst/>
          </a:pr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31">
            <a:extLst>
              <a:ext uri="{FF2B5EF4-FFF2-40B4-BE49-F238E27FC236}">
                <a16:creationId xmlns:a16="http://schemas.microsoft.com/office/drawing/2014/main" id="{97CEFCB1-9421-4B34-BE4F-D64631E6410E}"/>
              </a:ext>
            </a:extLst>
          </p:cNvPr>
          <p:cNvCxnSpPr/>
          <p:nvPr/>
        </p:nvCxnSpPr>
        <p:spPr>
          <a:xfrm>
            <a:off x="1530206" y="4692022"/>
            <a:ext cx="3887451" cy="1"/>
          </a:xfrm>
          <a:prstGeom prst="line">
            <a:avLst/>
          </a:pr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1479DE9C-4898-4209-9612-F257EF72ED7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19652" y="1106882"/>
            <a:ext cx="10217624" cy="489354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85C4997-B156-4524-B717-3A1881A94E0F}"/>
              </a:ext>
            </a:extLst>
          </p:cNvPr>
          <p:cNvSpPr txBox="1"/>
          <p:nvPr/>
        </p:nvSpPr>
        <p:spPr>
          <a:xfrm>
            <a:off x="838200" y="435615"/>
            <a:ext cx="105155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33"/>
              </a:spcBef>
              <a:spcAft>
                <a:spcPts val="133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17479D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2.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Đọc cho bạn nghe đoạn thơ hoặc đoạn truyện em thích.</a:t>
            </a:r>
          </a:p>
        </p:txBody>
      </p:sp>
    </p:spTree>
    <p:extLst>
      <p:ext uri="{BB962C8B-B14F-4D97-AF65-F5344CB8AC3E}">
        <p14:creationId xmlns:p14="http://schemas.microsoft.com/office/powerpoint/2010/main" val="391064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1000">
        <p14:warp dir="in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6327" y="95693"/>
            <a:ext cx="11972260" cy="6634716"/>
          </a:xfrm>
          <a:prstGeom prst="rect">
            <a:avLst/>
          </a:prstGeom>
          <a:noFill/>
          <a:ln w="28575">
            <a:solidFill>
              <a:srgbClr val="DC5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3581" y="56367"/>
            <a:ext cx="11508419" cy="1549970"/>
          </a:xfrm>
          <a:prstGeom prst="rect">
            <a:avLst/>
          </a:prstGeom>
        </p:spPr>
      </p:pic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3594895" y="127591"/>
            <a:ext cx="5100408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Viết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vào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phiếu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đọc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sách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DC5D3D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970918" y="1384300"/>
            <a:ext cx="10645753" cy="2343150"/>
            <a:chOff x="1021" y="1992"/>
            <a:chExt cx="17377" cy="4228"/>
          </a:xfrm>
        </p:grpSpPr>
        <p:pic>
          <p:nvPicPr>
            <p:cNvPr id="3" name="图片 2" descr="999ba5066198f2db59d550c4dbd2090b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21" y="1992"/>
              <a:ext cx="17377" cy="4228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>
              <a:off x="2112" y="3404"/>
              <a:ext cx="4367" cy="1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Tên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bài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thơ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7966" y="3420"/>
              <a:ext cx="3888" cy="1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Tác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giả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13469" y="2821"/>
              <a:ext cx="3888" cy="19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Câu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thơ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em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thích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</p:grpSp>
      <p:pic>
        <p:nvPicPr>
          <p:cNvPr id="8" name="图片 7" descr="8691fc963511599ce3dc24771297d54e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6927" y="3727450"/>
            <a:ext cx="5260340" cy="270383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76EFBC9-1CF6-4147-BAA9-089766BAF222}"/>
              </a:ext>
            </a:extLst>
          </p:cNvPr>
          <p:cNvSpPr txBox="1"/>
          <p:nvPr/>
        </p:nvSpPr>
        <p:spPr>
          <a:xfrm>
            <a:off x="2934586" y="2498650"/>
            <a:ext cx="73577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/>
                <a:ea typeface="Arial-Rounded"/>
                <a:cs typeface="+mn-cs"/>
              </a:rPr>
              <a:t>Củng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/>
                <a:ea typeface="Arial-Rounded"/>
                <a:cs typeface="+mn-cs"/>
              </a:rPr>
              <a:t>cố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/>
                <a:ea typeface="Arial-Rounded"/>
                <a:cs typeface="+mn-cs"/>
              </a:rPr>
              <a:t>,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/>
                <a:ea typeface="Arial-Rounded"/>
                <a:cs typeface="+mn-cs"/>
              </a:rPr>
              <a:t>dặn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/>
                <a:ea typeface="Arial-Rounded"/>
                <a:cs typeface="+mn-cs"/>
              </a:rPr>
              <a:t>dò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-Rounded"/>
              <a:ea typeface="Arial-Rounded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>
</file>

<file path=ppt/theme/theme1.xml><?xml version="1.0" encoding="utf-8"?>
<a:theme xmlns:a="http://schemas.openxmlformats.org/drawingml/2006/main" name="千图网海量PPT模板www.58pic.com​​">
  <a:themeElements>
    <a:clrScheme name="自定义 1040">
      <a:dk1>
        <a:sysClr val="windowText" lastClr="000000"/>
      </a:dk1>
      <a:lt1>
        <a:sysClr val="window" lastClr="FFFFFF"/>
      </a:lt1>
      <a:dk2>
        <a:srgbClr val="5A6378"/>
      </a:dk2>
      <a:lt2>
        <a:srgbClr val="7F7F7F"/>
      </a:lt2>
      <a:accent1>
        <a:srgbClr val="59B776"/>
      </a:accent1>
      <a:accent2>
        <a:srgbClr val="59B776"/>
      </a:accent2>
      <a:accent3>
        <a:srgbClr val="59B776"/>
      </a:accent3>
      <a:accent4>
        <a:srgbClr val="59B776"/>
      </a:accent4>
      <a:accent5>
        <a:srgbClr val="59B776"/>
      </a:accent5>
      <a:accent6>
        <a:srgbClr val="59B776"/>
      </a:accent6>
      <a:hlink>
        <a:srgbClr val="168BBA"/>
      </a:hlink>
      <a:folHlink>
        <a:srgbClr val="680000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2sljho3q">
      <a:majorFont>
        <a:latin typeface="Arial"/>
        <a:ea typeface="汉仪跳跳体简"/>
        <a:cs typeface=""/>
      </a:majorFont>
      <a:minorFont>
        <a:latin typeface="Arial"/>
        <a:ea typeface="汉仪跳跳体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112</Words>
  <Application>Microsoft Office PowerPoint</Application>
  <PresentationFormat>Widescreen</PresentationFormat>
  <Paragraphs>19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6</vt:i4>
      </vt:variant>
    </vt:vector>
  </HeadingPairs>
  <TitlesOfParts>
    <vt:vector size="20" baseType="lpstr">
      <vt:lpstr>等线</vt:lpstr>
      <vt:lpstr>等线 Light</vt:lpstr>
      <vt:lpstr>微软雅黑</vt:lpstr>
      <vt:lpstr>Arial</vt:lpstr>
      <vt:lpstr>Arial-Rounded</vt:lpstr>
      <vt:lpstr>Calibri</vt:lpstr>
      <vt:lpstr>ITC Avant Garde Std Bk</vt:lpstr>
      <vt:lpstr>Times New Roman</vt:lpstr>
      <vt:lpstr>字魂59号-创粗黑</vt:lpstr>
      <vt:lpstr>千图网海量PPT模板www.58pic.com​​</vt:lpstr>
      <vt:lpstr>2_Office Theme</vt:lpstr>
      <vt:lpstr>Office 主题​​</vt:lpstr>
      <vt:lpstr>1_https://www.freeppt7.com</vt:lpstr>
      <vt:lpstr>第一PPT，www.1ppt.com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2</cp:revision>
  <dcterms:created xsi:type="dcterms:W3CDTF">2021-08-06T16:00:43Z</dcterms:created>
  <dcterms:modified xsi:type="dcterms:W3CDTF">2025-05-05T14:53:47Z</dcterms:modified>
</cp:coreProperties>
</file>