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  <p:sldMasterId id="2147483703" r:id="rId5"/>
  </p:sldMasterIdLst>
  <p:notesMasterIdLst>
    <p:notesMasterId r:id="rId14"/>
  </p:notesMasterIdLst>
  <p:sldIdLst>
    <p:sldId id="3399" r:id="rId6"/>
    <p:sldId id="369" r:id="rId7"/>
    <p:sldId id="3400" r:id="rId8"/>
    <p:sldId id="3401" r:id="rId9"/>
    <p:sldId id="263" r:id="rId10"/>
    <p:sldId id="267" r:id="rId11"/>
    <p:sldId id="3404" r:id="rId12"/>
    <p:sldId id="34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AA50-9527-4719-B977-F0E1F301C1A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3B45D-A4DB-47C3-A33D-1678F9FA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9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31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3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5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3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17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0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32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0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22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20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59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37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7942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7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346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7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36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89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90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8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34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6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117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94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3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617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689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88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48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7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76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07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783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86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495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73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5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00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07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8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09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623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46200" y="2095459"/>
            <a:ext cx="7195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Đọc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972F-C9F3-45A5-9D22-EAF7075E5C7D}"/>
              </a:ext>
            </a:extLst>
          </p:cNvPr>
          <p:cNvSpPr txBox="1"/>
          <p:nvPr/>
        </p:nvSpPr>
        <p:spPr>
          <a:xfrm>
            <a:off x="3746200" y="-10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140" y="-546100"/>
            <a:ext cx="818186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34639" y="1057620"/>
            <a:ext cx="3057620" cy="6039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60F391-B313-4483-BF38-3BA1E244999D}"/>
              </a:ext>
            </a:extLst>
          </p:cNvPr>
          <p:cNvSpPr txBox="1"/>
          <p:nvPr/>
        </p:nvSpPr>
        <p:spPr>
          <a:xfrm>
            <a:off x="4907242" y="3312221"/>
            <a:ext cx="638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một câu chuyện hoặc một bài thơ nói về nghề nghiệp..</a:t>
            </a: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8DA35-1041-4765-9991-AAB48A94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0" y="678313"/>
            <a:ext cx="7479437" cy="55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961C-021E-4507-8882-4AA7296C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85" y="627841"/>
            <a:ext cx="7415629" cy="56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09A7A-2079-4987-B074-7689EF20D8AC}"/>
              </a:ext>
            </a:extLst>
          </p:cNvPr>
          <p:cNvSpPr txBox="1"/>
          <p:nvPr/>
        </p:nvSpPr>
        <p:spPr>
          <a:xfrm>
            <a:off x="2905587" y="2601157"/>
            <a:ext cx="7499041" cy="140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trước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6600" b="1" i="0" u="none" strike="noStrike" kern="0" cap="none" spc="0" normalizeH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lớp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52" y="2394467"/>
            <a:ext cx="8563953" cy="2786913"/>
          </a:xfrm>
          <a:prstGeom prst="rect">
            <a:avLst/>
          </a:prstGeom>
        </p:spPr>
      </p:pic>
      <p:pic>
        <p:nvPicPr>
          <p:cNvPr id="218" name="图片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9733024" y="501548"/>
            <a:ext cx="715386" cy="1012339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00D9AE1-25F9-4492-8D2F-6299147B50D9}"/>
              </a:ext>
            </a:extLst>
          </p:cNvPr>
          <p:cNvSpPr txBox="1"/>
          <p:nvPr/>
        </p:nvSpPr>
        <p:spPr>
          <a:xfrm>
            <a:off x="598879" y="1886859"/>
            <a:ext cx="4922793" cy="368485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 với bạn về những điều thú vị của nghề nghiệp được nói đến trong câu chuyện hoặc bài thơ đã học.</a:t>
            </a:r>
          </a:p>
        </p:txBody>
      </p:sp>
      <p:pic>
        <p:nvPicPr>
          <p:cNvPr id="122" name="Picture 2" descr="1,456 Different jobs Vectors - Free &amp;amp; Royalty-free Different jobs Vector  Images | Depositphotos®">
            <a:extLst>
              <a:ext uri="{FF2B5EF4-FFF2-40B4-BE49-F238E27FC236}">
                <a16:creationId xmlns:a16="http://schemas.microsoft.com/office/drawing/2014/main" id="{25CB2057-B8CC-4B12-8BD5-D9621F10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6859"/>
            <a:ext cx="5796640" cy="34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</Words>
  <Application>Microsoft Office PowerPoint</Application>
  <PresentationFormat>Widescreen</PresentationFormat>
  <Paragraphs>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DengXian</vt:lpstr>
      <vt:lpstr>微软雅黑</vt:lpstr>
      <vt:lpstr>Arial</vt:lpstr>
      <vt:lpstr>Arial-Rounded</vt:lpstr>
      <vt:lpstr>Calibri</vt:lpstr>
      <vt:lpstr>Times New Roman</vt:lpstr>
      <vt:lpstr>https://www.freeppt7.com</vt:lpstr>
      <vt:lpstr>Office 主题</vt:lpstr>
      <vt:lpstr>1_https://www.freeppt7.com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2021-08-06T16:35:28Z</dcterms:created>
  <dcterms:modified xsi:type="dcterms:W3CDTF">2025-05-05T14:53:09Z</dcterms:modified>
</cp:coreProperties>
</file>