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9" r:id="rId3"/>
  </p:sldMasterIdLst>
  <p:notesMasterIdLst>
    <p:notesMasterId r:id="rId10"/>
  </p:notesMasterIdLst>
  <p:sldIdLst>
    <p:sldId id="267" r:id="rId4"/>
    <p:sldId id="356" r:id="rId5"/>
    <p:sldId id="355" r:id="rId6"/>
    <p:sldId id="2007577113" r:id="rId7"/>
    <p:sldId id="200757711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23C32-6634-438F-9C39-4E163EE6D32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67E32-9651-4253-B0D9-9224F69F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1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9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65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735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3630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043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05822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4703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4740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617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65123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973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758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8114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9232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949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9043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850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00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03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15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32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6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67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65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64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46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22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F8C3E60C-7521-47CB-BCD7-6FEDF360A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53671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391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100" y="2401047"/>
            <a:ext cx="615422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5)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C17B632-FE81-4C2B-8363-04069DF984B6}"/>
              </a:ext>
            </a:extLst>
          </p:cNvPr>
          <p:cNvSpPr txBox="1">
            <a:spLocks/>
          </p:cNvSpPr>
          <p:nvPr/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Design by: Hương 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20210409090849_wm_shs-tieng-viet-2-tap-1">
            <a:extLst>
              <a:ext uri="{FF2B5EF4-FFF2-40B4-BE49-F238E27FC236}">
                <a16:creationId xmlns:a16="http://schemas.microsoft.com/office/drawing/2014/main" id="{E359EC01-661F-4073-BD7D-48542DEE3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789170" y="176979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FEFBBF7-D02D-41D9-9D2F-D65FDDF4F60C}"/>
              </a:ext>
            </a:extLst>
          </p:cNvPr>
          <p:cNvSpPr txBox="1"/>
          <p:nvPr/>
        </p:nvSpPr>
        <p:spPr>
          <a:xfrm>
            <a:off x="2001511" y="158761"/>
            <a:ext cx="8554039" cy="550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4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vi-VN" sz="28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 về việc làm của những người trong tranh.</a:t>
            </a:r>
            <a:endParaRPr lang="en-US" sz="2800" b="1" kern="0" dirty="0">
              <a:solidFill>
                <a:srgbClr val="BAE5E4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F3BE099-579C-48E0-81DC-48A6CB5FB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425" y="855174"/>
            <a:ext cx="8371840" cy="312923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2F8D77F-4368-40DF-ABBB-5069230D9FE3}"/>
              </a:ext>
            </a:extLst>
          </p:cNvPr>
          <p:cNvSpPr txBox="1"/>
          <p:nvPr/>
        </p:nvSpPr>
        <p:spPr>
          <a:xfrm>
            <a:off x="2001511" y="3878914"/>
            <a:ext cx="9628237" cy="282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khảo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văn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</a:t>
            </a:r>
            <a:endParaRPr lang="x-none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nương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mỗi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trâu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cày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cụ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cỏ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đốt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lá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Mấy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bếp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thổi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cơm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ngô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ngủ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lưng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x-none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r"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(Theo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Tô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Hoài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  <a:endParaRPr lang="x-none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60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450" y="243840"/>
            <a:ext cx="8770152" cy="11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3-5 câu kể về một sự việc mà em đã chứng kiến hoặc tham gia ở nơi em sống.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5D8B00-5537-274C-90DF-FCC77DBE670F}"/>
              </a:ext>
            </a:extLst>
          </p:cNvPr>
          <p:cNvCxnSpPr>
            <a:cxnSpLocks/>
            <a:stCxn id="19" idx="3"/>
            <a:endCxn id="24" idx="2"/>
          </p:cNvCxnSpPr>
          <p:nvPr/>
        </p:nvCxnSpPr>
        <p:spPr>
          <a:xfrm flipV="1">
            <a:off x="4154128" y="3841143"/>
            <a:ext cx="1027059" cy="286945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493F7E-5FDE-8245-A64A-6ACD81EAA42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151612" y="3841144"/>
            <a:ext cx="849745" cy="1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7EDD2-EB3E-D446-B537-B1EFD8EE395F}"/>
              </a:ext>
            </a:extLst>
          </p:cNvPr>
          <p:cNvCxnSpPr>
            <a:cxnSpLocks/>
            <a:stCxn id="15" idx="0"/>
            <a:endCxn id="9" idx="4"/>
          </p:cNvCxnSpPr>
          <p:nvPr/>
        </p:nvCxnSpPr>
        <p:spPr>
          <a:xfrm flipH="1" flipV="1">
            <a:off x="6178714" y="4690889"/>
            <a:ext cx="493724" cy="723841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572104B-AE57-584E-BD58-3DB530021B99}"/>
              </a:ext>
            </a:extLst>
          </p:cNvPr>
          <p:cNvGrpSpPr/>
          <p:nvPr/>
        </p:nvGrpSpPr>
        <p:grpSpPr>
          <a:xfrm>
            <a:off x="5209464" y="2991398"/>
            <a:ext cx="1933489" cy="1699491"/>
            <a:chOff x="2736690" y="2050473"/>
            <a:chExt cx="1450117" cy="127461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5CAE6D5-0AAD-C44B-A694-C84A6935AB6B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47AC37-7503-BF43-86F6-ECD31DEA229C}"/>
                </a:ext>
              </a:extLst>
            </p:cNvPr>
            <p:cNvSpPr txBox="1"/>
            <p:nvPr/>
          </p:nvSpPr>
          <p:spPr>
            <a:xfrm>
              <a:off x="2736690" y="2325499"/>
              <a:ext cx="145011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Kể về hoạt động</a:t>
              </a:r>
              <a:endPara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712B93-6D38-8542-B990-BFA74E494163}"/>
              </a:ext>
            </a:extLst>
          </p:cNvPr>
          <p:cNvGrpSpPr/>
          <p:nvPr/>
        </p:nvGrpSpPr>
        <p:grpSpPr>
          <a:xfrm>
            <a:off x="8001357" y="2991398"/>
            <a:ext cx="2221724" cy="2232727"/>
            <a:chOff x="4830610" y="2050473"/>
            <a:chExt cx="1666293" cy="1674545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DDF075E-4B1D-264A-BA85-F5331FD17CE5}"/>
                </a:ext>
              </a:extLst>
            </p:cNvPr>
            <p:cNvSpPr/>
            <p:nvPr/>
          </p:nvSpPr>
          <p:spPr>
            <a:xfrm>
              <a:off x="4830610" y="2084053"/>
              <a:ext cx="1666293" cy="120745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34864B-6EB3-8341-B7CE-B4B77B6A61BB}"/>
                </a:ext>
              </a:extLst>
            </p:cNvPr>
            <p:cNvSpPr txBox="1"/>
            <p:nvPr/>
          </p:nvSpPr>
          <p:spPr>
            <a:xfrm>
              <a:off x="4848332" y="2050473"/>
              <a:ext cx="1604661" cy="167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(2) Có những ai tham gia việc đó?</a:t>
              </a:r>
            </a:p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endPara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22E297-15C0-6E41-ADB8-4D29C2E190AE}"/>
              </a:ext>
            </a:extLst>
          </p:cNvPr>
          <p:cNvGrpSpPr/>
          <p:nvPr/>
        </p:nvGrpSpPr>
        <p:grpSpPr>
          <a:xfrm>
            <a:off x="3979203" y="5414730"/>
            <a:ext cx="5386470" cy="1286821"/>
            <a:chOff x="1813995" y="3867973"/>
            <a:chExt cx="3299265" cy="96511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8F6B7B2-416F-7948-B6F4-61A4BC30F0EB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24C9C9-4EFD-7F4B-9F91-384BAA41D3E3}"/>
                </a:ext>
              </a:extLst>
            </p:cNvPr>
            <p:cNvSpPr txBox="1"/>
            <p:nvPr/>
          </p:nvSpPr>
          <p:spPr>
            <a:xfrm>
              <a:off x="1835852" y="3947348"/>
              <a:ext cx="3184435" cy="843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(3) Những người tham gia đã làm gì? Làm như thế nào?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2F4327-0035-864C-AE82-B30363C92C9F}"/>
              </a:ext>
            </a:extLst>
          </p:cNvPr>
          <p:cNvGrpSpPr/>
          <p:nvPr/>
        </p:nvGrpSpPr>
        <p:grpSpPr>
          <a:xfrm>
            <a:off x="1957517" y="2537099"/>
            <a:ext cx="2239759" cy="3144609"/>
            <a:chOff x="329117" y="1792813"/>
            <a:chExt cx="1679819" cy="211517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D19F6EA-7F1B-A945-A789-1A69D7577827}"/>
                </a:ext>
              </a:extLst>
            </p:cNvPr>
            <p:cNvSpPr/>
            <p:nvPr/>
          </p:nvSpPr>
          <p:spPr>
            <a:xfrm>
              <a:off x="342643" y="1792813"/>
              <a:ext cx="1666293" cy="195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743E5A-6373-8E48-BB47-6F9AB8C9B8AF}"/>
                </a:ext>
              </a:extLst>
            </p:cNvPr>
            <p:cNvSpPr txBox="1"/>
            <p:nvPr/>
          </p:nvSpPr>
          <p:spPr>
            <a:xfrm>
              <a:off x="329117" y="1817948"/>
              <a:ext cx="1647458" cy="209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(4) Em có suy nghĩ gì khi chứng kiến (hoặc tham gia) việc đó? </a:t>
              </a:r>
              <a:endPara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60074F-467D-6043-8FB9-310AC09ACCB4}"/>
              </a:ext>
            </a:extLst>
          </p:cNvPr>
          <p:cNvCxnSpPr>
            <a:cxnSpLocks/>
          </p:cNvCxnSpPr>
          <p:nvPr/>
        </p:nvCxnSpPr>
        <p:spPr>
          <a:xfrm flipV="1">
            <a:off x="6155669" y="2355138"/>
            <a:ext cx="0" cy="517236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680E05-E6AA-4F4C-8A43-C4421AC08325}"/>
              </a:ext>
            </a:extLst>
          </p:cNvPr>
          <p:cNvGrpSpPr/>
          <p:nvPr/>
        </p:nvGrpSpPr>
        <p:grpSpPr>
          <a:xfrm>
            <a:off x="3565236" y="1459937"/>
            <a:ext cx="5726546" cy="1203611"/>
            <a:chOff x="2329054" y="823636"/>
            <a:chExt cx="2356133" cy="902708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BDF9D5E-C9D3-534F-9A82-A5641504312F}"/>
                </a:ext>
              </a:extLst>
            </p:cNvPr>
            <p:cNvSpPr/>
            <p:nvPr/>
          </p:nvSpPr>
          <p:spPr>
            <a:xfrm>
              <a:off x="2329054" y="823636"/>
              <a:ext cx="235613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C4C8CB-230F-044F-982E-389AA8E2FCD9}"/>
                </a:ext>
              </a:extLst>
            </p:cNvPr>
            <p:cNvSpPr txBox="1"/>
            <p:nvPr/>
          </p:nvSpPr>
          <p:spPr>
            <a:xfrm>
              <a:off x="2415462" y="826097"/>
              <a:ext cx="217628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(1) Em đã tham gia hoặc chứng kiến việc gì? Ở đâu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?</a:t>
              </a: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endPara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FE4D60D9-4B08-8E48-9B9F-AE888606F20E}"/>
              </a:ext>
            </a:extLst>
          </p:cNvPr>
          <p:cNvSpPr/>
          <p:nvPr/>
        </p:nvSpPr>
        <p:spPr>
          <a:xfrm>
            <a:off x="5181187" y="2855931"/>
            <a:ext cx="1970424" cy="19704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x-none" sz="24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9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67CE27-E85D-4C61-8544-7CF34536C746}"/>
              </a:ext>
            </a:extLst>
          </p:cNvPr>
          <p:cNvSpPr/>
          <p:nvPr/>
        </p:nvSpPr>
        <p:spPr>
          <a:xfrm>
            <a:off x="1676400" y="1371600"/>
            <a:ext cx="8042031" cy="3329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Em đã làm gì để bảo vệ môi trường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Em đã làm việc đó lúc nào ? Ở đâu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làm như thế nào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Ích lợi của việc làm đó là gì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Em cảm thấy thế nào khi làm việc đó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A4C05-4FF4-4D69-82E5-EE6550890773}"/>
              </a:ext>
            </a:extLst>
          </p:cNvPr>
          <p:cNvSpPr/>
          <p:nvPr/>
        </p:nvSpPr>
        <p:spPr>
          <a:xfrm>
            <a:off x="224852" y="278780"/>
            <a:ext cx="11662348" cy="5296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dirty="0"/>
              <a:t>       </a:t>
            </a:r>
            <a:r>
              <a:rPr lang="en-US" sz="3600" dirty="0" err="1"/>
              <a:t>Thứ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r>
              <a:rPr lang="en-US" sz="3600" dirty="0"/>
              <a:t> </a:t>
            </a:r>
            <a:r>
              <a:rPr lang="en-US" sz="3600" dirty="0" err="1"/>
              <a:t>tuần</a:t>
            </a:r>
            <a:r>
              <a:rPr lang="en-US" sz="3600" dirty="0"/>
              <a:t> </a:t>
            </a:r>
            <a:r>
              <a:rPr lang="en-US" sz="3600" dirty="0" err="1"/>
              <a:t>trước</a:t>
            </a:r>
            <a:r>
              <a:rPr lang="en-US" sz="3600" dirty="0"/>
              <a:t>, </a:t>
            </a:r>
            <a:r>
              <a:rPr lang="en-US" sz="3600" dirty="0" err="1"/>
              <a:t>trường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tổ</a:t>
            </a:r>
            <a:r>
              <a:rPr lang="en-US" sz="3600" dirty="0"/>
              <a:t> </a:t>
            </a:r>
            <a:r>
              <a:rPr lang="en-US" sz="3600" dirty="0" err="1"/>
              <a:t>chức</a:t>
            </a:r>
            <a:r>
              <a:rPr lang="en-US" sz="3600" dirty="0"/>
              <a:t> </a:t>
            </a:r>
            <a:r>
              <a:rPr lang="en-US" sz="3600" dirty="0" err="1"/>
              <a:t>chào</a:t>
            </a:r>
            <a:r>
              <a:rPr lang="en-US" sz="3600" dirty="0"/>
              <a:t> </a:t>
            </a:r>
            <a:r>
              <a:rPr lang="en-US" sz="3600" dirty="0" err="1"/>
              <a:t>cờ</a:t>
            </a:r>
            <a:r>
              <a:rPr lang="en-US" sz="3600" dirty="0"/>
              <a:t> </a:t>
            </a:r>
            <a:r>
              <a:rPr lang="en-US" sz="3600" dirty="0" err="1"/>
              <a:t>đầu</a:t>
            </a:r>
            <a:r>
              <a:rPr lang="en-US" sz="3600" dirty="0"/>
              <a:t> </a:t>
            </a:r>
            <a:r>
              <a:rPr lang="en-US" sz="3600" dirty="0" err="1"/>
              <a:t>tháng</a:t>
            </a:r>
            <a:r>
              <a:rPr lang="vi-VN" sz="3600" dirty="0"/>
              <a:t>. </a:t>
            </a:r>
            <a:r>
              <a:rPr lang="en-US" sz="3600" dirty="0" err="1"/>
              <a:t>Hôm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r>
              <a:rPr lang="en-US" sz="3600" dirty="0"/>
              <a:t>, e</a:t>
            </a:r>
            <a:r>
              <a:rPr lang="vi-VN" sz="3600" dirty="0"/>
              <a:t>m có mặt từ sớm để giúp cô xếp ghế trên sân trường. Đúng </a:t>
            </a:r>
            <a:r>
              <a:rPr lang="en-US" sz="3600" dirty="0"/>
              <a:t>7</a:t>
            </a:r>
            <a:r>
              <a:rPr lang="vi-VN" sz="3600" dirty="0"/>
              <a:t> giờ, các bạn có mặt đông đủ. Buổi </a:t>
            </a:r>
            <a:r>
              <a:rPr lang="en-US" sz="3600" dirty="0" err="1"/>
              <a:t>chào</a:t>
            </a:r>
            <a:r>
              <a:rPr lang="en-US" sz="3600" dirty="0"/>
              <a:t> </a:t>
            </a:r>
            <a:r>
              <a:rPr lang="en-US" sz="3600" dirty="0" err="1"/>
              <a:t>cờ</a:t>
            </a:r>
            <a:r>
              <a:rPr lang="en-US" sz="3600" dirty="0"/>
              <a:t> </a:t>
            </a:r>
            <a:r>
              <a:rPr lang="en-US" sz="3600" dirty="0" err="1"/>
              <a:t>đầu</a:t>
            </a:r>
            <a:r>
              <a:rPr lang="en-US" sz="3600" dirty="0"/>
              <a:t> </a:t>
            </a:r>
            <a:r>
              <a:rPr lang="en-US" sz="3600" dirty="0" err="1"/>
              <a:t>tháng</a:t>
            </a:r>
            <a:r>
              <a:rPr lang="vi-VN" sz="3600" dirty="0"/>
              <a:t> chính thức bắt đầu. Sau </a:t>
            </a:r>
            <a:r>
              <a:rPr lang="en-US" sz="3600" dirty="0" err="1"/>
              <a:t>nghi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chào</a:t>
            </a:r>
            <a:r>
              <a:rPr lang="en-US" sz="3600" dirty="0"/>
              <a:t> </a:t>
            </a:r>
            <a:r>
              <a:rPr lang="en-US" sz="3600" dirty="0" err="1"/>
              <a:t>cờ</a:t>
            </a:r>
            <a:r>
              <a:rPr lang="vi-VN" sz="3600" dirty="0"/>
              <a:t>, </a:t>
            </a:r>
            <a:r>
              <a:rPr lang="en-US" sz="3600" dirty="0" err="1"/>
              <a:t>cô</a:t>
            </a:r>
            <a:r>
              <a:rPr lang="vi-VN" sz="3600" dirty="0"/>
              <a:t> hiệu trưởng </a:t>
            </a:r>
            <a:r>
              <a:rPr lang="en-US" sz="3600" dirty="0" err="1"/>
              <a:t>nhận</a:t>
            </a:r>
            <a:r>
              <a:rPr lang="en-US" sz="3600" dirty="0"/>
              <a:t> </a:t>
            </a:r>
            <a:r>
              <a:rPr lang="en-US" sz="3600" dirty="0" err="1"/>
              <a:t>xét</a:t>
            </a:r>
            <a:r>
              <a:rPr lang="en-US" sz="3600" dirty="0"/>
              <a:t> </a:t>
            </a:r>
            <a:r>
              <a:rPr lang="en-US" sz="3600" dirty="0" err="1"/>
              <a:t>thi</a:t>
            </a:r>
            <a:r>
              <a:rPr lang="en-US" sz="3600" dirty="0"/>
              <a:t> </a:t>
            </a:r>
            <a:r>
              <a:rPr lang="en-US" sz="3600" dirty="0" err="1"/>
              <a:t>đua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lớp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tháng</a:t>
            </a:r>
            <a:r>
              <a:rPr lang="vi-VN" sz="3600" dirty="0"/>
              <a:t>. Kết thúc buổi lễ, em cùng các bạn thu gọn ghế và di chuyển lên lớp học.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thấy</a:t>
            </a:r>
            <a:r>
              <a:rPr lang="en-US" sz="3600" dirty="0"/>
              <a:t> </a:t>
            </a:r>
            <a:r>
              <a:rPr lang="en-US" sz="3600" dirty="0" err="1"/>
              <a:t>rất</a:t>
            </a:r>
            <a:r>
              <a:rPr lang="en-US" sz="3600" dirty="0"/>
              <a:t> </a:t>
            </a:r>
            <a:r>
              <a:rPr lang="en-US" sz="3600" dirty="0" err="1"/>
              <a:t>vui</a:t>
            </a:r>
            <a:r>
              <a:rPr lang="en-US" sz="3600" dirty="0"/>
              <a:t>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buổi</a:t>
            </a:r>
            <a:r>
              <a:rPr lang="en-US" sz="3600" dirty="0"/>
              <a:t> </a:t>
            </a:r>
            <a:r>
              <a:rPr lang="en-US" sz="3600" dirty="0" err="1"/>
              <a:t>chào</a:t>
            </a:r>
            <a:r>
              <a:rPr lang="en-US" sz="3600" dirty="0"/>
              <a:t> </a:t>
            </a:r>
            <a:r>
              <a:rPr lang="en-US" sz="3600" dirty="0" err="1"/>
              <a:t>cờ</a:t>
            </a:r>
            <a:r>
              <a:rPr lang="en-US" sz="3600" dirty="0"/>
              <a:t> </a:t>
            </a:r>
            <a:r>
              <a:rPr lang="en-US" sz="3600" dirty="0" err="1"/>
              <a:t>đầu</a:t>
            </a:r>
            <a:r>
              <a:rPr lang="en-US" sz="3600" dirty="0"/>
              <a:t> </a:t>
            </a:r>
            <a:r>
              <a:rPr lang="en-US" sz="3600" dirty="0" err="1"/>
              <a:t>tháng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/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67CE27-E85D-4C61-8544-7CF34536C746}"/>
              </a:ext>
            </a:extLst>
          </p:cNvPr>
          <p:cNvSpPr/>
          <p:nvPr/>
        </p:nvSpPr>
        <p:spPr>
          <a:xfrm>
            <a:off x="1676400" y="1371600"/>
            <a:ext cx="8042031" cy="3329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Em đã làm gì để bảo vệ môi trường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Em đã làm việc đó lúc nào ? Ở đâu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làm như thế nào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Ích lợi của việc làm đó là gì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Em cảm thấy thế nào khi làm việc đó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A4C05-4FF4-4D69-82E5-EE6550890773}"/>
              </a:ext>
            </a:extLst>
          </p:cNvPr>
          <p:cNvSpPr/>
          <p:nvPr/>
        </p:nvSpPr>
        <p:spPr>
          <a:xfrm>
            <a:off x="224852" y="278780"/>
            <a:ext cx="11662348" cy="5296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dirty="0"/>
              <a:t>        </a:t>
            </a:r>
            <a:r>
              <a:rPr lang="en-US" sz="3600" dirty="0" err="1"/>
              <a:t>Tháng</a:t>
            </a:r>
            <a:r>
              <a:rPr lang="en-US" sz="3600" dirty="0"/>
              <a:t> </a:t>
            </a:r>
            <a:r>
              <a:rPr lang="en-US" sz="3600" dirty="0" err="1"/>
              <a:t>trước</a:t>
            </a:r>
            <a:r>
              <a:rPr lang="en-US" sz="3600" dirty="0"/>
              <a:t>, </a:t>
            </a:r>
            <a:r>
              <a:rPr lang="en-US" sz="3600" dirty="0" err="1"/>
              <a:t>trường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phát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“</a:t>
            </a:r>
            <a:r>
              <a:rPr lang="en-US" sz="3600" dirty="0" err="1"/>
              <a:t>phong</a:t>
            </a:r>
            <a:r>
              <a:rPr lang="en-US" sz="3600" dirty="0"/>
              <a:t> </a:t>
            </a:r>
            <a:r>
              <a:rPr lang="en-US" sz="3600" dirty="0" err="1"/>
              <a:t>trào</a:t>
            </a:r>
            <a:r>
              <a:rPr lang="en-US" sz="3600" dirty="0"/>
              <a:t> </a:t>
            </a:r>
            <a:r>
              <a:rPr lang="en-US" sz="3600" dirty="0" err="1"/>
              <a:t>nuôi</a:t>
            </a:r>
            <a:r>
              <a:rPr lang="en-US" sz="3600" dirty="0"/>
              <a:t> </a:t>
            </a:r>
            <a:r>
              <a:rPr lang="en-US" sz="3600" dirty="0" err="1"/>
              <a:t>lợn</a:t>
            </a:r>
            <a:r>
              <a:rPr lang="en-US" sz="3600" dirty="0"/>
              <a:t> </a:t>
            </a:r>
            <a:r>
              <a:rPr lang="en-US" sz="3600" dirty="0" err="1"/>
              <a:t>siêu</a:t>
            </a:r>
            <a:r>
              <a:rPr lang="en-US" sz="3600" dirty="0"/>
              <a:t> </a:t>
            </a:r>
            <a:r>
              <a:rPr lang="en-US" sz="3600" dirty="0" err="1"/>
              <a:t>trọng</a:t>
            </a:r>
            <a:r>
              <a:rPr lang="en-US" sz="3600" dirty="0"/>
              <a:t>”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nghèo</a:t>
            </a:r>
            <a:r>
              <a:rPr lang="en-US" sz="3600" dirty="0"/>
              <a:t> </a:t>
            </a:r>
            <a:r>
              <a:rPr lang="en-US" sz="3600" dirty="0" err="1"/>
              <a:t>vượt</a:t>
            </a:r>
            <a:r>
              <a:rPr lang="en-US" sz="3600" dirty="0"/>
              <a:t> </a:t>
            </a:r>
            <a:r>
              <a:rPr lang="en-US" sz="3600" dirty="0" err="1"/>
              <a:t>khó</a:t>
            </a:r>
            <a:r>
              <a:rPr lang="en-US" sz="3600" dirty="0"/>
              <a:t>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ở </a:t>
            </a:r>
            <a:r>
              <a:rPr lang="en-US" sz="3600" dirty="0" err="1"/>
              <a:t>lớp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rất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cực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phong</a:t>
            </a:r>
            <a:r>
              <a:rPr lang="en-US" sz="3600" dirty="0"/>
              <a:t> </a:t>
            </a:r>
            <a:r>
              <a:rPr lang="en-US" sz="3600" dirty="0" err="1"/>
              <a:t>trào</a:t>
            </a:r>
            <a:r>
              <a:rPr lang="en-US" sz="3600" dirty="0"/>
              <a:t>.  </a:t>
            </a:r>
            <a:r>
              <a:rPr lang="en-US" sz="3600" dirty="0" err="1"/>
              <a:t>Chúng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tiết</a:t>
            </a:r>
            <a:r>
              <a:rPr lang="en-US" sz="3600" dirty="0"/>
              <a:t> </a:t>
            </a:r>
            <a:r>
              <a:rPr lang="en-US" sz="3600" dirty="0" err="1"/>
              <a:t>kiệm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ăn</a:t>
            </a:r>
            <a:r>
              <a:rPr lang="en-US" sz="3600" dirty="0"/>
              <a:t> </a:t>
            </a:r>
            <a:r>
              <a:rPr lang="en-US" sz="3600" dirty="0" err="1"/>
              <a:t>sáng</a:t>
            </a:r>
            <a:r>
              <a:rPr lang="en-US" sz="3600" dirty="0"/>
              <a:t>,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dành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mừng</a:t>
            </a:r>
            <a:r>
              <a:rPr lang="en-US" sz="3600" dirty="0"/>
              <a:t> </a:t>
            </a:r>
            <a:r>
              <a:rPr lang="en-US" sz="3600" dirty="0" err="1"/>
              <a:t>tuổi</a:t>
            </a:r>
            <a:r>
              <a:rPr lang="en-US" sz="3600" dirty="0"/>
              <a:t> hay </a:t>
            </a:r>
            <a:r>
              <a:rPr lang="en-US" sz="3600" dirty="0" err="1"/>
              <a:t>chịu</a:t>
            </a:r>
            <a:r>
              <a:rPr lang="en-US" sz="3600" dirty="0"/>
              <a:t> </a:t>
            </a:r>
            <a:r>
              <a:rPr lang="en-US" sz="3600" dirty="0" err="1"/>
              <a:t>khó</a:t>
            </a:r>
            <a:r>
              <a:rPr lang="en-US" sz="3600" dirty="0"/>
              <a:t>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ngoan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giỏi</a:t>
            </a:r>
            <a:r>
              <a:rPr lang="en-US" sz="3600" dirty="0"/>
              <a:t> </a:t>
            </a:r>
            <a:r>
              <a:rPr lang="en-US" sz="3600" dirty="0" err="1"/>
              <a:t>đạt</a:t>
            </a:r>
            <a:r>
              <a:rPr lang="en-US" sz="3600" dirty="0"/>
              <a:t> </a:t>
            </a:r>
            <a:r>
              <a:rPr lang="en-US" sz="3600" dirty="0" err="1"/>
              <a:t>điểm</a:t>
            </a:r>
            <a:r>
              <a:rPr lang="en-US" sz="3600" dirty="0"/>
              <a:t> </a:t>
            </a:r>
            <a:r>
              <a:rPr lang="en-US" sz="3600" dirty="0" err="1"/>
              <a:t>tốt</a:t>
            </a:r>
            <a:r>
              <a:rPr lang="en-US" sz="3600" dirty="0"/>
              <a:t> </a:t>
            </a:r>
            <a:r>
              <a:rPr lang="en-US" sz="3600" dirty="0" err="1"/>
              <a:t>xứng</a:t>
            </a:r>
            <a:r>
              <a:rPr lang="en-US" sz="3600" dirty="0"/>
              <a:t> </a:t>
            </a:r>
            <a:r>
              <a:rPr lang="en-US" sz="3600" dirty="0" err="1"/>
              <a:t>đáng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thưởng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bố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,…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nuôi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lợn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lớp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béo</a:t>
            </a:r>
            <a:r>
              <a:rPr lang="en-US" sz="3600" dirty="0"/>
              <a:t> </a:t>
            </a:r>
            <a:r>
              <a:rPr lang="en-US" sz="3600" dirty="0" err="1"/>
              <a:t>khỏe</a:t>
            </a:r>
            <a:r>
              <a:rPr lang="en-US" sz="3600" dirty="0"/>
              <a:t>. </a:t>
            </a:r>
            <a:r>
              <a:rPr lang="en-US" sz="3600" dirty="0" err="1"/>
              <a:t>Lớp</a:t>
            </a:r>
            <a:r>
              <a:rPr lang="en-US" sz="3600" dirty="0"/>
              <a:t> 2C </a:t>
            </a:r>
            <a:r>
              <a:rPr lang="en-US" sz="3600" dirty="0" err="1"/>
              <a:t>chúng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rất</a:t>
            </a:r>
            <a:r>
              <a:rPr lang="en-US" sz="3600" dirty="0"/>
              <a:t> </a:t>
            </a:r>
            <a:r>
              <a:rPr lang="en-US" sz="3600" dirty="0" err="1"/>
              <a:t>vui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/>
              <a:t>hào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góp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phong</a:t>
            </a:r>
            <a:r>
              <a:rPr lang="en-US" sz="3600" dirty="0"/>
              <a:t> </a:t>
            </a:r>
            <a:r>
              <a:rPr lang="en-US" sz="3600" dirty="0" err="1"/>
              <a:t>trào</a:t>
            </a:r>
            <a:r>
              <a:rPr lang="en-US" sz="3600" dirty="0"/>
              <a:t> ý </a:t>
            </a:r>
            <a:r>
              <a:rPr lang="en-US" sz="3600" dirty="0" err="1"/>
              <a:t>nghĩa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trường</a:t>
            </a:r>
            <a:r>
              <a:rPr lang="en-US" sz="3600" dirty="0"/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621003"/>
            <a:ext cx="4128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Tạm</a:t>
            </a:r>
            <a:r>
              <a:rPr kumimoji="0" lang="en-US" altLang="zh-CN" sz="6400" b="1" i="0" u="none" strike="noStrike" kern="1200" cap="none" spc="-400" normalizeH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biệt</a:t>
            </a:r>
            <a:r>
              <a:rPr kumimoji="0" lang="en-US" altLang="zh-CN" sz="6400" b="1" i="0" u="none" strike="noStrike" kern="1200" cap="none" spc="-400" normalizeH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các</a:t>
            </a:r>
            <a:r>
              <a:rPr kumimoji="0" lang="en-US" altLang="zh-CN" sz="6400" b="1" i="0" u="none" strike="noStrike" kern="1200" cap="none" spc="-400" normalizeH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con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A75BAE7D-BB61-4F16-BA08-2F64D81CE439}"/>
              </a:ext>
            </a:extLst>
          </p:cNvPr>
          <p:cNvSpPr txBox="1">
            <a:spLocks/>
          </p:cNvSpPr>
          <p:nvPr/>
        </p:nvSpPr>
        <p:spPr>
          <a:xfrm>
            <a:off x="8972773" y="65160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Design by: Hương 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495</Words>
  <Application>Microsoft Office PowerPoint</Application>
  <PresentationFormat>Widescreen</PresentationFormat>
  <Paragraphs>29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微软雅黑</vt:lpstr>
      <vt:lpstr>Arial</vt:lpstr>
      <vt:lpstr>Arial-Rounded</vt:lpstr>
      <vt:lpstr>Calibri</vt:lpstr>
      <vt:lpstr>Kalam</vt:lpstr>
      <vt:lpstr>Montserrat</vt:lpstr>
      <vt:lpstr>Segoe UI Black</vt:lpstr>
      <vt:lpstr>Office 主题​​</vt:lpstr>
      <vt:lpstr>1_Doodle Sketchbook by Slidesgo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13</cp:revision>
  <dcterms:created xsi:type="dcterms:W3CDTF">2021-08-01T08:47:12Z</dcterms:created>
  <dcterms:modified xsi:type="dcterms:W3CDTF">2025-05-05T03:52:36Z</dcterms:modified>
</cp:coreProperties>
</file>