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3" r:id="rId2"/>
    <p:sldMasterId id="2147483745" r:id="rId3"/>
    <p:sldMasterId id="2147483757" r:id="rId4"/>
    <p:sldMasterId id="2147483773" r:id="rId5"/>
  </p:sldMasterIdLst>
  <p:notesMasterIdLst>
    <p:notesMasterId r:id="rId18"/>
  </p:notesMasterIdLst>
  <p:sldIdLst>
    <p:sldId id="256" r:id="rId6"/>
    <p:sldId id="257" r:id="rId7"/>
    <p:sldId id="258" r:id="rId8"/>
    <p:sldId id="259" r:id="rId9"/>
    <p:sldId id="261" r:id="rId10"/>
    <p:sldId id="260" r:id="rId11"/>
    <p:sldId id="290" r:id="rId12"/>
    <p:sldId id="304" r:id="rId13"/>
    <p:sldId id="376" r:id="rId14"/>
    <p:sldId id="378" r:id="rId15"/>
    <p:sldId id="377"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D8D76-4F1F-40BC-A58B-769268D05A22}"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6C693-AB8B-4900-9775-1718A2918C73}" type="slidenum">
              <a:rPr lang="en-US" smtClean="0"/>
              <a:t>‹#›</a:t>
            </a:fld>
            <a:endParaRPr lang="en-US"/>
          </a:p>
        </p:txBody>
      </p:sp>
    </p:spTree>
    <p:extLst>
      <p:ext uri="{BB962C8B-B14F-4D97-AF65-F5344CB8AC3E}">
        <p14:creationId xmlns:p14="http://schemas.microsoft.com/office/powerpoint/2010/main" val="251836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9508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51967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65030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1903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2746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01966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84292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52894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534288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57568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488389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90018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4365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67748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73193673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4590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174438621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50921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94512970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3295447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712337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15318828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111044490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7246175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2025/5/5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0671101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6268795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12929421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190887886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5481112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2025/5/5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07133510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38E80B-084D-4A7A-9F88-BB3E4EABE714}"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891603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795789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8E80B-084D-4A7A-9F88-BB3E4EABE714}"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96673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8E80B-084D-4A7A-9F88-BB3E4EABE714}"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493600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8E80B-084D-4A7A-9F88-BB3E4EABE714}"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419390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17053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8E80B-084D-4A7A-9F88-BB3E4EABE714}"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4023917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8E80B-084D-4A7A-9F88-BB3E4EABE714}"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4049545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68458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458247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845309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62865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5/5/2025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959457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5/5/2025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1680410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7017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13118886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55031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347424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82287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2025/5/5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C61CC486-9AA6-4977-8BA6-1A9C44700B96}"/>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97025262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B9E6C50-F2B0-4117-AF69-C839F5CC2C8C}" type="datetimeFigureOut">
              <a:rPr lang="zh-CN" altLang="en-US" smtClean="0"/>
              <a:pPr/>
              <a:t>2025/5/5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95246019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138E80B-084D-4A7A-9F88-BB3E4EABE714}" type="datetimeFigureOut">
              <a:rPr lang="en-US" smtClean="0"/>
              <a:t>5/5/2025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97D2AD-FA6F-4A0B-9285-9B0CD075C97E}" type="slidenum">
              <a:rPr lang="en-US" smtClean="0"/>
              <a:t>‹#›</a:t>
            </a:fld>
            <a:endParaRPr lang="en-US"/>
          </a:p>
        </p:txBody>
      </p:sp>
    </p:spTree>
    <p:extLst>
      <p:ext uri="{BB962C8B-B14F-4D97-AF65-F5344CB8AC3E}">
        <p14:creationId xmlns:p14="http://schemas.microsoft.com/office/powerpoint/2010/main" val="288582562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slide" Target="slide2.xml"/><Relationship Id="rId3" Type="http://schemas.openxmlformats.org/officeDocument/2006/relationships/slideLayout" Target="../slideLayouts/slideLayout35.xml"/><Relationship Id="rId7" Type="http://schemas.openxmlformats.org/officeDocument/2006/relationships/slide" Target="slide6.xml"/><Relationship Id="rId12" Type="http://schemas.openxmlformats.org/officeDocument/2006/relationships/image" Target="../media/image14.gif"/><Relationship Id="rId2" Type="http://schemas.openxmlformats.org/officeDocument/2006/relationships/audio" Target="../media/media1.mp3"/><Relationship Id="rId16"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slide" Target="slide5.xml"/><Relationship Id="rId5" Type="http://schemas.openxmlformats.org/officeDocument/2006/relationships/slide" Target="slide4.xml"/><Relationship Id="rId15" Type="http://schemas.openxmlformats.org/officeDocument/2006/relationships/image" Target="../media/image16.png"/><Relationship Id="rId10" Type="http://schemas.openxmlformats.org/officeDocument/2006/relationships/image" Target="../media/image13.gif"/><Relationship Id="rId4" Type="http://schemas.openxmlformats.org/officeDocument/2006/relationships/image" Target="../media/image10.jpg"/><Relationship Id="rId9" Type="http://schemas.openxmlformats.org/officeDocument/2006/relationships/slide" Target="slide3.xml"/><Relationship Id="rId14" Type="http://schemas.openxmlformats.org/officeDocument/2006/relationships/image" Target="../media/image15.gif"/></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1.xml"/><Relationship Id="rId9" Type="http://schemas.openxmlformats.org/officeDocument/2006/relationships/image" Target="../media/image15.gif"/></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36.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slide" Target="slide1.xm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1.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1.xml"/><Relationship Id="rId9" Type="http://schemas.openxmlformats.org/officeDocument/2006/relationships/image" Target="../media/image14.gif"/></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1.xml"/><Relationship Id="rId9"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6" name="Picture 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1600" y="1397000"/>
            <a:ext cx="1524000" cy="1526120"/>
          </a:xfrm>
          <a:prstGeom prst="rect">
            <a:avLst/>
          </a:prstGeom>
        </p:spPr>
      </p:pic>
      <p:pic>
        <p:nvPicPr>
          <p:cNvPr id="7" name="Picture 6">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3601" y="4013633"/>
            <a:ext cx="2235200" cy="2235200"/>
          </a:xfrm>
          <a:prstGeom prst="rect">
            <a:avLst/>
          </a:prstGeom>
        </p:spPr>
      </p:pic>
      <p:pic>
        <p:nvPicPr>
          <p:cNvPr id="8" name="Picture 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9201" y="189145"/>
            <a:ext cx="2873511" cy="1592404"/>
          </a:xfrm>
          <a:prstGeom prst="rect">
            <a:avLst/>
          </a:prstGeom>
        </p:spPr>
      </p:pic>
      <p:pic>
        <p:nvPicPr>
          <p:cNvPr id="9" name="Picture 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6479" y="3625886"/>
            <a:ext cx="1463429" cy="1463429"/>
          </a:xfrm>
          <a:prstGeom prst="rect">
            <a:avLst/>
          </a:prstGeom>
        </p:spPr>
      </p:pic>
      <p:pic>
        <p:nvPicPr>
          <p:cNvPr id="10" name="Picture 9">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50279" y="976323"/>
            <a:ext cx="2040923" cy="1113576"/>
          </a:xfrm>
          <a:prstGeom prst="rect">
            <a:avLst/>
          </a:prstGeom>
        </p:spPr>
      </p:pic>
      <p:grpSp>
        <p:nvGrpSpPr>
          <p:cNvPr id="25" name="Group 24"/>
          <p:cNvGrpSpPr/>
          <p:nvPr/>
        </p:nvGrpSpPr>
        <p:grpSpPr>
          <a:xfrm>
            <a:off x="-1" y="330200"/>
            <a:ext cx="4487333" cy="1524000"/>
            <a:chOff x="-1" y="247650"/>
            <a:chExt cx="3365500" cy="1143000"/>
          </a:xfrm>
        </p:grpSpPr>
        <p:sp>
          <p:nvSpPr>
            <p:cNvPr id="13" name="Rounded Rectangle 12"/>
            <p:cNvSpPr/>
            <p:nvPr/>
          </p:nvSpPr>
          <p:spPr>
            <a:xfrm>
              <a:off x="241299" y="247650"/>
              <a:ext cx="3035300" cy="1143000"/>
            </a:xfrm>
            <a:prstGeom prst="round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4" name="TextBox 13"/>
            <p:cNvSpPr txBox="1"/>
            <p:nvPr/>
          </p:nvSpPr>
          <p:spPr>
            <a:xfrm>
              <a:off x="-1" y="247650"/>
              <a:ext cx="3365500" cy="1054231"/>
            </a:xfrm>
            <a:prstGeom prst="rect">
              <a:avLst/>
            </a:prstGeom>
            <a:noFill/>
          </p:spPr>
          <p:txBody>
            <a:bodyPr wrap="square" rtlCol="0">
              <a:spAutoFit/>
            </a:bodyPr>
            <a:lstStyle/>
            <a:p>
              <a:pPr algn="ctr" defTabSz="1219170"/>
              <a:r>
                <a:rPr lang="en-US" sz="4267" b="1" dirty="0" err="1">
                  <a:solidFill>
                    <a:prstClr val="black"/>
                  </a:solidFill>
                  <a:latin typeface="AvantGarde" pitchFamily="2" charset="0"/>
                  <a:ea typeface="AvantGarde" pitchFamily="2" charset="0"/>
                  <a:cs typeface="AvantGarde" pitchFamily="2" charset="0"/>
                </a:rPr>
                <a:t>Tiêu</a:t>
              </a:r>
              <a:r>
                <a:rPr lang="en-US" sz="4267" b="1" dirty="0">
                  <a:solidFill>
                    <a:prstClr val="black"/>
                  </a:solidFill>
                  <a:latin typeface="AvantGarde" pitchFamily="2" charset="0"/>
                  <a:ea typeface="AvantGarde" pitchFamily="2" charset="0"/>
                  <a:cs typeface="AvantGarde" pitchFamily="2" charset="0"/>
                </a:rPr>
                <a:t> </a:t>
              </a:r>
              <a:r>
                <a:rPr lang="en-US" sz="4267" b="1" dirty="0" err="1">
                  <a:solidFill>
                    <a:prstClr val="black"/>
                  </a:solidFill>
                  <a:latin typeface="AvantGarde" pitchFamily="2" charset="0"/>
                  <a:ea typeface="AvantGarde" pitchFamily="2" charset="0"/>
                  <a:cs typeface="AvantGarde" pitchFamily="2" charset="0"/>
                </a:rPr>
                <a:t>diệt</a:t>
              </a:r>
              <a:r>
                <a:rPr lang="en-US" sz="4267" b="1" dirty="0">
                  <a:solidFill>
                    <a:prstClr val="black"/>
                  </a:solidFill>
                  <a:latin typeface="AvantGarde" pitchFamily="2" charset="0"/>
                  <a:ea typeface="AvantGarde" pitchFamily="2" charset="0"/>
                  <a:cs typeface="AvantGarde" pitchFamily="2" charset="0"/>
                </a:rPr>
                <a:t> virus,</a:t>
              </a:r>
            </a:p>
            <a:p>
              <a:pPr algn="ctr" defTabSz="1219170"/>
              <a:r>
                <a:rPr lang="en-US" sz="4267" b="1" dirty="0">
                  <a:solidFill>
                    <a:prstClr val="black"/>
                  </a:solidFill>
                  <a:latin typeface="AvantGarde" pitchFamily="2" charset="0"/>
                  <a:ea typeface="AvantGarde" pitchFamily="2" charset="0"/>
                  <a:cs typeface="AvantGarde" pitchFamily="2" charset="0"/>
                </a:rPr>
                <a:t> vi </a:t>
              </a:r>
              <a:r>
                <a:rPr lang="en-US" sz="4267" b="1" dirty="0" err="1">
                  <a:solidFill>
                    <a:prstClr val="black"/>
                  </a:solidFill>
                  <a:latin typeface="AvantGarde" pitchFamily="2" charset="0"/>
                  <a:ea typeface="AvantGarde" pitchFamily="2" charset="0"/>
                  <a:cs typeface="AvantGarde" pitchFamily="2" charset="0"/>
                </a:rPr>
                <a:t>khuẩn</a:t>
              </a:r>
              <a:endParaRPr lang="en-US" sz="4267" b="1" dirty="0">
                <a:solidFill>
                  <a:prstClr val="black"/>
                </a:solidFill>
                <a:latin typeface="AvantGarde" pitchFamily="2" charset="0"/>
                <a:ea typeface="AvantGarde" pitchFamily="2" charset="0"/>
                <a:cs typeface="AvantGarde" pitchFamily="2" charset="0"/>
              </a:endParaRPr>
            </a:p>
          </p:txBody>
        </p:sp>
      </p:grpSp>
      <p:pic>
        <p:nvPicPr>
          <p:cNvPr id="16" name="Stranger_Dang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778000" y="5131233"/>
            <a:ext cx="812800" cy="812800"/>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7867" y="2115457"/>
            <a:ext cx="4775200" cy="4775200"/>
          </a:xfrm>
          <a:prstGeom prst="rect">
            <a:avLst/>
          </a:prstGeom>
        </p:spPr>
      </p:pic>
      <p:sp>
        <p:nvSpPr>
          <p:cNvPr id="19" name="Rounded Rectangle 18"/>
          <p:cNvSpPr/>
          <p:nvPr/>
        </p:nvSpPr>
        <p:spPr>
          <a:xfrm>
            <a:off x="4673602" y="362858"/>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1</a:t>
            </a:r>
          </a:p>
        </p:txBody>
      </p:sp>
      <p:sp>
        <p:nvSpPr>
          <p:cNvPr id="20" name="Rounded Rectangle 19"/>
          <p:cNvSpPr/>
          <p:nvPr/>
        </p:nvSpPr>
        <p:spPr>
          <a:xfrm>
            <a:off x="8229601" y="189145"/>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2</a:t>
            </a:r>
          </a:p>
        </p:txBody>
      </p:sp>
      <p:sp>
        <p:nvSpPr>
          <p:cNvPr id="21" name="Rounded Rectangle 20"/>
          <p:cNvSpPr/>
          <p:nvPr/>
        </p:nvSpPr>
        <p:spPr>
          <a:xfrm>
            <a:off x="10769601" y="3016098"/>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3</a:t>
            </a:r>
          </a:p>
        </p:txBody>
      </p:sp>
      <p:sp>
        <p:nvSpPr>
          <p:cNvPr id="22" name="Rounded Rectangle 21"/>
          <p:cNvSpPr/>
          <p:nvPr/>
        </p:nvSpPr>
        <p:spPr>
          <a:xfrm>
            <a:off x="10214194" y="5376162"/>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4</a:t>
            </a:r>
          </a:p>
        </p:txBody>
      </p:sp>
      <p:sp>
        <p:nvSpPr>
          <p:cNvPr id="23" name="Rounded Rectangle 22"/>
          <p:cNvSpPr/>
          <p:nvPr/>
        </p:nvSpPr>
        <p:spPr>
          <a:xfrm>
            <a:off x="5772822" y="5782562"/>
            <a:ext cx="507999" cy="32294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1219170"/>
            <a:r>
              <a:rPr lang="en-US" sz="2400" dirty="0">
                <a:solidFill>
                  <a:prstClr val="black"/>
                </a:solidFill>
                <a:latin typeface="Calibri"/>
              </a:rPr>
              <a:t>5</a:t>
            </a:r>
          </a:p>
        </p:txBody>
      </p:sp>
      <p:sp>
        <p:nvSpPr>
          <p:cNvPr id="2" name="Right Arrow 1">
            <a:hlinkClick r:id="" action="ppaction://noaction"/>
          </p:cNvPr>
          <p:cNvSpPr/>
          <p:nvPr/>
        </p:nvSpPr>
        <p:spPr>
          <a:xfrm>
            <a:off x="11277599" y="6489381"/>
            <a:ext cx="652272" cy="323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37932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with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10"/>
                                        </p:tgtEl>
                                        <p:attrNameLst>
                                          <p:attrName>ppt_w</p:attrName>
                                        </p:attrNameLst>
                                      </p:cBhvr>
                                      <p:tavLst>
                                        <p:tav tm="0">
                                          <p:val>
                                            <p:strVal val="ppt_w"/>
                                          </p:val>
                                        </p:tav>
                                        <p:tav tm="100000">
                                          <p:val>
                                            <p:fltVal val="0"/>
                                          </p:val>
                                        </p:tav>
                                      </p:tavLst>
                                    </p:anim>
                                    <p:anim calcmode="lin" valueType="num">
                                      <p:cBhvr>
                                        <p:cTn id="30" dur="1000"/>
                                        <p:tgtEl>
                                          <p:spTgt spid="10"/>
                                        </p:tgtEl>
                                        <p:attrNameLst>
                                          <p:attrName>ppt_h</p:attrName>
                                        </p:attrNameLst>
                                      </p:cBhvr>
                                      <p:tavLst>
                                        <p:tav tm="0">
                                          <p:val>
                                            <p:strVal val="ppt_h"/>
                                          </p:val>
                                        </p:tav>
                                        <p:tav tm="100000">
                                          <p:val>
                                            <p:fltVal val="0"/>
                                          </p:val>
                                        </p:tav>
                                      </p:tavLst>
                                    </p:anim>
                                    <p:anim calcmode="lin" valueType="num">
                                      <p:cBhvr>
                                        <p:cTn id="31" dur="1000"/>
                                        <p:tgtEl>
                                          <p:spTgt spid="10"/>
                                        </p:tgtEl>
                                        <p:attrNameLst>
                                          <p:attrName>style.rotation</p:attrName>
                                        </p:attrNameLst>
                                      </p:cBhvr>
                                      <p:tavLst>
                                        <p:tav tm="0">
                                          <p:val>
                                            <p:fltVal val="0"/>
                                          </p:val>
                                        </p:tav>
                                        <p:tav tm="100000">
                                          <p:val>
                                            <p:fltVal val="90"/>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31" presetClass="exit" presetSubtype="0" fill="hold" nodeType="clickEffect">
                                  <p:stCondLst>
                                    <p:cond delay="0"/>
                                  </p:stCondLst>
                                  <p:childTnLst>
                                    <p:anim calcmode="lin" valueType="num">
                                      <p:cBhvr>
                                        <p:cTn id="41" dur="1000"/>
                                        <p:tgtEl>
                                          <p:spTgt spid="8"/>
                                        </p:tgtEl>
                                        <p:attrNameLst>
                                          <p:attrName>ppt_w</p:attrName>
                                        </p:attrNameLst>
                                      </p:cBhvr>
                                      <p:tavLst>
                                        <p:tav tm="0">
                                          <p:val>
                                            <p:strVal val="ppt_w"/>
                                          </p:val>
                                        </p:tav>
                                        <p:tav tm="100000">
                                          <p:val>
                                            <p:fltVal val="0"/>
                                          </p:val>
                                        </p:tav>
                                      </p:tavLst>
                                    </p:anim>
                                    <p:anim calcmode="lin" valueType="num">
                                      <p:cBhvr>
                                        <p:cTn id="42" dur="1000"/>
                                        <p:tgtEl>
                                          <p:spTgt spid="8"/>
                                        </p:tgtEl>
                                        <p:attrNameLst>
                                          <p:attrName>ppt_h</p:attrName>
                                        </p:attrNameLst>
                                      </p:cBhvr>
                                      <p:tavLst>
                                        <p:tav tm="0">
                                          <p:val>
                                            <p:strVal val="ppt_h"/>
                                          </p:val>
                                        </p:tav>
                                        <p:tav tm="100000">
                                          <p:val>
                                            <p:fltVal val="0"/>
                                          </p:val>
                                        </p:tav>
                                      </p:tavLst>
                                    </p:anim>
                                    <p:anim calcmode="lin" valueType="num">
                                      <p:cBhvr>
                                        <p:cTn id="43" dur="1000"/>
                                        <p:tgtEl>
                                          <p:spTgt spid="8"/>
                                        </p:tgtEl>
                                        <p:attrNameLst>
                                          <p:attrName>style.rotation</p:attrName>
                                        </p:attrNameLst>
                                      </p:cBhvr>
                                      <p:tavLst>
                                        <p:tav tm="0">
                                          <p:val>
                                            <p:fltVal val="0"/>
                                          </p:val>
                                        </p:tav>
                                        <p:tav tm="100000">
                                          <p:val>
                                            <p:fltVal val="90"/>
                                          </p:val>
                                        </p:tav>
                                      </p:tavLst>
                                    </p:anim>
                                    <p:animEffect transition="out" filter="fade">
                                      <p:cBhvr>
                                        <p:cTn id="44" dur="1000"/>
                                        <p:tgtEl>
                                          <p:spTgt spid="8"/>
                                        </p:tgtEl>
                                      </p:cBhvr>
                                    </p:animEffect>
                                    <p:set>
                                      <p:cBhvr>
                                        <p:cTn id="45" dur="1" fill="hold">
                                          <p:stCondLst>
                                            <p:cond delay="999"/>
                                          </p:stCondLst>
                                        </p:cTn>
                                        <p:tgtEl>
                                          <p:spTgt spid="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1" presetClass="exit" presetSubtype="0" fill="hold" nodeType="clickEffect">
                                  <p:stCondLst>
                                    <p:cond delay="0"/>
                                  </p:stCondLst>
                                  <p:childTnLst>
                                    <p:anim calcmode="lin" valueType="num">
                                      <p:cBhvr>
                                        <p:cTn id="53" dur="1000"/>
                                        <p:tgtEl>
                                          <p:spTgt spid="7"/>
                                        </p:tgtEl>
                                        <p:attrNameLst>
                                          <p:attrName>ppt_w</p:attrName>
                                        </p:attrNameLst>
                                      </p:cBhvr>
                                      <p:tavLst>
                                        <p:tav tm="0">
                                          <p:val>
                                            <p:strVal val="ppt_w"/>
                                          </p:val>
                                        </p:tav>
                                        <p:tav tm="100000">
                                          <p:val>
                                            <p:fltVal val="0"/>
                                          </p:val>
                                        </p:tav>
                                      </p:tavLst>
                                    </p:anim>
                                    <p:anim calcmode="lin" valueType="num">
                                      <p:cBhvr>
                                        <p:cTn id="54" dur="1000"/>
                                        <p:tgtEl>
                                          <p:spTgt spid="7"/>
                                        </p:tgtEl>
                                        <p:attrNameLst>
                                          <p:attrName>ppt_h</p:attrName>
                                        </p:attrNameLst>
                                      </p:cBhvr>
                                      <p:tavLst>
                                        <p:tav tm="0">
                                          <p:val>
                                            <p:strVal val="ppt_h"/>
                                          </p:val>
                                        </p:tav>
                                        <p:tav tm="100000">
                                          <p:val>
                                            <p:fltVal val="0"/>
                                          </p:val>
                                        </p:tav>
                                      </p:tavLst>
                                    </p:anim>
                                    <p:anim calcmode="lin" valueType="num">
                                      <p:cBhvr>
                                        <p:cTn id="55" dur="1000"/>
                                        <p:tgtEl>
                                          <p:spTgt spid="7"/>
                                        </p:tgtEl>
                                        <p:attrNameLst>
                                          <p:attrName>style.rotation</p:attrName>
                                        </p:attrNameLst>
                                      </p:cBhvr>
                                      <p:tavLst>
                                        <p:tav tm="0">
                                          <p:val>
                                            <p:fltVal val="0"/>
                                          </p:val>
                                        </p:tav>
                                        <p:tav tm="100000">
                                          <p:val>
                                            <p:fltVal val="90"/>
                                          </p:val>
                                        </p:tav>
                                      </p:tavLst>
                                    </p:anim>
                                    <p:animEffect transition="out" filter="fade">
                                      <p:cBhvr>
                                        <p:cTn id="56" dur="1000"/>
                                        <p:tgtEl>
                                          <p:spTgt spid="7"/>
                                        </p:tgtEl>
                                      </p:cBhvr>
                                    </p:animEffect>
                                    <p:set>
                                      <p:cBhvr>
                                        <p:cTn id="57" dur="1" fill="hold">
                                          <p:stCondLst>
                                            <p:cond delay="999"/>
                                          </p:stCondLst>
                                        </p:cTn>
                                        <p:tgtEl>
                                          <p:spTgt spid="7"/>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31" presetClass="exit" presetSubtype="0" fill="hold" nodeType="clickEffect">
                                  <p:stCondLst>
                                    <p:cond delay="0"/>
                                  </p:stCondLst>
                                  <p:childTnLst>
                                    <p:anim calcmode="lin" valueType="num">
                                      <p:cBhvr>
                                        <p:cTn id="65" dur="1000"/>
                                        <p:tgtEl>
                                          <p:spTgt spid="9"/>
                                        </p:tgtEl>
                                        <p:attrNameLst>
                                          <p:attrName>ppt_w</p:attrName>
                                        </p:attrNameLst>
                                      </p:cBhvr>
                                      <p:tavLst>
                                        <p:tav tm="0">
                                          <p:val>
                                            <p:strVal val="ppt_w"/>
                                          </p:val>
                                        </p:tav>
                                        <p:tav tm="100000">
                                          <p:val>
                                            <p:fltVal val="0"/>
                                          </p:val>
                                        </p:tav>
                                      </p:tavLst>
                                    </p:anim>
                                    <p:anim calcmode="lin" valueType="num">
                                      <p:cBhvr>
                                        <p:cTn id="66" dur="1000"/>
                                        <p:tgtEl>
                                          <p:spTgt spid="9"/>
                                        </p:tgtEl>
                                        <p:attrNameLst>
                                          <p:attrName>ppt_h</p:attrName>
                                        </p:attrNameLst>
                                      </p:cBhvr>
                                      <p:tavLst>
                                        <p:tav tm="0">
                                          <p:val>
                                            <p:strVal val="ppt_h"/>
                                          </p:val>
                                        </p:tav>
                                        <p:tav tm="100000">
                                          <p:val>
                                            <p:fltVal val="0"/>
                                          </p:val>
                                        </p:tav>
                                      </p:tavLst>
                                    </p:anim>
                                    <p:anim calcmode="lin" valueType="num">
                                      <p:cBhvr>
                                        <p:cTn id="67" dur="1000"/>
                                        <p:tgtEl>
                                          <p:spTgt spid="9"/>
                                        </p:tgtEl>
                                        <p:attrNameLst>
                                          <p:attrName>style.rotation</p:attrName>
                                        </p:attrNameLst>
                                      </p:cBhvr>
                                      <p:tavLst>
                                        <p:tav tm="0">
                                          <p:val>
                                            <p:fltVal val="0"/>
                                          </p:val>
                                        </p:tav>
                                        <p:tav tm="100000">
                                          <p:val>
                                            <p:fltVal val="90"/>
                                          </p:val>
                                        </p:tav>
                                      </p:tavLst>
                                    </p:anim>
                                    <p:animEffect transition="out" filter="fade">
                                      <p:cBhvr>
                                        <p:cTn id="68" dur="1000"/>
                                        <p:tgtEl>
                                          <p:spTgt spid="9"/>
                                        </p:tgtEl>
                                      </p:cBhvr>
                                    </p:animEffect>
                                    <p:set>
                                      <p:cBhvr>
                                        <p:cTn id="69" dur="1" fill="hold">
                                          <p:stCondLst>
                                            <p:cond delay="999"/>
                                          </p:stCondLst>
                                        </p:cTn>
                                        <p:tgtEl>
                                          <p:spTgt spid="9"/>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7547" numSld="8">
                <p:cTn id="73"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vdoc.vn/data/image/2022/03/06/ta-con-meo-l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5" y="748145"/>
            <a:ext cx="10464800" cy="534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0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875A6-986C-4F74-A12B-74280DB93355}"/>
              </a:ext>
            </a:extLst>
          </p:cNvPr>
          <p:cNvSpPr txBox="1"/>
          <p:nvPr/>
        </p:nvSpPr>
        <p:spPr>
          <a:xfrm>
            <a:off x="840509" y="772279"/>
            <a:ext cx="10584873" cy="5262979"/>
          </a:xfrm>
          <a:prstGeom prst="rect">
            <a:avLst/>
          </a:prstGeom>
          <a:noFill/>
        </p:spPr>
        <p:txBody>
          <a:bodyPr wrap="square" rtlCol="0">
            <a:spAutoFit/>
          </a:bodyPr>
          <a:lstStyle/>
          <a:p>
            <a:pPr>
              <a:lnSpc>
                <a:spcPct val="150000"/>
              </a:lnSpc>
            </a:pPr>
            <a:r>
              <a:rPr lang="en-US" sz="3200" dirty="0"/>
              <a:t>               </a:t>
            </a:r>
            <a:r>
              <a:rPr lang="vi-VN" sz="3200" dirty="0"/>
              <a:t>Phòng khách nhà em có một bức tranh hình chú mèo đang liếm chân bên cửa sổ. Đó là chú mèo tam thể có ba màu: trắng, vàng, đen. Chú có hai cái tai nhọn đang vểnh lên. Đầu chú cúi xuống liếm láp chân, mắt chú nhắm như đang tận hưởng khoảnh khắc. Chiếc đuôi chú cong lên như đang vẫy. Bức tranh này rất đẹp, em thích nó vô cùng.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830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Củng</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cố</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bài</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học</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676400" y="488949"/>
              <a:ext cx="6172200" cy="739928"/>
            </a:xfrm>
            <a:prstGeom prst="rect">
              <a:avLst/>
            </a:prstGeom>
            <a:noFill/>
          </p:spPr>
          <p:txBody>
            <a:bodyPr wrap="square" rtlCol="0">
              <a:spAutoFit/>
            </a:bodyPr>
            <a:lstStyle/>
            <a:p>
              <a:pPr algn="ctr"/>
              <a:r>
                <a:rPr lang="vi-VN" sz="3200" b="1" i="0" u="none" strike="noStrike" dirty="0">
                  <a:solidFill>
                    <a:srgbClr val="FF0000"/>
                  </a:solidFill>
                  <a:effectLst/>
                  <a:latin typeface="+mj-lt"/>
                </a:rPr>
                <a:t>Bốn người giẫm đất, một người phất cờ</a:t>
              </a:r>
            </a:p>
            <a:p>
              <a:pPr algn="ctr"/>
              <a:r>
                <a:rPr lang="vi-VN" sz="3200" b="1" i="0" u="none" strike="noStrike" dirty="0">
                  <a:solidFill>
                    <a:srgbClr val="FF0000"/>
                  </a:solidFill>
                  <a:effectLst/>
                  <a:latin typeface="+mj-lt"/>
                </a:rPr>
                <a:t>Hai người lẳng lơ, hai người quạt mát</a:t>
              </a:r>
            </a:p>
            <a:p>
              <a:pPr algn="ctr"/>
              <a:r>
                <a:rPr lang="vi-VN" sz="3200" b="1" i="0" u="none" strike="noStrike" dirty="0">
                  <a:solidFill>
                    <a:srgbClr val="FF0000"/>
                  </a:solidFill>
                  <a:effectLst/>
                  <a:latin typeface="+mj-lt"/>
                </a:rPr>
                <a:t>Trách người vô nghĩa, sao chê ngu đần?</a:t>
              </a:r>
            </a:p>
          </p:txBody>
        </p:sp>
      </p:grpSp>
      <p:grpSp>
        <p:nvGrpSpPr>
          <p:cNvPr id="12" name="Group 11"/>
          <p:cNvGrpSpPr/>
          <p:nvPr/>
        </p:nvGrpSpPr>
        <p:grpSpPr>
          <a:xfrm>
            <a:off x="2104569" y="271780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A. Con </a:t>
              </a:r>
              <a:r>
                <a:rPr lang="en-US" sz="3200" b="1" dirty="0" err="1">
                  <a:solidFill>
                    <a:prstClr val="black"/>
                  </a:solidFill>
                  <a:latin typeface="AvantGarde" pitchFamily="2" charset="0"/>
                  <a:ea typeface="AvantGarde" pitchFamily="2" charset="0"/>
                  <a:cs typeface="AvantGarde" pitchFamily="2" charset="0"/>
                </a:rPr>
                <a:t>trâu</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3937000"/>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B. Con </a:t>
              </a:r>
              <a:r>
                <a:rPr lang="en-US" sz="3200" b="1" dirty="0" err="1">
                  <a:solidFill>
                    <a:prstClr val="black"/>
                  </a:solidFill>
                  <a:latin typeface="AvantGarde" pitchFamily="2" charset="0"/>
                  <a:ea typeface="AvantGarde" pitchFamily="2" charset="0"/>
                  <a:cs typeface="AvantGarde" pitchFamily="2" charset="0"/>
                </a:rPr>
                <a:t>Hươu</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5"/>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C. Con </a:t>
              </a:r>
              <a:r>
                <a:rPr lang="en-US" sz="3200" b="1" dirty="0" err="1">
                  <a:solidFill>
                    <a:prstClr val="black"/>
                  </a:solidFill>
                  <a:latin typeface="AvantGarde" pitchFamily="2" charset="0"/>
                  <a:ea typeface="AvantGarde" pitchFamily="2" charset="0"/>
                  <a:cs typeface="AvantGarde" pitchFamily="2" charset="0"/>
                </a:rPr>
                <a:t>voi</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3601" y="508362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8117" y="393700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1" name="Picture 20">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42173" y="215549"/>
            <a:ext cx="1167585" cy="637063"/>
          </a:xfrm>
          <a:prstGeom prst="rect">
            <a:avLst/>
          </a:prstGeom>
        </p:spPr>
      </p:pic>
    </p:spTree>
    <p:extLst>
      <p:ext uri="{BB962C8B-B14F-4D97-AF65-F5344CB8AC3E}">
        <p14:creationId xmlns:p14="http://schemas.microsoft.com/office/powerpoint/2010/main" val="39942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23" presetClass="entr" presetSubtype="32" fill="hold" nodeType="clickEffect">
                                  <p:stCondLst>
                                    <p:cond delay="10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250" fill="hold"/>
                                        <p:tgtEl>
                                          <p:spTgt spid="36"/>
                                        </p:tgtEl>
                                        <p:attrNameLst>
                                          <p:attrName>ppt_w</p:attrName>
                                        </p:attrNameLst>
                                      </p:cBhvr>
                                      <p:tavLst>
                                        <p:tav tm="0">
                                          <p:val>
                                            <p:strVal val="4*#ppt_w"/>
                                          </p:val>
                                        </p:tav>
                                        <p:tav tm="100000">
                                          <p:val>
                                            <p:strVal val="#ppt_w"/>
                                          </p:val>
                                        </p:tav>
                                      </p:tavLst>
                                    </p:anim>
                                    <p:anim calcmode="lin" valueType="num">
                                      <p:cBhvr>
                                        <p:cTn id="26"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250" fill="hold"/>
                                        <p:tgtEl>
                                          <p:spTgt spid="37"/>
                                        </p:tgtEl>
                                        <p:attrNameLst>
                                          <p:attrName>ppt_w</p:attrName>
                                        </p:attrNameLst>
                                      </p:cBhvr>
                                      <p:tavLst>
                                        <p:tav tm="0">
                                          <p:val>
                                            <p:strVal val="4*#ppt_w"/>
                                          </p:val>
                                        </p:tav>
                                        <p:tav tm="100000">
                                          <p:val>
                                            <p:strVal val="#ppt_w"/>
                                          </p:val>
                                        </p:tav>
                                      </p:tavLst>
                                    </p:anim>
                                    <p:anim calcmode="lin" valueType="num">
                                      <p:cBhvr>
                                        <p:cTn id="3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1000"/>
                                  </p:stCondLst>
                                  <p:childTnLst>
                                    <p:set>
                                      <p:cBhvr>
                                        <p:cTn id="38" dur="1" fill="hold">
                                          <p:stCondLst>
                                            <p:cond delay="0"/>
                                          </p:stCondLst>
                                        </p:cTn>
                                        <p:tgtEl>
                                          <p:spTgt spid="38"/>
                                        </p:tgtEl>
                                        <p:attrNameLst>
                                          <p:attrName>style.visibility</p:attrName>
                                        </p:attrNameLst>
                                      </p:cBhvr>
                                      <p:to>
                                        <p:strVal val="visible"/>
                                      </p:to>
                                    </p:set>
                                    <p:anim calcmode="lin" valueType="num">
                                      <p:cBhvr>
                                        <p:cTn id="39" dur="250" fill="hold"/>
                                        <p:tgtEl>
                                          <p:spTgt spid="38"/>
                                        </p:tgtEl>
                                        <p:attrNameLst>
                                          <p:attrName>ppt_w</p:attrName>
                                        </p:attrNameLst>
                                      </p:cBhvr>
                                      <p:tavLst>
                                        <p:tav tm="0">
                                          <p:val>
                                            <p:strVal val="4*#ppt_w"/>
                                          </p:val>
                                        </p:tav>
                                        <p:tav tm="100000">
                                          <p:val>
                                            <p:strVal val="#ppt_w"/>
                                          </p:val>
                                        </p:tav>
                                      </p:tavLst>
                                    </p:anim>
                                    <p:anim calcmode="lin" valueType="num">
                                      <p:cBhvr>
                                        <p:cTn id="4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9826595" cy="1939780"/>
            <a:chOff x="1524000" y="354915"/>
            <a:chExt cx="7369946"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2721746" y="450438"/>
              <a:ext cx="6172200" cy="739928"/>
            </a:xfrm>
            <a:prstGeom prst="rect">
              <a:avLst/>
            </a:prstGeom>
            <a:noFill/>
          </p:spPr>
          <p:txBody>
            <a:bodyPr wrap="square" rtlCol="0">
              <a:spAutoFit/>
            </a:bodyPr>
            <a:lstStyle/>
            <a:p>
              <a:pPr algn="just"/>
              <a:r>
                <a:rPr lang="vi-VN" sz="3200" b="0" i="0" u="none" strike="noStrike" dirty="0">
                  <a:solidFill>
                    <a:srgbClr val="FF0000"/>
                  </a:solidFill>
                  <a:effectLst/>
                  <a:latin typeface="+mj-lt"/>
                </a:rPr>
                <a:t>Trên lợp ngói, dưới có hoa</a:t>
              </a:r>
            </a:p>
            <a:p>
              <a:pPr algn="just"/>
              <a:r>
                <a:rPr lang="vi-VN" sz="3200" b="0" i="0" u="none" strike="noStrike" dirty="0">
                  <a:solidFill>
                    <a:srgbClr val="FF0000"/>
                  </a:solidFill>
                  <a:effectLst/>
                  <a:latin typeface="+mj-lt"/>
                </a:rPr>
                <a:t>Một thằng ló cổ ra</a:t>
              </a:r>
            </a:p>
            <a:p>
              <a:pPr algn="just"/>
              <a:r>
                <a:rPr lang="vi-VN" sz="3200" b="0" i="0" u="none" strike="noStrike" dirty="0">
                  <a:solidFill>
                    <a:srgbClr val="FF0000"/>
                  </a:solidFill>
                  <a:effectLst/>
                  <a:latin typeface="+mj-lt"/>
                </a:rPr>
                <a:t>Bốn thằng rung rinh chạy.</a:t>
              </a:r>
            </a:p>
          </p:txBody>
        </p:sp>
      </p:grpSp>
      <p:grpSp>
        <p:nvGrpSpPr>
          <p:cNvPr id="12" name="Group 11"/>
          <p:cNvGrpSpPr/>
          <p:nvPr/>
        </p:nvGrpSpPr>
        <p:grpSpPr>
          <a:xfrm>
            <a:off x="2104569" y="2717801"/>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A. Con </a:t>
              </a:r>
              <a:r>
                <a:rPr lang="en-US" sz="3733" b="1" dirty="0" err="1">
                  <a:solidFill>
                    <a:prstClr val="black"/>
                  </a:solidFill>
                  <a:latin typeface="AvantGarde" pitchFamily="2" charset="0"/>
                  <a:ea typeface="AvantGarde" pitchFamily="2" charset="0"/>
                  <a:cs typeface="AvantGarde" pitchFamily="2" charset="0"/>
                </a:rPr>
                <a:t>cua</a:t>
              </a:r>
              <a:endParaRPr lang="en-US" sz="3733"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3937001"/>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B. Con </a:t>
              </a:r>
              <a:r>
                <a:rPr lang="en-US" sz="3733" b="1" dirty="0" err="1">
                  <a:solidFill>
                    <a:prstClr val="black"/>
                  </a:solidFill>
                  <a:latin typeface="AvantGarde" pitchFamily="2" charset="0"/>
                  <a:ea typeface="AvantGarde" pitchFamily="2" charset="0"/>
                  <a:cs typeface="AvantGarde" pitchFamily="2" charset="0"/>
                </a:rPr>
                <a:t>rùa</a:t>
              </a:r>
              <a:endParaRPr lang="en-US" sz="3733"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6"/>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C. Con </a:t>
              </a:r>
              <a:r>
                <a:rPr lang="en-US" sz="3733" b="1" dirty="0" err="1">
                  <a:solidFill>
                    <a:prstClr val="black"/>
                  </a:solidFill>
                  <a:latin typeface="AvantGarde" pitchFamily="2" charset="0"/>
                  <a:ea typeface="AvantGarde" pitchFamily="2" charset="0"/>
                  <a:cs typeface="AvantGarde" pitchFamily="2" charset="0"/>
                </a:rPr>
                <a:t>bọ</a:t>
              </a:r>
              <a:r>
                <a:rPr lang="en-US" sz="3733" b="1" dirty="0">
                  <a:solidFill>
                    <a:prstClr val="black"/>
                  </a:solidFill>
                  <a:latin typeface="AvantGarde" pitchFamily="2" charset="0"/>
                  <a:ea typeface="AvantGarde" pitchFamily="2" charset="0"/>
                  <a:cs typeface="AvantGarde" pitchFamily="2" charset="0"/>
                </a:rPr>
                <a:t> hung</a:t>
              </a: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5" name="Picture 3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34021" y="192409"/>
            <a:ext cx="2052907" cy="1137651"/>
          </a:xfrm>
          <a:prstGeom prst="rect">
            <a:avLst/>
          </a:prstGeom>
        </p:spPr>
      </p:pic>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26021" y="388394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6022" y="518029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spTree>
    <p:extLst>
      <p:ext uri="{BB962C8B-B14F-4D97-AF65-F5344CB8AC3E}">
        <p14:creationId xmlns:p14="http://schemas.microsoft.com/office/powerpoint/2010/main" val="122453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23" presetClass="entr" presetSubtype="32" fill="hold" nodeType="clickEffect">
                                  <p:stCondLst>
                                    <p:cond delay="10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250" fill="hold"/>
                                        <p:tgtEl>
                                          <p:spTgt spid="36"/>
                                        </p:tgtEl>
                                        <p:attrNameLst>
                                          <p:attrName>ppt_w</p:attrName>
                                        </p:attrNameLst>
                                      </p:cBhvr>
                                      <p:tavLst>
                                        <p:tav tm="0">
                                          <p:val>
                                            <p:strVal val="4*#ppt_w"/>
                                          </p:val>
                                        </p:tav>
                                        <p:tav tm="100000">
                                          <p:val>
                                            <p:strVal val="#ppt_w"/>
                                          </p:val>
                                        </p:tav>
                                      </p:tavLst>
                                    </p:anim>
                                    <p:anim calcmode="lin" valueType="num">
                                      <p:cBhvr>
                                        <p:cTn id="30"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3" presetClass="entr" presetSubtype="32" fill="hold" nodeType="clickEffect">
                                  <p:stCondLst>
                                    <p:cond delay="10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250" fill="hold"/>
                                        <p:tgtEl>
                                          <p:spTgt spid="38"/>
                                        </p:tgtEl>
                                        <p:attrNameLst>
                                          <p:attrName>ppt_w</p:attrName>
                                        </p:attrNameLst>
                                      </p:cBhvr>
                                      <p:tavLst>
                                        <p:tav tm="0">
                                          <p:val>
                                            <p:strVal val="4*#ppt_w"/>
                                          </p:val>
                                        </p:tav>
                                        <p:tav tm="100000">
                                          <p:val>
                                            <p:strVal val="#ppt_w"/>
                                          </p:val>
                                        </p:tav>
                                      </p:tavLst>
                                    </p:anim>
                                    <p:anim calcmode="lin" valueType="num">
                                      <p:cBhvr>
                                        <p:cTn id="37"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23" presetClass="entr" presetSubtype="32" fill="hold" nodeType="clickEffect">
                                  <p:stCondLst>
                                    <p:cond delay="10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250" fill="hold"/>
                                        <p:tgtEl>
                                          <p:spTgt spid="37"/>
                                        </p:tgtEl>
                                        <p:attrNameLst>
                                          <p:attrName>ppt_w</p:attrName>
                                        </p:attrNameLst>
                                      </p:cBhvr>
                                      <p:tavLst>
                                        <p:tav tm="0">
                                          <p:val>
                                            <p:strVal val="4*#ppt_w"/>
                                          </p:val>
                                        </p:tav>
                                        <p:tav tm="100000">
                                          <p:val>
                                            <p:strVal val="#ppt_w"/>
                                          </p:val>
                                        </p:tav>
                                      </p:tavLst>
                                    </p:anim>
                                    <p:anim calcmode="lin" valueType="num">
                                      <p:cBhvr>
                                        <p:cTn id="44"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10945181" cy="2062103"/>
            <a:chOff x="1524000" y="354915"/>
            <a:chExt cx="8208886" cy="972062"/>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3560686" y="354915"/>
              <a:ext cx="6172200" cy="972062"/>
            </a:xfrm>
            <a:prstGeom prst="rect">
              <a:avLst/>
            </a:prstGeom>
            <a:noFill/>
          </p:spPr>
          <p:txBody>
            <a:bodyPr wrap="square" rtlCol="0">
              <a:spAutoFit/>
            </a:bodyPr>
            <a:lstStyle/>
            <a:p>
              <a:pPr algn="just"/>
              <a:r>
                <a:rPr lang="vi-VN" sz="3200" b="0" i="0" u="none" strike="noStrike" dirty="0">
                  <a:solidFill>
                    <a:srgbClr val="FF0000"/>
                  </a:solidFill>
                  <a:effectLst/>
                  <a:latin typeface="+mj-lt"/>
                </a:rPr>
                <a:t>Con gì mào đỏ</a:t>
              </a:r>
            </a:p>
            <a:p>
              <a:pPr algn="just"/>
              <a:r>
                <a:rPr lang="vi-VN" sz="3200" b="0" i="0" u="none" strike="noStrike" dirty="0">
                  <a:solidFill>
                    <a:srgbClr val="FF0000"/>
                  </a:solidFill>
                  <a:effectLst/>
                  <a:latin typeface="+mj-lt"/>
                </a:rPr>
                <a:t>Lông mượt như to</a:t>
              </a:r>
            </a:p>
            <a:p>
              <a:pPr algn="just"/>
              <a:r>
                <a:rPr lang="vi-VN" sz="3200" b="0" i="0" u="none" strike="noStrike" dirty="0">
                  <a:solidFill>
                    <a:srgbClr val="FF0000"/>
                  </a:solidFill>
                  <a:effectLst/>
                  <a:latin typeface="+mj-lt"/>
                </a:rPr>
                <a:t>Sáng sớm tinh mơ</a:t>
              </a:r>
            </a:p>
            <a:p>
              <a:pPr algn="just"/>
              <a:r>
                <a:rPr lang="vi-VN" sz="3200" b="0" i="0" u="none" strike="noStrike" dirty="0">
                  <a:solidFill>
                    <a:srgbClr val="FF0000"/>
                  </a:solidFill>
                  <a:effectLst/>
                  <a:latin typeface="+mj-lt"/>
                </a:rPr>
                <a:t>Gọi người ta dậy.</a:t>
              </a:r>
            </a:p>
          </p:txBody>
        </p:sp>
      </p:grpSp>
      <p:grpSp>
        <p:nvGrpSpPr>
          <p:cNvPr id="12" name="Group 11"/>
          <p:cNvGrpSpPr/>
          <p:nvPr/>
        </p:nvGrpSpPr>
        <p:grpSpPr>
          <a:xfrm>
            <a:off x="2104569" y="3891186"/>
            <a:ext cx="8737600" cy="1018274"/>
            <a:chOff x="1524000" y="1808045"/>
            <a:chExt cx="6553200" cy="763705"/>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808045"/>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B. Con </a:t>
              </a:r>
              <a:r>
                <a:rPr lang="en-US" sz="3200" b="1" dirty="0" err="1">
                  <a:solidFill>
                    <a:prstClr val="black"/>
                  </a:solidFill>
                  <a:latin typeface="AvantGarde" pitchFamily="2" charset="0"/>
                  <a:ea typeface="AvantGarde" pitchFamily="2" charset="0"/>
                  <a:cs typeface="AvantGarde" pitchFamily="2" charset="0"/>
                </a:rPr>
                <a:t>gà</a:t>
              </a:r>
              <a:r>
                <a:rPr lang="en-US" sz="3200" b="1" dirty="0">
                  <a:solidFill>
                    <a:prstClr val="black"/>
                  </a:solidFill>
                  <a:latin typeface="AvantGarde" pitchFamily="2" charset="0"/>
                  <a:ea typeface="AvantGarde" pitchFamily="2" charset="0"/>
                  <a:cs typeface="AvantGarde" pitchFamily="2" charset="0"/>
                </a:rPr>
                <a:t> </a:t>
              </a:r>
              <a:r>
                <a:rPr lang="en-US" sz="3200" b="1" dirty="0" err="1">
                  <a:solidFill>
                    <a:prstClr val="black"/>
                  </a:solidFill>
                  <a:latin typeface="AvantGarde" pitchFamily="2" charset="0"/>
                  <a:ea typeface="AvantGarde" pitchFamily="2" charset="0"/>
                  <a:cs typeface="AvantGarde" pitchFamily="2" charset="0"/>
                </a:rPr>
                <a:t>mái</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2616202"/>
            <a:ext cx="8737600" cy="1016001"/>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809750"/>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A. Con </a:t>
              </a:r>
              <a:r>
                <a:rPr lang="en-US" sz="3200" b="1" dirty="0" err="1">
                  <a:solidFill>
                    <a:prstClr val="black"/>
                  </a:solidFill>
                  <a:latin typeface="AvantGarde" pitchFamily="2" charset="0"/>
                  <a:ea typeface="AvantGarde" pitchFamily="2" charset="0"/>
                  <a:cs typeface="AvantGarde" pitchFamily="2" charset="0"/>
                </a:rPr>
                <a:t>gà</a:t>
              </a:r>
              <a:r>
                <a:rPr lang="en-US" sz="3200" b="1" dirty="0">
                  <a:solidFill>
                    <a:prstClr val="black"/>
                  </a:solidFill>
                  <a:latin typeface="AvantGarde" pitchFamily="2" charset="0"/>
                  <a:ea typeface="AvantGarde" pitchFamily="2" charset="0"/>
                  <a:cs typeface="AvantGarde" pitchFamily="2" charset="0"/>
                </a:rPr>
                <a:t> </a:t>
              </a:r>
              <a:r>
                <a:rPr lang="en-US" sz="3200" b="1" dirty="0" err="1">
                  <a:solidFill>
                    <a:prstClr val="black"/>
                  </a:solidFill>
                  <a:latin typeface="AvantGarde" pitchFamily="2" charset="0"/>
                  <a:ea typeface="AvantGarde" pitchFamily="2" charset="0"/>
                  <a:cs typeface="AvantGarde" pitchFamily="2" charset="0"/>
                </a:rPr>
                <a:t>trống</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62798"/>
            <a:ext cx="8737600" cy="1023918"/>
            <a:chOff x="1524000" y="1803812"/>
            <a:chExt cx="6553200" cy="767938"/>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80381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C. Con </a:t>
              </a:r>
              <a:r>
                <a:rPr lang="en-US" sz="3200" b="1" dirty="0" err="1">
                  <a:solidFill>
                    <a:prstClr val="black"/>
                  </a:solidFill>
                  <a:latin typeface="AvantGarde" pitchFamily="2" charset="0"/>
                  <a:ea typeface="AvantGarde" pitchFamily="2" charset="0"/>
                  <a:cs typeface="AvantGarde" pitchFamily="2" charset="0"/>
                </a:rPr>
                <a:t>gà</a:t>
              </a:r>
              <a:r>
                <a:rPr lang="en-US" sz="3200" b="1" dirty="0">
                  <a:solidFill>
                    <a:prstClr val="black"/>
                  </a:solidFill>
                  <a:latin typeface="AvantGarde" pitchFamily="2" charset="0"/>
                  <a:ea typeface="AvantGarde" pitchFamily="2" charset="0"/>
                  <a:cs typeface="AvantGarde" pitchFamily="2" charset="0"/>
                </a:rPr>
                <a:t> con</a:t>
              </a: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6021" y="256314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6022" y="518029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3281" y="3909135"/>
            <a:ext cx="1001484" cy="962880"/>
          </a:xfrm>
          <a:prstGeom prst="rect">
            <a:avLst/>
          </a:prstGeom>
        </p:spPr>
      </p:pic>
      <p:pic>
        <p:nvPicPr>
          <p:cNvPr id="21" name="Picture 20">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6272" y="241115"/>
            <a:ext cx="1864491" cy="1867085"/>
          </a:xfrm>
          <a:prstGeom prst="rect">
            <a:avLst/>
          </a:prstGeom>
        </p:spPr>
      </p:pic>
    </p:spTree>
    <p:extLst>
      <p:ext uri="{BB962C8B-B14F-4D97-AF65-F5344CB8AC3E}">
        <p14:creationId xmlns:p14="http://schemas.microsoft.com/office/powerpoint/2010/main" val="180829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1"/>
                                        </p:tgtEl>
                                        <p:attrNameLst>
                                          <p:attrName>r</p:attrName>
                                        </p:attrNameLst>
                                      </p:cBhvr>
                                    </p:animRot>
                                    <p:animRot by="-240000">
                                      <p:cBhvr>
                                        <p:cTn id="10" dur="200" fill="hold">
                                          <p:stCondLst>
                                            <p:cond delay="200"/>
                                          </p:stCondLst>
                                        </p:cTn>
                                        <p:tgtEl>
                                          <p:spTgt spid="21"/>
                                        </p:tgtEl>
                                        <p:attrNameLst>
                                          <p:attrName>r</p:attrName>
                                        </p:attrNameLst>
                                      </p:cBhvr>
                                    </p:animRot>
                                    <p:animRot by="240000">
                                      <p:cBhvr>
                                        <p:cTn id="11" dur="200" fill="hold">
                                          <p:stCondLst>
                                            <p:cond delay="400"/>
                                          </p:stCondLst>
                                        </p:cTn>
                                        <p:tgtEl>
                                          <p:spTgt spid="21"/>
                                        </p:tgtEl>
                                        <p:attrNameLst>
                                          <p:attrName>r</p:attrName>
                                        </p:attrNameLst>
                                      </p:cBhvr>
                                    </p:animRot>
                                    <p:animRot by="-240000">
                                      <p:cBhvr>
                                        <p:cTn id="12" dur="200" fill="hold">
                                          <p:stCondLst>
                                            <p:cond delay="600"/>
                                          </p:stCondLst>
                                        </p:cTn>
                                        <p:tgtEl>
                                          <p:spTgt spid="21"/>
                                        </p:tgtEl>
                                        <p:attrNameLst>
                                          <p:attrName>r</p:attrName>
                                        </p:attrNameLst>
                                      </p:cBhvr>
                                    </p:animRot>
                                    <p:animRot by="120000">
                                      <p:cBhvr>
                                        <p:cTn id="13" dur="200" fill="hold">
                                          <p:stCondLst>
                                            <p:cond delay="800"/>
                                          </p:stCondLst>
                                        </p:cTn>
                                        <p:tgtEl>
                                          <p:spTgt spid="21"/>
                                        </p:tgtEl>
                                        <p:attrNameLst>
                                          <p:attrName>r</p:attrName>
                                        </p:attrNameLst>
                                      </p:cBhvr>
                                    </p:animRo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23" presetClass="entr" presetSubtype="32" fill="hold" nodeType="clickEffect">
                                  <p:stCondLst>
                                    <p:cond delay="1000"/>
                                  </p:stCondLst>
                                  <p:childTnLst>
                                    <p:set>
                                      <p:cBhvr>
                                        <p:cTn id="30" dur="1" fill="hold">
                                          <p:stCondLst>
                                            <p:cond delay="0"/>
                                          </p:stCondLst>
                                        </p:cTn>
                                        <p:tgtEl>
                                          <p:spTgt spid="36"/>
                                        </p:tgtEl>
                                        <p:attrNameLst>
                                          <p:attrName>style.visibility</p:attrName>
                                        </p:attrNameLst>
                                      </p:cBhvr>
                                      <p:to>
                                        <p:strVal val="visible"/>
                                      </p:to>
                                    </p:set>
                                    <p:anim calcmode="lin" valueType="num">
                                      <p:cBhvr>
                                        <p:cTn id="31" dur="250" fill="hold"/>
                                        <p:tgtEl>
                                          <p:spTgt spid="36"/>
                                        </p:tgtEl>
                                        <p:attrNameLst>
                                          <p:attrName>ppt_w</p:attrName>
                                        </p:attrNameLst>
                                      </p:cBhvr>
                                      <p:tavLst>
                                        <p:tav tm="0">
                                          <p:val>
                                            <p:strVal val="4*#ppt_w"/>
                                          </p:val>
                                        </p:tav>
                                        <p:tav tm="100000">
                                          <p:val>
                                            <p:strVal val="#ppt_w"/>
                                          </p:val>
                                        </p:tav>
                                      </p:tavLst>
                                    </p:anim>
                                    <p:anim calcmode="lin" valueType="num">
                                      <p:cBhvr>
                                        <p:cTn id="32"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23" presetClass="entr" presetSubtype="32" fill="hold" nodeType="clickEffect">
                                  <p:stCondLst>
                                    <p:cond delay="1000"/>
                                  </p:stCondLst>
                                  <p:childTnLst>
                                    <p:set>
                                      <p:cBhvr>
                                        <p:cTn id="37" dur="1" fill="hold">
                                          <p:stCondLst>
                                            <p:cond delay="0"/>
                                          </p:stCondLst>
                                        </p:cTn>
                                        <p:tgtEl>
                                          <p:spTgt spid="38"/>
                                        </p:tgtEl>
                                        <p:attrNameLst>
                                          <p:attrName>style.visibility</p:attrName>
                                        </p:attrNameLst>
                                      </p:cBhvr>
                                      <p:to>
                                        <p:strVal val="visible"/>
                                      </p:to>
                                    </p:set>
                                    <p:anim calcmode="lin" valueType="num">
                                      <p:cBhvr>
                                        <p:cTn id="38" dur="250" fill="hold"/>
                                        <p:tgtEl>
                                          <p:spTgt spid="38"/>
                                        </p:tgtEl>
                                        <p:attrNameLst>
                                          <p:attrName>ppt_w</p:attrName>
                                        </p:attrNameLst>
                                      </p:cBhvr>
                                      <p:tavLst>
                                        <p:tav tm="0">
                                          <p:val>
                                            <p:strVal val="4*#ppt_w"/>
                                          </p:val>
                                        </p:tav>
                                        <p:tav tm="100000">
                                          <p:val>
                                            <p:strVal val="#ppt_w"/>
                                          </p:val>
                                        </p:tav>
                                      </p:tavLst>
                                    </p:anim>
                                    <p:anim calcmode="lin" valueType="num">
                                      <p:cBhvr>
                                        <p:cTn id="39"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23" presetClass="entr" presetSubtype="32" fill="hold" nodeType="clickEffect">
                                  <p:stCondLst>
                                    <p:cond delay="1000"/>
                                  </p:stCondLst>
                                  <p:childTnLst>
                                    <p:set>
                                      <p:cBhvr>
                                        <p:cTn id="44" dur="1" fill="hold">
                                          <p:stCondLst>
                                            <p:cond delay="0"/>
                                          </p:stCondLst>
                                        </p:cTn>
                                        <p:tgtEl>
                                          <p:spTgt spid="37"/>
                                        </p:tgtEl>
                                        <p:attrNameLst>
                                          <p:attrName>style.visibility</p:attrName>
                                        </p:attrNameLst>
                                      </p:cBhvr>
                                      <p:to>
                                        <p:strVal val="visible"/>
                                      </p:to>
                                    </p:set>
                                    <p:anim calcmode="lin" valueType="num">
                                      <p:cBhvr>
                                        <p:cTn id="45" dur="250" fill="hold"/>
                                        <p:tgtEl>
                                          <p:spTgt spid="37"/>
                                        </p:tgtEl>
                                        <p:attrNameLst>
                                          <p:attrName>ppt_w</p:attrName>
                                        </p:attrNameLst>
                                      </p:cBhvr>
                                      <p:tavLst>
                                        <p:tav tm="0">
                                          <p:val>
                                            <p:strVal val="4*#ppt_w"/>
                                          </p:val>
                                        </p:tav>
                                        <p:tav tm="100000">
                                          <p:val>
                                            <p:strVal val="#ppt_w"/>
                                          </p:val>
                                        </p:tav>
                                      </p:tavLst>
                                    </p:anim>
                                    <p:anim calcmode="lin" valueType="num">
                                      <p:cBhvr>
                                        <p:cTn id="46"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676400" y="488949"/>
              <a:ext cx="6172200" cy="585111"/>
            </a:xfrm>
            <a:prstGeom prst="rect">
              <a:avLst/>
            </a:prstGeom>
            <a:noFill/>
          </p:spPr>
          <p:txBody>
            <a:bodyPr wrap="square" rtlCol="0">
              <a:spAutoFit/>
            </a:bodyPr>
            <a:lstStyle/>
            <a:p>
              <a:pPr algn="ctr" defTabSz="1219170"/>
              <a:r>
                <a:rPr lang="en-US" sz="3733" b="1">
                  <a:solidFill>
                    <a:prstClr val="black"/>
                  </a:solidFill>
                  <a:latin typeface="AvantGarde" pitchFamily="2" charset="0"/>
                  <a:ea typeface="AvantGarde" pitchFamily="2" charset="0"/>
                  <a:cs typeface="AvantGarde" pitchFamily="2" charset="0"/>
                </a:rPr>
                <a:t>Em nên cất giấy vẽ và phiếu bài tập ở đâu?</a:t>
              </a:r>
              <a:endParaRPr lang="en-US" sz="3733" b="1" dirty="0">
                <a:solidFill>
                  <a:prstClr val="black"/>
                </a:solidFill>
                <a:latin typeface="AvantGarde" pitchFamily="2" charset="0"/>
                <a:ea typeface="AvantGarde" pitchFamily="2" charset="0"/>
                <a:cs typeface="AvantGarde" pitchFamily="2" charset="0"/>
              </a:endParaRPr>
            </a:p>
          </p:txBody>
        </p:sp>
      </p:grpSp>
      <p:grpSp>
        <p:nvGrpSpPr>
          <p:cNvPr id="12" name="Group 11"/>
          <p:cNvGrpSpPr/>
          <p:nvPr/>
        </p:nvGrpSpPr>
        <p:grpSpPr>
          <a:xfrm>
            <a:off x="2104569" y="271780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A</a:t>
              </a:r>
              <a:r>
                <a:rPr lang="en-US" sz="3200" b="1">
                  <a:solidFill>
                    <a:prstClr val="black"/>
                  </a:solidFill>
                  <a:latin typeface="AvantGarde" pitchFamily="2" charset="0"/>
                  <a:ea typeface="AvantGarde" pitchFamily="2" charset="0"/>
                  <a:cs typeface="AvantGarde" pitchFamily="2" charset="0"/>
                </a:rPr>
                <a:t>. Vứt thùng rác</a:t>
              </a:r>
              <a:endParaRPr lang="en-US" sz="3200"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3937000"/>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B</a:t>
              </a:r>
              <a:r>
                <a:rPr lang="en-US" sz="3200" b="1">
                  <a:solidFill>
                    <a:prstClr val="black"/>
                  </a:solidFill>
                  <a:latin typeface="AvantGarde" pitchFamily="2" charset="0"/>
                  <a:ea typeface="AvantGarde" pitchFamily="2" charset="0"/>
                  <a:cs typeface="AvantGarde" pitchFamily="2" charset="0"/>
                </a:rPr>
                <a:t>. Nhét lộn xộn trong tủ cá nhân</a:t>
              </a:r>
              <a:endParaRPr lang="en-US" sz="3200"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5"/>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438581"/>
            </a:xfrm>
            <a:prstGeom prst="rect">
              <a:avLst/>
            </a:prstGeom>
            <a:noFill/>
          </p:spPr>
          <p:txBody>
            <a:bodyPr wrap="square" rtlCol="0">
              <a:spAutoFit/>
            </a:bodyPr>
            <a:lstStyle/>
            <a:p>
              <a:pPr defTabSz="1219170"/>
              <a:r>
                <a:rPr lang="en-US" sz="3200" b="1" dirty="0">
                  <a:solidFill>
                    <a:prstClr val="black"/>
                  </a:solidFill>
                  <a:latin typeface="AvantGarde" pitchFamily="2" charset="0"/>
                  <a:ea typeface="AvantGarde" pitchFamily="2" charset="0"/>
                  <a:cs typeface="AvantGarde" pitchFamily="2" charset="0"/>
                </a:rPr>
                <a:t>C</a:t>
              </a:r>
              <a:r>
                <a:rPr lang="en-US" sz="3200" b="1">
                  <a:solidFill>
                    <a:prstClr val="black"/>
                  </a:solidFill>
                  <a:latin typeface="AvantGarde" pitchFamily="2" charset="0"/>
                  <a:ea typeface="AvantGarde" pitchFamily="2" charset="0"/>
                  <a:cs typeface="AvantGarde" pitchFamily="2" charset="0"/>
                </a:rPr>
                <a:t>. Bỏ gọn trong túi hoặc trong kẹp file</a:t>
              </a:r>
              <a:endParaRPr lang="en-US" sz="3200" b="1" dirty="0">
                <a:solidFill>
                  <a:prstClr val="black"/>
                </a:solidFill>
                <a:latin typeface="AvantGarde" pitchFamily="2" charset="0"/>
                <a:ea typeface="AvantGarde" pitchFamily="2" charset="0"/>
                <a:cs typeface="AvantGarde" pitchFamily="2"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3601" y="508362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8117" y="393700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3281" y="2733476"/>
            <a:ext cx="1001484" cy="962880"/>
          </a:xfrm>
          <a:prstGeom prst="rect">
            <a:avLst/>
          </a:prstGeom>
        </p:spPr>
      </p:pic>
      <p:pic>
        <p:nvPicPr>
          <p:cNvPr id="22" name="Picture 21">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67271" y="49711"/>
            <a:ext cx="1022192" cy="1022192"/>
          </a:xfrm>
          <a:prstGeom prst="rect">
            <a:avLst/>
          </a:prstGeom>
        </p:spPr>
      </p:pic>
    </p:spTree>
    <p:extLst>
      <p:ext uri="{BB962C8B-B14F-4D97-AF65-F5344CB8AC3E}">
        <p14:creationId xmlns:p14="http://schemas.microsoft.com/office/powerpoint/2010/main" val="7770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23" presetClass="entr" presetSubtype="32" fill="hold" nodeType="clickEffect">
                                  <p:stCondLst>
                                    <p:cond delay="10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250" fill="hold"/>
                                        <p:tgtEl>
                                          <p:spTgt spid="36"/>
                                        </p:tgtEl>
                                        <p:attrNameLst>
                                          <p:attrName>ppt_w</p:attrName>
                                        </p:attrNameLst>
                                      </p:cBhvr>
                                      <p:tavLst>
                                        <p:tav tm="0">
                                          <p:val>
                                            <p:strVal val="4*#ppt_w"/>
                                          </p:val>
                                        </p:tav>
                                        <p:tav tm="100000">
                                          <p:val>
                                            <p:strVal val="#ppt_w"/>
                                          </p:val>
                                        </p:tav>
                                      </p:tavLst>
                                    </p:anim>
                                    <p:anim calcmode="lin" valueType="num">
                                      <p:cBhvr>
                                        <p:cTn id="26"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0"/>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250" fill="hold"/>
                                        <p:tgtEl>
                                          <p:spTgt spid="37"/>
                                        </p:tgtEl>
                                        <p:attrNameLst>
                                          <p:attrName>ppt_w</p:attrName>
                                        </p:attrNameLst>
                                      </p:cBhvr>
                                      <p:tavLst>
                                        <p:tav tm="0">
                                          <p:val>
                                            <p:strVal val="4*#ppt_w"/>
                                          </p:val>
                                        </p:tav>
                                        <p:tav tm="100000">
                                          <p:val>
                                            <p:strVal val="#ppt_w"/>
                                          </p:val>
                                        </p:tav>
                                      </p:tavLst>
                                    </p:anim>
                                    <p:anim calcmode="lin" valueType="num">
                                      <p:cBhvr>
                                        <p:cTn id="33"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7"/>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1000"/>
                                  </p:stCondLst>
                                  <p:childTnLst>
                                    <p:set>
                                      <p:cBhvr>
                                        <p:cTn id="38" dur="1" fill="hold">
                                          <p:stCondLst>
                                            <p:cond delay="0"/>
                                          </p:stCondLst>
                                        </p:cTn>
                                        <p:tgtEl>
                                          <p:spTgt spid="38"/>
                                        </p:tgtEl>
                                        <p:attrNameLst>
                                          <p:attrName>style.visibility</p:attrName>
                                        </p:attrNameLst>
                                      </p:cBhvr>
                                      <p:to>
                                        <p:strVal val="visible"/>
                                      </p:to>
                                    </p:set>
                                    <p:anim calcmode="lin" valueType="num">
                                      <p:cBhvr>
                                        <p:cTn id="39" dur="250" fill="hold"/>
                                        <p:tgtEl>
                                          <p:spTgt spid="38"/>
                                        </p:tgtEl>
                                        <p:attrNameLst>
                                          <p:attrName>ppt_w</p:attrName>
                                        </p:attrNameLst>
                                      </p:cBhvr>
                                      <p:tavLst>
                                        <p:tav tm="0">
                                          <p:val>
                                            <p:strVal val="4*#ppt_w"/>
                                          </p:val>
                                        </p:tav>
                                        <p:tav tm="100000">
                                          <p:val>
                                            <p:strVal val="#ppt_w"/>
                                          </p:val>
                                        </p:tav>
                                      </p:tavLst>
                                    </p:anim>
                                    <p:anim calcmode="lin" valueType="num">
                                      <p:cBhvr>
                                        <p:cTn id="40"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20"/>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6" name="TextBox 5"/>
            <p:cNvSpPr txBox="1"/>
            <p:nvPr/>
          </p:nvSpPr>
          <p:spPr>
            <a:xfrm>
              <a:off x="1676400" y="605204"/>
              <a:ext cx="6172200" cy="623861"/>
            </a:xfrm>
            <a:prstGeom prst="rect">
              <a:avLst/>
            </a:prstGeom>
            <a:noFill/>
          </p:spPr>
          <p:txBody>
            <a:bodyPr wrap="square" rtlCol="0">
              <a:spAutoFit/>
            </a:bodyPr>
            <a:lstStyle/>
            <a:p>
              <a:pPr algn="ctr"/>
              <a:r>
                <a:rPr lang="vi-VN" sz="4000" b="0" i="0" u="none" strike="noStrike" dirty="0">
                  <a:solidFill>
                    <a:srgbClr val="FF0000"/>
                  </a:solidFill>
                  <a:effectLst/>
                  <a:latin typeface="Open Sans" panose="020B0606030504020204" pitchFamily="34" charset="0"/>
                </a:rPr>
                <a:t>Cá gì đầu bẹp có râu</a:t>
              </a:r>
            </a:p>
            <a:p>
              <a:pPr algn="ctr"/>
              <a:r>
                <a:rPr lang="vi-VN" sz="4000" b="0" i="0" u="none" strike="noStrike" dirty="0">
                  <a:solidFill>
                    <a:srgbClr val="FF0000"/>
                  </a:solidFill>
                  <a:effectLst/>
                  <a:latin typeface="Open Sans" panose="020B0606030504020204" pitchFamily="34" charset="0"/>
                </a:rPr>
                <a:t>Cả đời ẩn dưới bùn sâu kiếm mồi</a:t>
              </a:r>
            </a:p>
          </p:txBody>
        </p:sp>
      </p:grpSp>
      <p:grpSp>
        <p:nvGrpSpPr>
          <p:cNvPr id="12" name="Group 11"/>
          <p:cNvGrpSpPr/>
          <p:nvPr/>
        </p:nvGrpSpPr>
        <p:grpSpPr>
          <a:xfrm>
            <a:off x="2104569" y="3893460"/>
            <a:ext cx="8737600" cy="1016000"/>
            <a:chOff x="1524000" y="1809750"/>
            <a:chExt cx="6553200" cy="762000"/>
          </a:xfrm>
        </p:grpSpPr>
        <p:sp>
          <p:nvSpPr>
            <p:cNvPr id="7" name="Rectangle 6"/>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8" name="TextBox 7"/>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B. </a:t>
              </a:r>
              <a:r>
                <a:rPr lang="en-US" sz="3733" b="1" dirty="0" err="1">
                  <a:solidFill>
                    <a:prstClr val="black"/>
                  </a:solidFill>
                  <a:latin typeface="AvantGarde" pitchFamily="2" charset="0"/>
                  <a:ea typeface="AvantGarde" pitchFamily="2" charset="0"/>
                  <a:cs typeface="AvantGarde" pitchFamily="2" charset="0"/>
                </a:rPr>
                <a:t>Cá</a:t>
              </a:r>
              <a:r>
                <a:rPr lang="en-US" sz="3733" b="1" dirty="0">
                  <a:solidFill>
                    <a:prstClr val="black"/>
                  </a:solidFill>
                  <a:latin typeface="AvantGarde" pitchFamily="2" charset="0"/>
                  <a:ea typeface="AvantGarde" pitchFamily="2" charset="0"/>
                  <a:cs typeface="AvantGarde" pitchFamily="2" charset="0"/>
                </a:rPr>
                <a:t> </a:t>
              </a:r>
              <a:r>
                <a:rPr lang="en-US" sz="3733" b="1" dirty="0" err="1">
                  <a:solidFill>
                    <a:prstClr val="black"/>
                  </a:solidFill>
                  <a:latin typeface="AvantGarde" pitchFamily="2" charset="0"/>
                  <a:ea typeface="AvantGarde" pitchFamily="2" charset="0"/>
                  <a:cs typeface="AvantGarde" pitchFamily="2" charset="0"/>
                </a:rPr>
                <a:t>chép</a:t>
              </a:r>
              <a:endParaRPr lang="en-US" sz="3733" b="1" dirty="0">
                <a:solidFill>
                  <a:prstClr val="black"/>
                </a:solidFill>
                <a:latin typeface="AvantGarde" pitchFamily="2" charset="0"/>
                <a:ea typeface="AvantGarde" pitchFamily="2" charset="0"/>
                <a:cs typeface="AvantGarde" pitchFamily="2" charset="0"/>
              </a:endParaRPr>
            </a:p>
          </p:txBody>
        </p:sp>
      </p:grpSp>
      <p:sp>
        <p:nvSpPr>
          <p:cNvPr id="9" name="Notched Right Arrow 8">
            <a:hlinkClick r:id="rId4" action="ppaction://hlinksldjump"/>
          </p:cNvPr>
          <p:cNvSpPr/>
          <p:nvPr/>
        </p:nvSpPr>
        <p:spPr>
          <a:xfrm>
            <a:off x="10827659" y="6186715"/>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27" name="Group 26"/>
          <p:cNvGrpSpPr/>
          <p:nvPr/>
        </p:nvGrpSpPr>
        <p:grpSpPr>
          <a:xfrm>
            <a:off x="2104571" y="2616201"/>
            <a:ext cx="8737600" cy="1016000"/>
            <a:chOff x="1524000" y="1809750"/>
            <a:chExt cx="6553200" cy="762000"/>
          </a:xfrm>
        </p:grpSpPr>
        <p:sp>
          <p:nvSpPr>
            <p:cNvPr id="28" name="Rectangle 27"/>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29" name="TextBox 28"/>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A. Con </a:t>
              </a:r>
              <a:r>
                <a:rPr lang="en-US" sz="3733" b="1" dirty="0" err="1">
                  <a:solidFill>
                    <a:prstClr val="black"/>
                  </a:solidFill>
                  <a:latin typeface="AvantGarde" pitchFamily="2" charset="0"/>
                  <a:ea typeface="AvantGarde" pitchFamily="2" charset="0"/>
                  <a:cs typeface="AvantGarde" pitchFamily="2" charset="0"/>
                </a:rPr>
                <a:t>cá</a:t>
              </a:r>
              <a:r>
                <a:rPr lang="en-US" sz="3733" b="1" dirty="0">
                  <a:solidFill>
                    <a:prstClr val="black"/>
                  </a:solidFill>
                  <a:latin typeface="AvantGarde" pitchFamily="2" charset="0"/>
                  <a:ea typeface="AvantGarde" pitchFamily="2" charset="0"/>
                  <a:cs typeface="AvantGarde" pitchFamily="2" charset="0"/>
                </a:rPr>
                <a:t> </a:t>
              </a:r>
              <a:r>
                <a:rPr lang="en-US" sz="3733" b="1" dirty="0" err="1">
                  <a:solidFill>
                    <a:prstClr val="black"/>
                  </a:solidFill>
                  <a:latin typeface="AvantGarde" pitchFamily="2" charset="0"/>
                  <a:ea typeface="AvantGarde" pitchFamily="2" charset="0"/>
                  <a:cs typeface="AvantGarde" pitchFamily="2" charset="0"/>
                </a:rPr>
                <a:t>trê</a:t>
              </a:r>
              <a:endParaRPr lang="en-US" sz="3733" b="1" dirty="0">
                <a:solidFill>
                  <a:prstClr val="black"/>
                </a:solidFill>
                <a:latin typeface="AvantGarde" pitchFamily="2" charset="0"/>
                <a:ea typeface="AvantGarde" pitchFamily="2" charset="0"/>
                <a:cs typeface="AvantGarde" pitchFamily="2" charset="0"/>
              </a:endParaRPr>
            </a:p>
          </p:txBody>
        </p:sp>
      </p:grpSp>
      <p:grpSp>
        <p:nvGrpSpPr>
          <p:cNvPr id="30" name="Group 29"/>
          <p:cNvGrpSpPr/>
          <p:nvPr/>
        </p:nvGrpSpPr>
        <p:grpSpPr>
          <a:xfrm>
            <a:off x="2104571" y="5170716"/>
            <a:ext cx="8737600" cy="1016000"/>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prstClr val="black"/>
                </a:solidFill>
                <a:latin typeface="Calibri"/>
              </a:endParaRPr>
            </a:p>
          </p:txBody>
        </p:sp>
        <p:sp>
          <p:nvSpPr>
            <p:cNvPr id="32" name="TextBox 31"/>
            <p:cNvSpPr txBox="1"/>
            <p:nvPr/>
          </p:nvSpPr>
          <p:spPr>
            <a:xfrm>
              <a:off x="1578427" y="1907722"/>
              <a:ext cx="6418218" cy="500090"/>
            </a:xfrm>
            <a:prstGeom prst="rect">
              <a:avLst/>
            </a:prstGeom>
            <a:noFill/>
          </p:spPr>
          <p:txBody>
            <a:bodyPr wrap="square" rtlCol="0">
              <a:spAutoFit/>
            </a:bodyPr>
            <a:lstStyle/>
            <a:p>
              <a:pPr defTabSz="1219170"/>
              <a:r>
                <a:rPr lang="en-US" sz="3733" b="1" dirty="0">
                  <a:solidFill>
                    <a:prstClr val="black"/>
                  </a:solidFill>
                  <a:latin typeface="AvantGarde" pitchFamily="2" charset="0"/>
                  <a:ea typeface="AvantGarde" pitchFamily="2" charset="0"/>
                  <a:cs typeface="AvantGarde" pitchFamily="2" charset="0"/>
                </a:rPr>
                <a:t>C. </a:t>
              </a:r>
              <a:r>
                <a:rPr lang="en-US" sz="3733" b="1" dirty="0" err="1">
                  <a:solidFill>
                    <a:prstClr val="black"/>
                  </a:solidFill>
                  <a:latin typeface="AvantGarde" pitchFamily="2" charset="0"/>
                  <a:ea typeface="AvantGarde" pitchFamily="2" charset="0"/>
                  <a:cs typeface="AvantGarde" pitchFamily="2" charset="0"/>
                </a:rPr>
                <a:t>Cá</a:t>
              </a:r>
              <a:r>
                <a:rPr lang="en-US" sz="3733" b="1" dirty="0">
                  <a:solidFill>
                    <a:prstClr val="black"/>
                  </a:solidFill>
                  <a:latin typeface="AvantGarde" pitchFamily="2" charset="0"/>
                  <a:ea typeface="AvantGarde" pitchFamily="2" charset="0"/>
                  <a:cs typeface="AvantGarde" pitchFamily="2" charset="0"/>
                </a:rPr>
                <a:t> </a:t>
              </a:r>
              <a:r>
                <a:rPr lang="en-US" sz="3733" b="1" dirty="0" err="1">
                  <a:solidFill>
                    <a:prstClr val="black"/>
                  </a:solidFill>
                  <a:latin typeface="AvantGarde" pitchFamily="2" charset="0"/>
                  <a:ea typeface="AvantGarde" pitchFamily="2" charset="0"/>
                  <a:cs typeface="AvantGarde" pitchFamily="2" charset="0"/>
                </a:rPr>
                <a:t>trôi</a:t>
              </a:r>
              <a:endParaRPr lang="en-US" sz="3733" b="1" dirty="0">
                <a:solidFill>
                  <a:prstClr val="black"/>
                </a:solidFill>
                <a:latin typeface="AvantGarde" pitchFamily="2" charset="0"/>
                <a:ea typeface="AvantGarde" pitchFamily="2" charset="0"/>
                <a:cs typeface="AvantGarde" pitchFamily="2"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99" y="3755570"/>
            <a:ext cx="3156857" cy="3156857"/>
          </a:xfrm>
          <a:prstGeom prst="rect">
            <a:avLst/>
          </a:prstGeom>
        </p:spPr>
      </p:pic>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6021" y="2563149"/>
            <a:ext cx="1088571" cy="1064987"/>
          </a:xfrm>
          <a:prstGeom prst="rect">
            <a:avLst/>
          </a:prstGeom>
        </p:spPr>
      </p:pic>
      <p:pic>
        <p:nvPicPr>
          <p:cNvPr id="37" name="Picture 36">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6022" y="5180291"/>
            <a:ext cx="1001484" cy="962880"/>
          </a:xfrm>
          <a:prstGeom prst="rect">
            <a:avLst/>
          </a:prstGeom>
        </p:spPr>
      </p:pic>
      <p:pic>
        <p:nvPicPr>
          <p:cNvPr id="38" name="Picture 37">
            <a:extLst>
              <a:ext uri="{FF2B5EF4-FFF2-40B4-BE49-F238E27FC236}">
                <a16:creationId xmlns:a16="http://schemas.microsoft.com/office/drawing/2014/main" id="{5ACB5494-1D84-4AB1-AFC9-2D23BA9101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3281" y="3909135"/>
            <a:ext cx="1001484" cy="962880"/>
          </a:xfrm>
          <a:prstGeom prst="rect">
            <a:avLst/>
          </a:prstGeom>
        </p:spPr>
      </p:pic>
      <p:pic>
        <p:nvPicPr>
          <p:cNvPr id="23" name="Picture 2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27506" y="-2309"/>
            <a:ext cx="1406439" cy="1406439"/>
          </a:xfrm>
          <a:prstGeom prst="rect">
            <a:avLst/>
          </a:prstGeom>
        </p:spPr>
      </p:pic>
    </p:spTree>
    <p:extLst>
      <p:ext uri="{BB962C8B-B14F-4D97-AF65-F5344CB8AC3E}">
        <p14:creationId xmlns:p14="http://schemas.microsoft.com/office/powerpoint/2010/main" val="38847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23" presetClass="entr" presetSubtype="32" fill="hold" nodeType="clickEffect">
                                  <p:stCondLst>
                                    <p:cond delay="10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250" fill="hold"/>
                                        <p:tgtEl>
                                          <p:spTgt spid="36"/>
                                        </p:tgtEl>
                                        <p:attrNameLst>
                                          <p:attrName>ppt_w</p:attrName>
                                        </p:attrNameLst>
                                      </p:cBhvr>
                                      <p:tavLst>
                                        <p:tav tm="0">
                                          <p:val>
                                            <p:strVal val="4*#ppt_w"/>
                                          </p:val>
                                        </p:tav>
                                        <p:tav tm="100000">
                                          <p:val>
                                            <p:strVal val="#ppt_w"/>
                                          </p:val>
                                        </p:tav>
                                      </p:tavLst>
                                    </p:anim>
                                    <p:anim calcmode="lin" valueType="num">
                                      <p:cBhvr>
                                        <p:cTn id="26"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23" presetClass="entr" presetSubtype="32" fill="hold" nodeType="clickEffect">
                                  <p:stCondLst>
                                    <p:cond delay="10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250" fill="hold"/>
                                        <p:tgtEl>
                                          <p:spTgt spid="38"/>
                                        </p:tgtEl>
                                        <p:attrNameLst>
                                          <p:attrName>ppt_w</p:attrName>
                                        </p:attrNameLst>
                                      </p:cBhvr>
                                      <p:tavLst>
                                        <p:tav tm="0">
                                          <p:val>
                                            <p:strVal val="4*#ppt_w"/>
                                          </p:val>
                                        </p:tav>
                                        <p:tav tm="100000">
                                          <p:val>
                                            <p:strVal val="#ppt_w"/>
                                          </p:val>
                                        </p:tav>
                                      </p:tavLst>
                                    </p:anim>
                                    <p:anim calcmode="lin" valueType="num">
                                      <p:cBhvr>
                                        <p:cTn id="33"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30"/>
                    </p:tgtEl>
                  </p:cond>
                </p:stCondLst>
                <p:endSync evt="end" delay="0">
                  <p:rtn val="all"/>
                </p:endSync>
                <p:childTnLst>
                  <p:par>
                    <p:cTn id="35" fill="hold">
                      <p:stCondLst>
                        <p:cond delay="0"/>
                      </p:stCondLst>
                      <p:childTnLst>
                        <p:par>
                          <p:cTn id="36" fill="hold">
                            <p:stCondLst>
                              <p:cond delay="0"/>
                            </p:stCondLst>
                            <p:childTnLst>
                              <p:par>
                                <p:cTn id="37" presetID="23" presetClass="entr" presetSubtype="32" fill="hold" nodeType="clickEffect">
                                  <p:stCondLst>
                                    <p:cond delay="1000"/>
                                  </p:stCondLst>
                                  <p:childTnLst>
                                    <p:set>
                                      <p:cBhvr>
                                        <p:cTn id="38" dur="1" fill="hold">
                                          <p:stCondLst>
                                            <p:cond delay="0"/>
                                          </p:stCondLst>
                                        </p:cTn>
                                        <p:tgtEl>
                                          <p:spTgt spid="37"/>
                                        </p:tgtEl>
                                        <p:attrNameLst>
                                          <p:attrName>style.visibility</p:attrName>
                                        </p:attrNameLst>
                                      </p:cBhvr>
                                      <p:to>
                                        <p:strVal val="visible"/>
                                      </p:to>
                                    </p:set>
                                    <p:anim calcmode="lin" valueType="num">
                                      <p:cBhvr>
                                        <p:cTn id="39" dur="250" fill="hold"/>
                                        <p:tgtEl>
                                          <p:spTgt spid="37"/>
                                        </p:tgtEl>
                                        <p:attrNameLst>
                                          <p:attrName>ppt_w</p:attrName>
                                        </p:attrNameLst>
                                      </p:cBhvr>
                                      <p:tavLst>
                                        <p:tav tm="0">
                                          <p:val>
                                            <p:strVal val="4*#ppt_w"/>
                                          </p:val>
                                        </p:tav>
                                        <p:tav tm="100000">
                                          <p:val>
                                            <p:strVal val="#ppt_w"/>
                                          </p:val>
                                        </p:tav>
                                      </p:tavLst>
                                    </p:anim>
                                    <p:anim calcmode="lin" valueType="num">
                                      <p:cBhvr>
                                        <p:cTn id="40"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12777"/>
            <a:ext cx="4319327" cy="5651884"/>
          </a:xfrm>
          <a:prstGeom prst="rect">
            <a:avLst/>
          </a:prstGeom>
        </p:spPr>
      </p:pic>
      <p:sp>
        <p:nvSpPr>
          <p:cNvPr id="18" name="TextBox 17"/>
          <p:cNvSpPr txBox="1"/>
          <p:nvPr/>
        </p:nvSpPr>
        <p:spPr>
          <a:xfrm>
            <a:off x="4985254" y="1238786"/>
            <a:ext cx="6143028" cy="1200329"/>
          </a:xfrm>
          <a:prstGeom prst="rect">
            <a:avLst/>
          </a:prstGeom>
          <a:noFill/>
        </p:spPr>
        <p:txBody>
          <a:bodyPr wrap="none" rtlCol="0">
            <a:spAutoFit/>
          </a:bodyPr>
          <a:lstStyle/>
          <a:p>
            <a:pPr algn="ctr" defTabSz="1219170"/>
            <a:r>
              <a:rPr lang="en-US" altLang="zh-CN" sz="7200" b="1" dirty="0" err="1">
                <a:ln w="1905"/>
                <a:gradFill>
                  <a:gsLst>
                    <a:gs pos="0">
                      <a:srgbClr val="CC0066">
                        <a:shade val="20000"/>
                        <a:satMod val="200000"/>
                      </a:srgbClr>
                    </a:gs>
                    <a:gs pos="78000">
                      <a:srgbClr val="CC0066">
                        <a:tint val="90000"/>
                        <a:shade val="89000"/>
                        <a:satMod val="220000"/>
                      </a:srgbClr>
                    </a:gs>
                    <a:gs pos="100000">
                      <a:srgbClr val="CC0066">
                        <a:tint val="12000"/>
                        <a:satMod val="255000"/>
                      </a:srgbClr>
                    </a:gs>
                  </a:gsLst>
                  <a:lin ang="5400000"/>
                </a:gradFill>
                <a:effectLst>
                  <a:innerShdw blurRad="69850" dist="43180" dir="5400000">
                    <a:srgbClr val="000000">
                      <a:alpha val="65000"/>
                    </a:srgbClr>
                  </a:innerShdw>
                </a:effectLst>
                <a:latin typeface="Arial-Rounded" panose="020B0500000000000000" pitchFamily="34" charset="0"/>
                <a:ea typeface="Arial-Rounded" panose="020B0500000000000000" pitchFamily="34" charset="0"/>
                <a:cs typeface="Arial-Rounded" panose="020B0500000000000000" pitchFamily="34" charset="0"/>
                <a:sym typeface="+mn-lt"/>
              </a:rPr>
              <a:t>Luyện</a:t>
            </a:r>
            <a:r>
              <a:rPr lang="en-US" altLang="zh-CN" sz="7200" b="1" dirty="0">
                <a:ln w="1905"/>
                <a:gradFill>
                  <a:gsLst>
                    <a:gs pos="0">
                      <a:srgbClr val="CC0066">
                        <a:shade val="20000"/>
                        <a:satMod val="200000"/>
                      </a:srgbClr>
                    </a:gs>
                    <a:gs pos="78000">
                      <a:srgbClr val="CC0066">
                        <a:tint val="90000"/>
                        <a:shade val="89000"/>
                        <a:satMod val="220000"/>
                      </a:srgbClr>
                    </a:gs>
                    <a:gs pos="100000">
                      <a:srgbClr val="CC0066">
                        <a:tint val="12000"/>
                        <a:satMod val="255000"/>
                      </a:srgbClr>
                    </a:gs>
                  </a:gsLst>
                  <a:lin ang="5400000"/>
                </a:gradFill>
                <a:effectLst>
                  <a:innerShdw blurRad="69850" dist="43180" dir="5400000">
                    <a:srgbClr val="000000">
                      <a:alpha val="65000"/>
                    </a:srgbClr>
                  </a:inn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7200" b="1" dirty="0" err="1">
                <a:ln w="1905"/>
                <a:gradFill>
                  <a:gsLst>
                    <a:gs pos="0">
                      <a:srgbClr val="CC0066">
                        <a:shade val="20000"/>
                        <a:satMod val="200000"/>
                      </a:srgbClr>
                    </a:gs>
                    <a:gs pos="78000">
                      <a:srgbClr val="CC0066">
                        <a:tint val="90000"/>
                        <a:shade val="89000"/>
                        <a:satMod val="220000"/>
                      </a:srgbClr>
                    </a:gs>
                    <a:gs pos="100000">
                      <a:srgbClr val="CC0066">
                        <a:tint val="12000"/>
                        <a:satMod val="255000"/>
                      </a:srgbClr>
                    </a:gs>
                  </a:gsLst>
                  <a:lin ang="5400000"/>
                </a:gradFill>
                <a:effectLst>
                  <a:innerShdw blurRad="69850" dist="43180" dir="5400000">
                    <a:srgbClr val="000000">
                      <a:alpha val="65000"/>
                    </a:srgbClr>
                  </a:innerShdw>
                </a:effectLst>
                <a:latin typeface="Arial-Rounded" panose="020B0500000000000000" pitchFamily="34" charset="0"/>
                <a:ea typeface="Arial-Rounded" panose="020B0500000000000000" pitchFamily="34" charset="0"/>
                <a:cs typeface="Arial-Rounded" panose="020B0500000000000000" pitchFamily="34" charset="0"/>
                <a:sym typeface="+mn-lt"/>
              </a:rPr>
              <a:t>viết</a:t>
            </a:r>
            <a:r>
              <a:rPr lang="en-US" altLang="zh-CN" sz="7200" b="1" dirty="0">
                <a:ln w="1905"/>
                <a:gradFill>
                  <a:gsLst>
                    <a:gs pos="0">
                      <a:srgbClr val="CC0066">
                        <a:shade val="20000"/>
                        <a:satMod val="200000"/>
                      </a:srgbClr>
                    </a:gs>
                    <a:gs pos="78000">
                      <a:srgbClr val="CC0066">
                        <a:tint val="90000"/>
                        <a:shade val="89000"/>
                        <a:satMod val="220000"/>
                      </a:srgbClr>
                    </a:gs>
                    <a:gs pos="100000">
                      <a:srgbClr val="CC0066">
                        <a:tint val="12000"/>
                        <a:satMod val="255000"/>
                      </a:srgbClr>
                    </a:gs>
                  </a:gsLst>
                  <a:lin ang="5400000"/>
                </a:gradFill>
                <a:effectLst>
                  <a:innerShdw blurRad="69850" dist="43180" dir="5400000">
                    <a:srgbClr val="000000">
                      <a:alpha val="65000"/>
                    </a:srgbClr>
                  </a:inn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7200" b="1" dirty="0" err="1">
                <a:ln w="1905"/>
                <a:gradFill>
                  <a:gsLst>
                    <a:gs pos="0">
                      <a:srgbClr val="CC0066">
                        <a:shade val="20000"/>
                        <a:satMod val="200000"/>
                      </a:srgbClr>
                    </a:gs>
                    <a:gs pos="78000">
                      <a:srgbClr val="CC0066">
                        <a:tint val="90000"/>
                        <a:shade val="89000"/>
                        <a:satMod val="220000"/>
                      </a:srgbClr>
                    </a:gs>
                    <a:gs pos="100000">
                      <a:srgbClr val="CC0066">
                        <a:tint val="12000"/>
                        <a:satMod val="255000"/>
                      </a:srgbClr>
                    </a:gs>
                  </a:gsLst>
                  <a:lin ang="5400000"/>
                </a:gradFill>
                <a:effectLst>
                  <a:innerShdw blurRad="69850" dist="43180" dir="5400000">
                    <a:srgbClr val="000000">
                      <a:alpha val="65000"/>
                    </a:srgbClr>
                  </a:innerShdw>
                </a:effectLst>
                <a:latin typeface="Arial-Rounded" panose="020B0500000000000000" pitchFamily="34" charset="0"/>
                <a:ea typeface="Arial-Rounded" panose="020B0500000000000000" pitchFamily="34" charset="0"/>
                <a:cs typeface="Arial-Rounded" panose="020B0500000000000000" pitchFamily="34" charset="0"/>
                <a:sym typeface="+mn-lt"/>
              </a:rPr>
              <a:t>đoạn</a:t>
            </a:r>
            <a:endParaRPr lang="en-US" altLang="zh-CN" sz="7200" b="1" dirty="0">
              <a:ln w="1905"/>
              <a:gradFill>
                <a:gsLst>
                  <a:gs pos="0">
                    <a:srgbClr val="CC0066">
                      <a:shade val="20000"/>
                      <a:satMod val="200000"/>
                    </a:srgbClr>
                  </a:gs>
                  <a:gs pos="78000">
                    <a:srgbClr val="CC0066">
                      <a:tint val="90000"/>
                      <a:shade val="89000"/>
                      <a:satMod val="220000"/>
                    </a:srgbClr>
                  </a:gs>
                  <a:gs pos="100000">
                    <a:srgbClr val="CC0066">
                      <a:tint val="12000"/>
                      <a:satMod val="255000"/>
                    </a:srgbClr>
                  </a:gs>
                </a:gsLst>
                <a:lin ang="5400000"/>
              </a:gradFill>
              <a:effectLst>
                <a:innerShdw blurRad="69850" dist="43180" dir="5400000">
                  <a:srgbClr val="000000">
                    <a:alpha val="65000"/>
                  </a:srgbClr>
                </a:innerShdw>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308323" y="3267707"/>
            <a:ext cx="7527124" cy="891276"/>
          </a:xfrm>
          <a:prstGeom prst="rect">
            <a:avLst/>
          </a:prstGeom>
        </p:spPr>
      </p:pic>
      <p:sp>
        <p:nvSpPr>
          <p:cNvPr id="24" name="TextBox 23"/>
          <p:cNvSpPr txBox="1"/>
          <p:nvPr/>
        </p:nvSpPr>
        <p:spPr>
          <a:xfrm>
            <a:off x="6941603" y="2375673"/>
            <a:ext cx="2779810" cy="955477"/>
          </a:xfrm>
          <a:prstGeom prst="roundRect">
            <a:avLst>
              <a:gd name="adj" fmla="val 34462"/>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1219170"/>
            <a:r>
              <a:rPr lang="en-US" altLang="zh-CN" sz="4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Tiết</a:t>
            </a:r>
            <a:r>
              <a:rPr lang="en-US" altLang="zh-CN"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5</a:t>
            </a:r>
            <a:endParaRPr lang="zh-CN" altLang="en-US"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908" y="1879270"/>
            <a:ext cx="3090769" cy="3090769"/>
          </a:xfrm>
          <a:prstGeom prst="rect">
            <a:avLst/>
          </a:prstGeom>
          <a:effectLst>
            <a:outerShdw blurRad="50800" dist="38100" dir="5400000" algn="t" rotWithShape="0">
              <a:prstClr val="black">
                <a:alpha val="40000"/>
              </a:prstClr>
            </a:outerShdw>
          </a:effectLst>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5088" y="4504295"/>
            <a:ext cx="9118600" cy="3644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par>
                                <p:cTn id="18" presetID="23" presetClass="entr" presetSubtype="16" fill="hold" grpId="0" nodeType="withEffect">
                                  <p:stCondLst>
                                    <p:cond delay="125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500" fill="hold"/>
                                        <p:tgtEl>
                                          <p:spTgt spid="18"/>
                                        </p:tgtEl>
                                        <p:attrNameLst>
                                          <p:attrName>ppt_w</p:attrName>
                                        </p:attrNameLst>
                                      </p:cBhvr>
                                      <p:tavLst>
                                        <p:tav tm="0">
                                          <p:val>
                                            <p:fltVal val="0"/>
                                          </p:val>
                                        </p:tav>
                                        <p:tav tm="100000">
                                          <p:val>
                                            <p:strVal val="#ppt_w"/>
                                          </p:val>
                                        </p:tav>
                                      </p:tavLst>
                                    </p:anim>
                                    <p:anim calcmode="lin" valueType="num">
                                      <p:cBhvr>
                                        <p:cTn id="21" dur="1500" fill="hold"/>
                                        <p:tgtEl>
                                          <p:spTgt spid="18"/>
                                        </p:tgtEl>
                                        <p:attrNameLst>
                                          <p:attrName>ppt_h</p:attrName>
                                        </p:attrNameLst>
                                      </p:cBhvr>
                                      <p:tavLst>
                                        <p:tav tm="0">
                                          <p:val>
                                            <p:fltVal val="0"/>
                                          </p:val>
                                        </p:tav>
                                        <p:tav tm="100000">
                                          <p:val>
                                            <p:strVal val="#ppt_h"/>
                                          </p:val>
                                        </p:tav>
                                      </p:tavLst>
                                    </p:anim>
                                  </p:childTnLst>
                                </p:cTn>
                              </p:par>
                              <p:par>
                                <p:cTn id="22" presetID="8" presetClass="emph" presetSubtype="0" fill="hold" grpId="1" nodeType="withEffect">
                                  <p:stCondLst>
                                    <p:cond delay="1250"/>
                                  </p:stCondLst>
                                  <p:childTnLst>
                                    <p:animRot by="21600000">
                                      <p:cBhvr>
                                        <p:cTn id="23" dur="1500" fill="hold"/>
                                        <p:tgtEl>
                                          <p:spTgt spid="18"/>
                                        </p:tgtEl>
                                        <p:attrNameLst>
                                          <p:attrName>r</p:attrName>
                                        </p:attrNameLst>
                                      </p:cBhvr>
                                    </p:animRo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childTnLst>
                          </p:cTn>
                        </p:par>
                        <p:par>
                          <p:cTn id="28" fill="hold">
                            <p:stCondLst>
                              <p:cond delay="3500"/>
                            </p:stCondLst>
                            <p:childTnLst>
                              <p:par>
                                <p:cTn id="29" presetID="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750" fill="hold"/>
                                        <p:tgtEl>
                                          <p:spTgt spid="24"/>
                                        </p:tgtEl>
                                        <p:attrNameLst>
                                          <p:attrName>ppt_x</p:attrName>
                                        </p:attrNameLst>
                                      </p:cBhvr>
                                      <p:tavLst>
                                        <p:tav tm="0">
                                          <p:val>
                                            <p:strVal val="#ppt_x"/>
                                          </p:val>
                                        </p:tav>
                                        <p:tav tm="100000">
                                          <p:val>
                                            <p:strVal val="#ppt_x"/>
                                          </p:val>
                                        </p:tav>
                                      </p:tavLst>
                                    </p:anim>
                                    <p:anim calcmode="lin" valueType="num">
                                      <p:cBhvr additive="base">
                                        <p:cTn id="32" dur="1750" fill="hold"/>
                                        <p:tgtEl>
                                          <p:spTgt spid="24"/>
                                        </p:tgtEl>
                                        <p:attrNameLst>
                                          <p:attrName>ppt_y</p:attrName>
                                        </p:attrNameLst>
                                      </p:cBhvr>
                                      <p:tavLst>
                                        <p:tav tm="0">
                                          <p:val>
                                            <p:strVal val="0-#ppt_h/2"/>
                                          </p:val>
                                        </p:tav>
                                        <p:tav tm="100000">
                                          <p:val>
                                            <p:strVal val="#ppt_y"/>
                                          </p:val>
                                        </p:tav>
                                      </p:tavLst>
                                    </p:anim>
                                  </p:childTnLst>
                                </p:cTn>
                              </p:par>
                              <p:par>
                                <p:cTn id="33" presetID="42" presetClass="entr" presetSubtype="0" fill="hold" nodeType="withEffect">
                                  <p:stCondLst>
                                    <p:cond delay="10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500"/>
                                        <p:tgtEl>
                                          <p:spTgt spid="22"/>
                                        </p:tgtEl>
                                      </p:cBhvr>
                                    </p:animEffect>
                                    <p:anim calcmode="lin" valueType="num">
                                      <p:cBhvr>
                                        <p:cTn id="36" dur="1500" fill="hold"/>
                                        <p:tgtEl>
                                          <p:spTgt spid="22"/>
                                        </p:tgtEl>
                                        <p:attrNameLst>
                                          <p:attrName>ppt_x</p:attrName>
                                        </p:attrNameLst>
                                      </p:cBhvr>
                                      <p:tavLst>
                                        <p:tav tm="0">
                                          <p:val>
                                            <p:strVal val="#ppt_x"/>
                                          </p:val>
                                        </p:tav>
                                        <p:tav tm="100000">
                                          <p:val>
                                            <p:strVal val="#ppt_x"/>
                                          </p:val>
                                        </p:tav>
                                      </p:tavLst>
                                    </p:anim>
                                    <p:anim calcmode="lin" valueType="num">
                                      <p:cBhvr>
                                        <p:cTn id="37"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2"/>
          <a:stretch>
            <a:fillRect/>
          </a:stretch>
        </p:blipFill>
        <p:spPr>
          <a:xfrm>
            <a:off x="10654665" y="-182880"/>
            <a:ext cx="1656080" cy="1691640"/>
          </a:xfrm>
          <a:prstGeom prst="rect">
            <a:avLst/>
          </a:prstGeom>
        </p:spPr>
      </p:pic>
      <p:sp>
        <p:nvSpPr>
          <p:cNvPr id="7" name="Content Placeholder 6">
            <a:extLst>
              <a:ext uri="{FF2B5EF4-FFF2-40B4-BE49-F238E27FC236}">
                <a16:creationId xmlns:a16="http://schemas.microsoft.com/office/drawing/2014/main" id="{97C8DF9D-5D64-4AFD-BABF-F4A090C3AFF5}"/>
              </a:ext>
            </a:extLst>
          </p:cNvPr>
          <p:cNvSpPr>
            <a:spLocks noGrp="1"/>
          </p:cNvSpPr>
          <p:nvPr>
            <p:ph idx="1"/>
          </p:nvPr>
        </p:nvSpPr>
        <p:spPr/>
        <p:txBody>
          <a:bodyPr/>
          <a:lstStyle/>
          <a:p>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779E7DB4-0847-46F6-BC52-7B2EA6C5F2C2}"/>
              </a:ext>
            </a:extLst>
          </p:cNvPr>
          <p:cNvSpPr txBox="1"/>
          <p:nvPr/>
        </p:nvSpPr>
        <p:spPr>
          <a:xfrm>
            <a:off x="656948" y="559390"/>
            <a:ext cx="10446087" cy="646331"/>
          </a:xfrm>
          <a:prstGeom prst="rect">
            <a:avLst/>
          </a:prstGeom>
          <a:noFill/>
        </p:spPr>
        <p:txBody>
          <a:bodyPr wrap="square" rtlCol="0">
            <a:spAutoFit/>
          </a:bodyPr>
          <a:lstStyle/>
          <a:p>
            <a:r>
              <a:rPr lang="en-US" sz="3600" b="1" dirty="0">
                <a:latin typeface="Arial-Rounded" panose="020B0500000000000000" pitchFamily="34" charset="0"/>
                <a:ea typeface="Arial-Rounded" panose="020B0500000000000000" pitchFamily="34" charset="0"/>
                <a:cs typeface="Arial-Rounded" panose="020B0500000000000000" pitchFamily="34" charset="0"/>
              </a:rPr>
              <a:t>1</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tên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600" dirty="0">
                <a:latin typeface="Arial-Rounded" panose="020B0500000000000000" pitchFamily="34" charset="0"/>
                <a:ea typeface="Arial-Rounded" panose="020B0500000000000000" pitchFamily="34" charset="0"/>
                <a:cs typeface="Arial-Rounded" panose="020B0500000000000000" pitchFamily="34" charset="0"/>
              </a:rPr>
              <a:t> con </a:t>
            </a:r>
            <a:r>
              <a:rPr lang="en-US" sz="36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mỗi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bức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dưới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đây</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4" name="Picture 13" descr="Screen Clipping">
            <a:extLst>
              <a:ext uri="{FF2B5EF4-FFF2-40B4-BE49-F238E27FC236}">
                <a16:creationId xmlns:a16="http://schemas.microsoft.com/office/drawing/2014/main" id="{9AEFDFD2-7EEC-4836-9918-AFB7E3BAAC7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43" t="1718" r="68037" b="8524"/>
          <a:stretch/>
        </p:blipFill>
        <p:spPr>
          <a:xfrm>
            <a:off x="934776" y="1522586"/>
            <a:ext cx="3871247" cy="2620538"/>
          </a:xfrm>
          <a:prstGeom prst="rect">
            <a:avLst/>
          </a:prstGeom>
        </p:spPr>
      </p:pic>
      <p:pic>
        <p:nvPicPr>
          <p:cNvPr id="15" name="Picture 14" descr="Screen Clipping">
            <a:extLst>
              <a:ext uri="{FF2B5EF4-FFF2-40B4-BE49-F238E27FC236}">
                <a16:creationId xmlns:a16="http://schemas.microsoft.com/office/drawing/2014/main" id="{3CF561DD-C7F1-4FA2-A1A8-9CE274C85D6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3570" t="2399" r="35110" b="8524"/>
          <a:stretch/>
        </p:blipFill>
        <p:spPr>
          <a:xfrm>
            <a:off x="6527279" y="1478261"/>
            <a:ext cx="3871247" cy="2600684"/>
          </a:xfrm>
          <a:prstGeom prst="rect">
            <a:avLst/>
          </a:prstGeom>
        </p:spPr>
      </p:pic>
      <p:pic>
        <p:nvPicPr>
          <p:cNvPr id="16" name="Picture 15" descr="Screen Clipping">
            <a:extLst>
              <a:ext uri="{FF2B5EF4-FFF2-40B4-BE49-F238E27FC236}">
                <a16:creationId xmlns:a16="http://schemas.microsoft.com/office/drawing/2014/main" id="{A6AFF8C0-1A3A-43FC-BB09-2B65E0B70FB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6657" t="2399" r="2023" b="8524"/>
          <a:stretch/>
        </p:blipFill>
        <p:spPr>
          <a:xfrm>
            <a:off x="4335516" y="3940337"/>
            <a:ext cx="3871247" cy="2600684"/>
          </a:xfrm>
          <a:prstGeom prst="rect">
            <a:avLst/>
          </a:prstGeom>
        </p:spPr>
      </p:pic>
      <p:sp>
        <p:nvSpPr>
          <p:cNvPr id="19" name="Rounded Rectangle 7">
            <a:extLst>
              <a:ext uri="{FF2B5EF4-FFF2-40B4-BE49-F238E27FC236}">
                <a16:creationId xmlns:a16="http://schemas.microsoft.com/office/drawing/2014/main" id="{8BF59C65-95B8-47CC-B815-FE60D8D88B34}"/>
              </a:ext>
            </a:extLst>
          </p:cNvPr>
          <p:cNvSpPr/>
          <p:nvPr/>
        </p:nvSpPr>
        <p:spPr>
          <a:xfrm>
            <a:off x="2135925" y="4350619"/>
            <a:ext cx="1351254" cy="531655"/>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hươu</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ounded Rectangle 8">
            <a:extLst>
              <a:ext uri="{FF2B5EF4-FFF2-40B4-BE49-F238E27FC236}">
                <a16:creationId xmlns:a16="http://schemas.microsoft.com/office/drawing/2014/main" id="{2CD8DC7E-7580-47DC-ADFE-AF2A47F7A5BA}"/>
              </a:ext>
            </a:extLst>
          </p:cNvPr>
          <p:cNvSpPr/>
          <p:nvPr/>
        </p:nvSpPr>
        <p:spPr>
          <a:xfrm>
            <a:off x="8546459" y="4220413"/>
            <a:ext cx="1428814" cy="531655"/>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sóc</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9">
            <a:extLst>
              <a:ext uri="{FF2B5EF4-FFF2-40B4-BE49-F238E27FC236}">
                <a16:creationId xmlns:a16="http://schemas.microsoft.com/office/drawing/2014/main" id="{F50CB11D-7AF0-4CE2-B0A1-FA732D9B04E7}"/>
              </a:ext>
            </a:extLst>
          </p:cNvPr>
          <p:cNvSpPr/>
          <p:nvPr/>
        </p:nvSpPr>
        <p:spPr>
          <a:xfrm>
            <a:off x="5756752" y="6345287"/>
            <a:ext cx="1351254" cy="531655"/>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công</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50"/>
                                        <p:tgtEl>
                                          <p:spTgt spid="19"/>
                                        </p:tgtEl>
                                      </p:cBhvr>
                                    </p:animEffect>
                                    <p:anim calcmode="lin" valueType="num">
                                      <p:cBhvr>
                                        <p:cTn id="24" dur="250" fill="hold"/>
                                        <p:tgtEl>
                                          <p:spTgt spid="19"/>
                                        </p:tgtEl>
                                        <p:attrNameLst>
                                          <p:attrName>ppt_x</p:attrName>
                                        </p:attrNameLst>
                                      </p:cBhvr>
                                      <p:tavLst>
                                        <p:tav tm="0">
                                          <p:val>
                                            <p:strVal val="#ppt_x"/>
                                          </p:val>
                                        </p:tav>
                                        <p:tav tm="100000">
                                          <p:val>
                                            <p:strVal val="#ppt_x"/>
                                          </p:val>
                                        </p:tav>
                                      </p:tavLst>
                                    </p:anim>
                                    <p:anim calcmode="lin" valueType="num">
                                      <p:cBhvr>
                                        <p:cTn id="2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50"/>
                                        <p:tgtEl>
                                          <p:spTgt spid="20"/>
                                        </p:tgtEl>
                                      </p:cBhvr>
                                    </p:animEffect>
                                    <p:anim calcmode="lin" valueType="num">
                                      <p:cBhvr>
                                        <p:cTn id="31" dur="250" fill="hold"/>
                                        <p:tgtEl>
                                          <p:spTgt spid="20"/>
                                        </p:tgtEl>
                                        <p:attrNameLst>
                                          <p:attrName>ppt_x</p:attrName>
                                        </p:attrNameLst>
                                      </p:cBhvr>
                                      <p:tavLst>
                                        <p:tav tm="0">
                                          <p:val>
                                            <p:strVal val="#ppt_x"/>
                                          </p:val>
                                        </p:tav>
                                        <p:tav tm="100000">
                                          <p:val>
                                            <p:strVal val="#ppt_x"/>
                                          </p:val>
                                        </p:tav>
                                      </p:tavLst>
                                    </p:anim>
                                    <p:anim calcmode="lin" valueType="num">
                                      <p:cBhvr>
                                        <p:cTn id="32"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anim calcmode="lin" valueType="num">
                                      <p:cBhvr>
                                        <p:cTn id="38" dur="250" fill="hold"/>
                                        <p:tgtEl>
                                          <p:spTgt spid="21"/>
                                        </p:tgtEl>
                                        <p:attrNameLst>
                                          <p:attrName>ppt_x</p:attrName>
                                        </p:attrNameLst>
                                      </p:cBhvr>
                                      <p:tavLst>
                                        <p:tav tm="0">
                                          <p:val>
                                            <p:strVal val="#ppt_x"/>
                                          </p:val>
                                        </p:tav>
                                        <p:tav tm="100000">
                                          <p:val>
                                            <p:strVal val="#ppt_x"/>
                                          </p:val>
                                        </p:tav>
                                      </p:tavLst>
                                    </p:anim>
                                    <p:anim calcmode="lin" valueType="num">
                                      <p:cBhvr>
                                        <p:cTn id="39"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875A6-986C-4F74-A12B-74280DB93355}"/>
              </a:ext>
            </a:extLst>
          </p:cNvPr>
          <p:cNvSpPr txBox="1"/>
          <p:nvPr/>
        </p:nvSpPr>
        <p:spPr>
          <a:xfrm>
            <a:off x="1020933" y="772279"/>
            <a:ext cx="10688714" cy="5262979"/>
          </a:xfrm>
          <a:prstGeom prst="rect">
            <a:avLst/>
          </a:prstGeom>
          <a:noFill/>
        </p:spPr>
        <p:txBody>
          <a:bodyPr wrap="square" rtlCol="0">
            <a:spAutoFit/>
          </a:bodyPr>
          <a:lstStyle/>
          <a:p>
            <a:pPr>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2</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3200" dirty="0">
                <a:latin typeface="Arial-Rounded" panose="020B0500000000000000" pitchFamily="34" charset="0"/>
                <a:ea typeface="Arial-Rounded" panose="020B0500000000000000" pitchFamily="34" charset="0"/>
                <a:cs typeface="Arial-Rounded" panose="020B0500000000000000" pitchFamily="34" charset="0"/>
              </a:rPr>
              <a:t> 3 – 5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giới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thiệu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yêu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ctr">
              <a:lnSpc>
                <a:spcPct val="150000"/>
              </a:lnSpc>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GỢI Ý</a:t>
            </a:r>
          </a:p>
          <a:p>
            <a:pPr marL="285750" indent="-285750">
              <a:lnSpc>
                <a:spcPct val="150000"/>
              </a:lnSpc>
              <a:buFontTx/>
              <a:buChar char="-"/>
            </a:pPr>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nhìn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dirty="0">
                <a:latin typeface="Arial-Rounded" panose="020B0500000000000000" pitchFamily="34" charset="0"/>
                <a:ea typeface="Arial-Rounded" panose="020B0500000000000000" pitchFamily="34" charset="0"/>
                <a:cs typeface="Arial-Rounded" panose="020B0500000000000000" pitchFamily="34" charset="0"/>
              </a:rPr>
              <a:t>) ở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đâu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marL="457200" indent="-457200">
              <a:lnSpc>
                <a:spcPct val="150000"/>
              </a:lnSpc>
              <a:buFontTx/>
              <a:buChar char="-"/>
            </a:pPr>
            <a:r>
              <a:rPr lang="en-US" sz="32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dirty="0">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đang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điểm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nổi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bật</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marL="285750" indent="-285750">
              <a:lnSpc>
                <a:spcPct val="150000"/>
              </a:lnSpc>
              <a:buFontTx/>
              <a:buChar char="-"/>
            </a:pPr>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ảnh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sao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16261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1lqtxkrw">
      <a:majorFont>
        <a:latin typeface="华康方圆体W7"/>
        <a:ea typeface="华康方圆体W7"/>
        <a:cs typeface=""/>
      </a:majorFont>
      <a:minorFont>
        <a:latin typeface="华康方圆体W7"/>
        <a:ea typeface="华康方圆体W7"/>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362</Words>
  <Application>Microsoft Office PowerPoint</Application>
  <PresentationFormat>Widescreen</PresentationFormat>
  <Paragraphs>50</Paragraphs>
  <Slides>12</Slides>
  <Notes>2</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Arial</vt:lpstr>
      <vt:lpstr>Arial-Rounded</vt:lpstr>
      <vt:lpstr>AvantGarde</vt:lpstr>
      <vt:lpstr>Calibri</vt:lpstr>
      <vt:lpstr>Calibri Light</vt:lpstr>
      <vt:lpstr>Open Sans</vt:lpstr>
      <vt:lpstr>Times New Roman</vt:lpstr>
      <vt:lpstr>华康方圆体W7</vt:lpstr>
      <vt:lpstr>1_Office 主题</vt:lpstr>
      <vt:lpstr>Office 主题</vt:lpstr>
      <vt:lpstr>4_Office 主题​​</vt:lpstr>
      <vt:lpstr>更多模版请关注:尚佳素材公社shop64427429.taobao.com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cp:revision>
  <dcterms:created xsi:type="dcterms:W3CDTF">2021-07-28T05:24:49Z</dcterms:created>
  <dcterms:modified xsi:type="dcterms:W3CDTF">2025-05-05T03:52:25Z</dcterms:modified>
</cp:coreProperties>
</file>