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2.jpeg"/><Relationship Id="rId5" Type="http://schemas.openxmlformats.org/officeDocument/2006/relationships/image" Target="../media/image9.png"/><Relationship Id="rId10" Type="http://schemas.openxmlformats.org/officeDocument/2006/relationships/image" Target="../media/image21.jpeg"/><Relationship Id="rId4" Type="http://schemas.microsoft.com/office/2007/relationships/hdphoto" Target="../media/hdphoto7.wdp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</a:t>
              </a: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8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Nhân dịp năm mới</a:t>
              </a: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</a:t>
              </a: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2106901" y="541867"/>
            <a:ext cx="3722105" cy="5364217"/>
            <a:chOff x="1161764" y="844295"/>
            <a:chExt cx="2229135" cy="3248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3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929463" y="160892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6160768" y="3767157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5989219" y="5490545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0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821636" y="243840"/>
            <a:ext cx="9952382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281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Kalam</vt:lpstr>
      <vt:lpstr>Montserrat</vt:lpstr>
      <vt:lpstr>UTM Avo</vt:lpstr>
      <vt:lpstr>小单纯体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2021-08-01T01:32:24Z</dcterms:created>
  <dcterms:modified xsi:type="dcterms:W3CDTF">2025-05-05T03:51:47Z</dcterms:modified>
</cp:coreProperties>
</file>