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301" r:id="rId2"/>
    <p:sldId id="317" r:id="rId3"/>
    <p:sldId id="302" r:id="rId4"/>
    <p:sldId id="318" r:id="rId5"/>
    <p:sldId id="319" r:id="rId6"/>
    <p:sldId id="320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angolin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A165AB"/>
    <a:srgbClr val="FEEAB6"/>
    <a:srgbClr val="62BB47"/>
    <a:srgbClr val="00A651"/>
    <a:srgbClr val="1A8C54"/>
    <a:srgbClr val="E5E1EE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73"/>
  </p:normalViewPr>
  <p:slideViewPr>
    <p:cSldViewPr snapToGrid="0">
      <p:cViewPr varScale="1">
        <p:scale>
          <a:sx n="90" d="100"/>
          <a:sy n="90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lqm8qXOwCM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bnZccjSAE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7E477-8D3F-4311-82B8-70E4AABD07FC}"/>
              </a:ext>
            </a:extLst>
          </p:cNvPr>
          <p:cNvSpPr/>
          <p:nvPr/>
        </p:nvSpPr>
        <p:spPr>
          <a:xfrm>
            <a:off x="-1589494" y="3528494"/>
            <a:ext cx="94543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</a:t>
            </a:r>
            <a:r>
              <a:rPr lang="en-US" sz="2800" b="1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i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động</a:t>
            </a:r>
            <a:r>
              <a:rPr lang="en-US" sz="2800" b="1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i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trải</a:t>
            </a:r>
            <a:r>
              <a:rPr lang="en-US" sz="2800" b="1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i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nghiệm</a:t>
            </a:r>
            <a:r>
              <a:rPr lang="en-US" sz="2800" b="1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</a:t>
            </a:r>
            <a:r>
              <a:rPr lang="en-US" sz="2800" b="1" i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Tuần</a:t>
            </a:r>
            <a:r>
              <a:rPr lang="en-US" sz="2800" b="1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rￃﾡi ￄﾐ￡ﾺﾥt Nￃﾠy Lￃﾠ C￡ﾻﾧa Chￃﾺng Mￃﾬnh - Nh￡ﾺﾡc Thi￡ﾺ﾿u Nhi Vui Nh￡ﾻﾙn Hay Nh￡ﾺﾥt LU Vￃﾀ BUN">
            <a:hlinkClick r:id="" action="ppaction://media"/>
            <a:extLst>
              <a:ext uri="{FF2B5EF4-FFF2-40B4-BE49-F238E27FC236}">
                <a16:creationId xmlns:a16="http://schemas.microsoft.com/office/drawing/2014/main" id="{1EC8013F-04B1-4F63-93E4-8644FA716D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30" y="-11430"/>
            <a:ext cx="9123770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hưởng ứng phong trào “Giờ Trái đất”.</a:t>
            </a:r>
            <a:endParaRPr lang="en-US" sz="2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05791D-D832-C744-87D0-81AD4880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044" y="1197805"/>
            <a:ext cx="6502257" cy="35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DEE05F9-0F73-4940-982D-1F06242ECFA0}"/>
              </a:ext>
            </a:extLst>
          </p:cNvPr>
          <p:cNvSpPr/>
          <p:nvPr/>
        </p:nvSpPr>
        <p:spPr>
          <a:xfrm>
            <a:off x="1105785" y="1094644"/>
            <a:ext cx="6932429" cy="2913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5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B2BE67-6260-4553-AE08-44A56B239B2D}"/>
              </a:ext>
            </a:extLst>
          </p:cNvPr>
          <p:cNvSpPr/>
          <p:nvPr/>
        </p:nvSpPr>
        <p:spPr>
          <a:xfrm>
            <a:off x="797443" y="1052622"/>
            <a:ext cx="7942520" cy="322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điện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30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25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khỏi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LED,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 Di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bus, hay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điện,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túi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nhựa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endParaRPr lang="en-US" sz="2000" dirty="0"/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20h30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21h30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148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OKI|  Gi￡ﾻﾝ trￃﾡi ￄﾑ￡ﾺﾥt - Ti￡ﾺ﾿t ki￡ﾻﾇm ￄﾑi￡ﾻﾇn | K￡ﾻﾹ nￄﾃng s￡ﾻﾑng POKI - K￡ﾻﾹ nￄﾃng s￡ﾻﾑng ti￡ﾻﾃu h￡ﾻﾍc">
            <a:hlinkClick r:id="" action="ppaction://media"/>
            <a:extLst>
              <a:ext uri="{FF2B5EF4-FFF2-40B4-BE49-F238E27FC236}">
                <a16:creationId xmlns:a16="http://schemas.microsoft.com/office/drawing/2014/main" id="{297F1450-AD2F-4BCC-94D1-8D0853AF3D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1581" y="90006"/>
            <a:ext cx="8440838" cy="47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173</Words>
  <Application>Microsoft Office PowerPoint</Application>
  <PresentationFormat>On-screen Show (16:9)</PresentationFormat>
  <Paragraphs>13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UTM Androgyne</vt:lpstr>
      <vt:lpstr>Pangolin</vt:lpstr>
      <vt:lpstr>UTM Cookies</vt:lpstr>
      <vt:lpstr>Arial</vt:lpstr>
      <vt:lpstr>Baloo 2</vt:lpstr>
      <vt:lpstr>Times New Roman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77</cp:revision>
  <dcterms:modified xsi:type="dcterms:W3CDTF">2025-04-22T04:56:14Z</dcterms:modified>
</cp:coreProperties>
</file>