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83" r:id="rId3"/>
    <p:sldId id="284" r:id="rId4"/>
    <p:sldId id="285" r:id="rId5"/>
    <p:sldId id="286" r:id="rId6"/>
    <p:sldId id="287" r:id="rId7"/>
  </p:sldIdLst>
  <p:sldSz cx="12192000" cy="6858000"/>
  <p:notesSz cx="6858000" cy="9144000"/>
  <p:custDataLst>
    <p:tags r:id="rId9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7CF"/>
    <a:srgbClr val="F8A513"/>
    <a:srgbClr val="FF6969"/>
    <a:srgbClr val="ABE1FE"/>
    <a:srgbClr val="84A8AC"/>
    <a:srgbClr val="D4EFFC"/>
    <a:srgbClr val="FF5D5D"/>
    <a:srgbClr val="F9F3B8"/>
    <a:srgbClr val="FA2C42"/>
    <a:srgbClr val="FA44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36445-AD61-4097-BC10-D0A7D0AE644B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1A250B-677D-4256-83DB-25C41C791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730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1A250B-677D-4256-83DB-25C41C791BE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459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D4E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40BF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25713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40BFB6"/>
          </a:solidFill>
          <a:ln>
            <a:solidFill>
              <a:srgbClr val="ABE1FE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8822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ABE1FE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C8419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microsoft.com/office/2007/relationships/hdphoto" Target="../media/hdphoto4.wdp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8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12" Type="http://schemas.openxmlformats.org/officeDocument/2006/relationships/image" Target="../media/image1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6" Type="http://schemas.openxmlformats.org/officeDocument/2006/relationships/image" Target="../media/image13.jpeg"/><Relationship Id="rId11" Type="http://schemas.openxmlformats.org/officeDocument/2006/relationships/image" Target="../media/image16.jpeg"/><Relationship Id="rId5" Type="http://schemas.openxmlformats.org/officeDocument/2006/relationships/image" Target="../media/image12.jpeg"/><Relationship Id="rId15" Type="http://schemas.openxmlformats.org/officeDocument/2006/relationships/image" Target="../media/image20.jpeg"/><Relationship Id="rId10" Type="http://schemas.microsoft.com/office/2007/relationships/hdphoto" Target="../media/hdphoto7.wdp"/><Relationship Id="rId4" Type="http://schemas.openxmlformats.org/officeDocument/2006/relationships/image" Target="../media/image11.jpeg"/><Relationship Id="rId9" Type="http://schemas.openxmlformats.org/officeDocument/2006/relationships/image" Target="../media/image15.png"/><Relationship Id="rId1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7.xml"/><Relationship Id="rId6" Type="http://schemas.microsoft.com/office/2007/relationships/hdphoto" Target="../media/hdphoto9.wdp"/><Relationship Id="rId5" Type="http://schemas.openxmlformats.org/officeDocument/2006/relationships/image" Target="../media/image22.png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31DB88-739E-4E9A-A262-2D1AB20E4C08}"/>
              </a:ext>
            </a:extLst>
          </p:cNvPr>
          <p:cNvGrpSpPr/>
          <p:nvPr/>
        </p:nvGrpSpPr>
        <p:grpSpPr>
          <a:xfrm>
            <a:off x="180973" y="1259838"/>
            <a:ext cx="3964299" cy="1323439"/>
            <a:chOff x="563030" y="1233713"/>
            <a:chExt cx="3025821" cy="13234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0E70A-8797-4EC0-A063-A969933EA27F}"/>
                </a:ext>
              </a:extLst>
            </p:cNvPr>
            <p:cNvSpPr txBox="1"/>
            <p:nvPr/>
          </p:nvSpPr>
          <p:spPr>
            <a:xfrm>
              <a:off x="682171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bg1"/>
                  </a:solidFill>
                  <a:latin typeface="+mj-lt"/>
                </a:rPr>
                <a:t>BÀI </a:t>
              </a:r>
              <a:r>
                <a:rPr lang="en-US" sz="8000" dirty="0">
                  <a:solidFill>
                    <a:schemeClr val="bg1"/>
                  </a:solidFill>
                  <a:latin typeface="+mj-lt"/>
                </a:rPr>
                <a:t>28</a:t>
              </a:r>
              <a:endParaRPr lang="vi-VN" sz="8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8E550E-F029-49AB-B7D1-9442994113AD}"/>
                </a:ext>
              </a:extLst>
            </p:cNvPr>
            <p:cNvSpPr txBox="1"/>
            <p:nvPr/>
          </p:nvSpPr>
          <p:spPr>
            <a:xfrm>
              <a:off x="563030" y="1233713"/>
              <a:ext cx="302582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rgbClr val="FF6969"/>
                  </a:solidFill>
                  <a:latin typeface="+mj-lt"/>
                </a:rPr>
                <a:t>BÀI </a:t>
              </a:r>
              <a:r>
                <a:rPr lang="en-US" sz="8000" dirty="0">
                  <a:solidFill>
                    <a:srgbClr val="FF6969"/>
                  </a:solidFill>
                  <a:latin typeface="+mj-lt"/>
                </a:rPr>
                <a:t>28</a:t>
              </a:r>
              <a:endParaRPr lang="vi-VN" sz="8000" dirty="0">
                <a:solidFill>
                  <a:srgbClr val="FF6969"/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275139" y="5432835"/>
            <a:ext cx="88215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+mj-lt"/>
              </a:rPr>
              <a:t>CÁC MÙA TRONG NĂM</a:t>
            </a:r>
            <a:endParaRPr lang="vi-VN" sz="6000" dirty="0">
              <a:ln>
                <a:solidFill>
                  <a:srgbClr val="FA2C42"/>
                </a:solidFill>
              </a:ln>
              <a:solidFill>
                <a:srgbClr val="FF6969"/>
              </a:solidFill>
              <a:latin typeface="+mj-lt"/>
            </a:endParaRPr>
          </a:p>
        </p:txBody>
      </p:sp>
      <p:pic>
        <p:nvPicPr>
          <p:cNvPr id="5122" name="Picture 2" descr="Children&amp;#39;s Health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060" y="15553325"/>
            <a:ext cx="4816208" cy="3400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5664558" y="103703"/>
            <a:ext cx="68643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CHỦ ĐỀ 6: </a:t>
            </a:r>
          </a:p>
          <a:p>
            <a:r>
              <a:rPr lang="en-US" sz="4800" dirty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TRÁI ĐẤT VÀ BẦU TRỜI</a:t>
            </a:r>
            <a:endParaRPr lang="vi-VN" sz="4800" dirty="0">
              <a:ln>
                <a:solidFill>
                  <a:schemeClr val="accent4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latin typeface="+mj-lt"/>
            </a:endParaRPr>
          </a:p>
        </p:txBody>
      </p:sp>
      <p:pic>
        <p:nvPicPr>
          <p:cNvPr id="1030" name="Picture 6" descr="Premium Vector | Cute astronaut floating in space, cartoon characte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578" b="86102" l="26997" r="72684">
                        <a14:foregroundMark x1="61182" y1="20128" x2="51118" y2="51438"/>
                        <a14:foregroundMark x1="41693" y1="20607" x2="48243" y2="51438"/>
                        <a14:foregroundMark x1="51118" y1="22684" x2="52396" y2="5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66" t="13090" r="25933" b="13300"/>
          <a:stretch/>
        </p:blipFill>
        <p:spPr bwMode="auto">
          <a:xfrm rot="488473">
            <a:off x="10686410" y="3811452"/>
            <a:ext cx="957630" cy="14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awaii planet earth stars cartoon night sky Vector Imag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" t="322" r="909" b="10517"/>
          <a:stretch/>
        </p:blipFill>
        <p:spPr bwMode="auto">
          <a:xfrm>
            <a:off x="7289313" y="2037806"/>
            <a:ext cx="3089846" cy="303058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36" name="Picture 12" descr="Planet Planet Hand Hand Painted Hand Painted Planet, Galaxy Clipart, Milky  Way, Galaxy Planet PNG and Vector with Transparent Background for Free  Download | Galaxy planets, Milky way, Planet vector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44" b="90000" l="4688" r="97188">
                        <a14:foregroundMark x1="54688" y1="52344" x2="54688" y2="52344"/>
                        <a14:foregroundMark x1="70625" y1="62969" x2="70625" y2="62969"/>
                        <a14:foregroundMark x1="79063" y1="38906" x2="79063" y2="38906"/>
                        <a14:foregroundMark x1="84688" y1="27656" x2="84688" y2="27656"/>
                        <a14:foregroundMark x1="94375" y1="29219" x2="94375" y2="29219"/>
                        <a14:foregroundMark x1="10938" y1="53594" x2="10938" y2="53594"/>
                        <a14:foregroundMark x1="5938" y1="65781" x2="5938" y2="65781"/>
                        <a14:foregroundMark x1="18750" y1="63906" x2="18750" y2="63906"/>
                        <a14:foregroundMark x1="21250" y1="77031" x2="21250" y2="77031"/>
                        <a14:foregroundMark x1="25625" y1="74531" x2="25625" y2="74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768" y="2037806"/>
            <a:ext cx="1741488" cy="174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651647" y="1130390"/>
            <a:ext cx="7782638" cy="5385069"/>
            <a:chOff x="1767762" y="1101272"/>
            <a:chExt cx="8130981" cy="5626100"/>
          </a:xfrm>
        </p:grpSpPr>
        <p:grpSp>
          <p:nvGrpSpPr>
            <p:cNvPr id="5" name="Group 4"/>
            <p:cNvGrpSpPr/>
            <p:nvPr/>
          </p:nvGrpSpPr>
          <p:grpSpPr>
            <a:xfrm>
              <a:off x="1767762" y="1101272"/>
              <a:ext cx="8130981" cy="5626100"/>
              <a:chOff x="1970962" y="1231900"/>
              <a:chExt cx="8130981" cy="5626100"/>
            </a:xfrm>
          </p:grpSpPr>
          <p:pic>
            <p:nvPicPr>
              <p:cNvPr id="7170" name="Picture 2" descr="20210409092016_wm_shs-tu-nhien-va-xa-hoi-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47" t="11497" r="7447" b="47848"/>
              <a:stretch/>
            </p:blipFill>
            <p:spPr bwMode="auto">
              <a:xfrm>
                <a:off x="1970962" y="1406566"/>
                <a:ext cx="8130981" cy="5451434"/>
              </a:xfrm>
              <a:prstGeom prst="round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Freeform 1"/>
              <p:cNvSpPr/>
              <p:nvPr/>
            </p:nvSpPr>
            <p:spPr>
              <a:xfrm>
                <a:off x="6248400" y="1231900"/>
                <a:ext cx="3505200" cy="2451100"/>
              </a:xfrm>
              <a:custGeom>
                <a:avLst/>
                <a:gdLst>
                  <a:gd name="connsiteX0" fmla="*/ 0 w 3505200"/>
                  <a:gd name="connsiteY0" fmla="*/ 342900 h 2451100"/>
                  <a:gd name="connsiteX1" fmla="*/ 0 w 3505200"/>
                  <a:gd name="connsiteY1" fmla="*/ 279400 h 2451100"/>
                  <a:gd name="connsiteX2" fmla="*/ 139700 w 3505200"/>
                  <a:gd name="connsiteY2" fmla="*/ 2197100 h 2451100"/>
                  <a:gd name="connsiteX3" fmla="*/ 3479800 w 3505200"/>
                  <a:gd name="connsiteY3" fmla="*/ 2451100 h 2451100"/>
                  <a:gd name="connsiteX4" fmla="*/ 3505200 w 3505200"/>
                  <a:gd name="connsiteY4" fmla="*/ 279400 h 2451100"/>
                  <a:gd name="connsiteX5" fmla="*/ 50800 w 3505200"/>
                  <a:gd name="connsiteY5" fmla="*/ 0 h 2451100"/>
                  <a:gd name="connsiteX6" fmla="*/ 0 w 3505200"/>
                  <a:gd name="connsiteY6" fmla="*/ 342900 h 245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05200" h="2451100">
                    <a:moveTo>
                      <a:pt x="0" y="342900"/>
                    </a:moveTo>
                    <a:lnTo>
                      <a:pt x="0" y="279400"/>
                    </a:lnTo>
                    <a:lnTo>
                      <a:pt x="139700" y="2197100"/>
                    </a:lnTo>
                    <a:lnTo>
                      <a:pt x="3479800" y="2451100"/>
                    </a:lnTo>
                    <a:lnTo>
                      <a:pt x="3505200" y="279400"/>
                    </a:lnTo>
                    <a:lnTo>
                      <a:pt x="50800" y="0"/>
                    </a:lnTo>
                    <a:lnTo>
                      <a:pt x="0" y="3429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Freeform 3"/>
              <p:cNvSpPr/>
              <p:nvPr/>
            </p:nvSpPr>
            <p:spPr>
              <a:xfrm>
                <a:off x="2298700" y="4483100"/>
                <a:ext cx="7416800" cy="2374900"/>
              </a:xfrm>
              <a:custGeom>
                <a:avLst/>
                <a:gdLst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390900 w 7416800"/>
                  <a:gd name="connsiteY2" fmla="*/ 1816100 h 2374900"/>
                  <a:gd name="connsiteX3" fmla="*/ 3771900 w 7416800"/>
                  <a:gd name="connsiteY3" fmla="*/ 2070100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390900 w 7416800"/>
                  <a:gd name="connsiteY2" fmla="*/ 1816100 h 2374900"/>
                  <a:gd name="connsiteX3" fmla="*/ 3700463 w 7416800"/>
                  <a:gd name="connsiteY3" fmla="*/ 2051050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390900 w 7416800"/>
                  <a:gd name="connsiteY2" fmla="*/ 1816100 h 2374900"/>
                  <a:gd name="connsiteX3" fmla="*/ 3605213 w 7416800"/>
                  <a:gd name="connsiteY3" fmla="*/ 1965325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424237 w 7416800"/>
                  <a:gd name="connsiteY2" fmla="*/ 1811338 h 2374900"/>
                  <a:gd name="connsiteX3" fmla="*/ 3605213 w 7416800"/>
                  <a:gd name="connsiteY3" fmla="*/ 1965325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424237 w 7416800"/>
                  <a:gd name="connsiteY2" fmla="*/ 1811338 h 2374900"/>
                  <a:gd name="connsiteX3" fmla="*/ 3605213 w 7416800"/>
                  <a:gd name="connsiteY3" fmla="*/ 1965325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424237 w 7416800"/>
                  <a:gd name="connsiteY2" fmla="*/ 1811338 h 2374900"/>
                  <a:gd name="connsiteX3" fmla="*/ 3605213 w 7416800"/>
                  <a:gd name="connsiteY3" fmla="*/ 1965325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424237 w 7416800"/>
                  <a:gd name="connsiteY2" fmla="*/ 1811338 h 2374900"/>
                  <a:gd name="connsiteX3" fmla="*/ 3605213 w 7416800"/>
                  <a:gd name="connsiteY3" fmla="*/ 1965325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424237 w 7416800"/>
                  <a:gd name="connsiteY2" fmla="*/ 1811338 h 2374900"/>
                  <a:gd name="connsiteX3" fmla="*/ 3605213 w 7416800"/>
                  <a:gd name="connsiteY3" fmla="*/ 1965325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416800" h="2374900">
                    <a:moveTo>
                      <a:pt x="228600" y="266700"/>
                    </a:moveTo>
                    <a:lnTo>
                      <a:pt x="3568700" y="0"/>
                    </a:lnTo>
                    <a:cubicBezTo>
                      <a:pt x="3520546" y="603779"/>
                      <a:pt x="3458103" y="1193272"/>
                      <a:pt x="3424237" y="1811338"/>
                    </a:cubicBezTo>
                    <a:cubicBezTo>
                      <a:pt x="3494087" y="1919817"/>
                      <a:pt x="3544888" y="1913996"/>
                      <a:pt x="3605213" y="1965325"/>
                    </a:cubicBezTo>
                    <a:lnTo>
                      <a:pt x="7416800" y="2273300"/>
                    </a:lnTo>
                    <a:lnTo>
                      <a:pt x="7416800" y="2374900"/>
                    </a:lnTo>
                    <a:lnTo>
                      <a:pt x="241300" y="2374900"/>
                    </a:lnTo>
                    <a:lnTo>
                      <a:pt x="0" y="2146300"/>
                    </a:lnTo>
                    <a:lnTo>
                      <a:pt x="0" y="254000"/>
                    </a:lnTo>
                    <a:lnTo>
                      <a:pt x="228600" y="2667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Oval 6"/>
            <p:cNvSpPr/>
            <p:nvPr/>
          </p:nvSpPr>
          <p:spPr>
            <a:xfrm>
              <a:off x="3911163" y="4279902"/>
              <a:ext cx="437242" cy="437242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8" name="Oval 7"/>
            <p:cNvSpPr/>
            <p:nvPr/>
          </p:nvSpPr>
          <p:spPr>
            <a:xfrm rot="294861">
              <a:off x="7302502" y="6246588"/>
              <a:ext cx="437242" cy="437242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432662" y="190671"/>
            <a:ext cx="6932023" cy="1050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cách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mặc</a:t>
            </a:r>
            <a:r>
              <a:rPr lang="en-US" sz="2400" dirty="0"/>
              <a:t> </a:t>
            </a:r>
            <a:r>
              <a:rPr lang="en-US" sz="2400" dirty="0" err="1"/>
              <a:t>phù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từng</a:t>
            </a:r>
            <a:r>
              <a:rPr lang="en-US" sz="2400" dirty="0"/>
              <a:t>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lợi</a:t>
            </a:r>
            <a:r>
              <a:rPr lang="en-US" sz="2400" dirty="0"/>
              <a:t> </a:t>
            </a:r>
            <a:r>
              <a:rPr lang="en-US" sz="2400" dirty="0" err="1"/>
              <a:t>ích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việc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91347" y="1426272"/>
            <a:ext cx="56300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400" u="sng" dirty="0">
                <a:solidFill>
                  <a:srgbClr val="FF6969"/>
                </a:solidFill>
              </a:rPr>
              <a:t>TRANG PHỤC MÙA XUÂN</a:t>
            </a: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/>
              <a:t>Thoải</a:t>
            </a:r>
            <a:r>
              <a:rPr lang="en-US" sz="2400" dirty="0"/>
              <a:t> </a:t>
            </a:r>
            <a:r>
              <a:rPr lang="en-US" sz="2400" dirty="0" err="1"/>
              <a:t>mái</a:t>
            </a:r>
            <a:r>
              <a:rPr lang="en-US" sz="2400" dirty="0"/>
              <a:t>, </a:t>
            </a:r>
            <a:r>
              <a:rPr lang="en-US" sz="2400" dirty="0" err="1"/>
              <a:t>nhẹ</a:t>
            </a:r>
            <a:r>
              <a:rPr lang="en-US" sz="2400" dirty="0"/>
              <a:t> </a:t>
            </a:r>
            <a:r>
              <a:rPr lang="en-US" sz="2400" dirty="0" err="1"/>
              <a:t>nhàng</a:t>
            </a:r>
            <a:endParaRPr lang="en-US" sz="2400" dirty="0"/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mặc</a:t>
            </a:r>
            <a:r>
              <a:rPr lang="en-US" sz="2400" dirty="0"/>
              <a:t> </a:t>
            </a:r>
            <a:r>
              <a:rPr lang="en-US" sz="2400" dirty="0" err="1"/>
              <a:t>kèm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 </a:t>
            </a:r>
            <a:r>
              <a:rPr lang="en-US" sz="2400" dirty="0" err="1"/>
              <a:t>khoác</a:t>
            </a:r>
            <a:r>
              <a:rPr lang="en-US" sz="2400" dirty="0"/>
              <a:t> </a:t>
            </a:r>
            <a:r>
              <a:rPr lang="en-US" sz="2400" dirty="0" err="1"/>
              <a:t>mỏng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796833" y="4660813"/>
            <a:ext cx="4455821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000"/>
              </a:lnSpc>
            </a:pPr>
            <a:r>
              <a:rPr lang="en-US" sz="2400" u="sng" dirty="0">
                <a:solidFill>
                  <a:schemeClr val="accent6">
                    <a:lumMod val="75000"/>
                  </a:schemeClr>
                </a:solidFill>
              </a:rPr>
              <a:t>TRANG PHỤC MÙA HÈ</a:t>
            </a: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/>
              <a:t>Thoải</a:t>
            </a:r>
            <a:r>
              <a:rPr lang="en-US" sz="2400" dirty="0"/>
              <a:t> </a:t>
            </a:r>
            <a:r>
              <a:rPr lang="en-US" sz="2400" dirty="0" err="1"/>
              <a:t>mái</a:t>
            </a:r>
            <a:r>
              <a:rPr lang="en-US" sz="2400" dirty="0"/>
              <a:t>, </a:t>
            </a:r>
            <a:r>
              <a:rPr lang="en-US" sz="2400" dirty="0" err="1"/>
              <a:t>mát</a:t>
            </a:r>
            <a:r>
              <a:rPr lang="en-US" sz="2400" dirty="0"/>
              <a:t> </a:t>
            </a:r>
            <a:r>
              <a:rPr lang="en-US" sz="2400" dirty="0" err="1"/>
              <a:t>mẻ</a:t>
            </a:r>
            <a:r>
              <a:rPr lang="en-US" sz="2400" dirty="0"/>
              <a:t>, </a:t>
            </a:r>
            <a:r>
              <a:rPr lang="en-US" sz="2400" dirty="0" err="1"/>
              <a:t>thấm</a:t>
            </a:r>
            <a:r>
              <a:rPr lang="en-US" sz="2400" dirty="0"/>
              <a:t> </a:t>
            </a:r>
            <a:r>
              <a:rPr lang="en-US" sz="2400" dirty="0" err="1"/>
              <a:t>hút</a:t>
            </a:r>
            <a:r>
              <a:rPr lang="en-US" sz="2400" dirty="0"/>
              <a:t> </a:t>
            </a:r>
            <a:r>
              <a:rPr lang="en-US" sz="2400" dirty="0" err="1"/>
              <a:t>mồ</a:t>
            </a:r>
            <a:r>
              <a:rPr lang="en-US" sz="2400" dirty="0"/>
              <a:t> </a:t>
            </a:r>
            <a:r>
              <a:rPr lang="en-US" sz="2400" dirty="0" err="1"/>
              <a:t>hôi</a:t>
            </a:r>
            <a:endParaRPr lang="en-US" sz="2400" dirty="0"/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/>
              <a:t>Sáng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, </a:t>
            </a:r>
            <a:r>
              <a:rPr lang="en-US" sz="2400" dirty="0" err="1"/>
              <a:t>tránh</a:t>
            </a:r>
            <a:r>
              <a:rPr lang="en-US" sz="2400" dirty="0"/>
              <a:t> </a:t>
            </a:r>
            <a:r>
              <a:rPr lang="en-US" sz="2400" dirty="0" err="1"/>
              <a:t>bắt</a:t>
            </a:r>
            <a:r>
              <a:rPr lang="en-US" sz="2400" dirty="0"/>
              <a:t> </a:t>
            </a:r>
            <a:r>
              <a:rPr lang="en-US" sz="2400" dirty="0" err="1"/>
              <a:t>nắng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877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 build="p"/>
      <p:bldP spid="1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432662" y="190671"/>
            <a:ext cx="6932023" cy="1050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cách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mặc</a:t>
            </a:r>
            <a:r>
              <a:rPr lang="en-US" sz="2400" dirty="0"/>
              <a:t> </a:t>
            </a:r>
            <a:r>
              <a:rPr lang="en-US" sz="2400" dirty="0" err="1"/>
              <a:t>phù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từng</a:t>
            </a:r>
            <a:r>
              <a:rPr lang="en-US" sz="2400" dirty="0"/>
              <a:t>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lợi</a:t>
            </a:r>
            <a:r>
              <a:rPr lang="en-US" sz="2400" dirty="0"/>
              <a:t> </a:t>
            </a:r>
            <a:r>
              <a:rPr lang="en-US" sz="2400" dirty="0" err="1"/>
              <a:t>ích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việc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761580" y="1240702"/>
            <a:ext cx="7813493" cy="5369649"/>
            <a:chOff x="2114277" y="1619250"/>
            <a:chExt cx="7813493" cy="5369649"/>
          </a:xfrm>
        </p:grpSpPr>
        <p:grpSp>
          <p:nvGrpSpPr>
            <p:cNvPr id="12" name="Group 11"/>
            <p:cNvGrpSpPr/>
            <p:nvPr/>
          </p:nvGrpSpPr>
          <p:grpSpPr>
            <a:xfrm>
              <a:off x="2145132" y="1619250"/>
              <a:ext cx="7782638" cy="5369649"/>
              <a:chOff x="2145132" y="1619250"/>
              <a:chExt cx="7782638" cy="5369649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2145132" y="1776549"/>
                <a:ext cx="7782638" cy="5212350"/>
                <a:chOff x="1873910" y="1585284"/>
                <a:chExt cx="8130981" cy="5445649"/>
              </a:xfrm>
            </p:grpSpPr>
            <p:grpSp>
              <p:nvGrpSpPr>
                <p:cNvPr id="5" name="Group 4"/>
                <p:cNvGrpSpPr/>
                <p:nvPr/>
              </p:nvGrpSpPr>
              <p:grpSpPr>
                <a:xfrm>
                  <a:off x="1873910" y="1585284"/>
                  <a:ext cx="8130981" cy="5445649"/>
                  <a:chOff x="2077110" y="1715912"/>
                  <a:chExt cx="8130981" cy="5445649"/>
                </a:xfrm>
              </p:grpSpPr>
              <p:pic>
                <p:nvPicPr>
                  <p:cNvPr id="7170" name="Picture 2" descr="20210409092016_wm_shs-tu-nhien-va-xa-hoi-2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288" t="51575" r="7606" b="10812"/>
                  <a:stretch/>
                </p:blipFill>
                <p:spPr bwMode="auto">
                  <a:xfrm>
                    <a:off x="2077110" y="1715912"/>
                    <a:ext cx="8130981" cy="5043524"/>
                  </a:xfrm>
                  <a:prstGeom prst="round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4" name="Freeform 3"/>
                  <p:cNvSpPr/>
                  <p:nvPr/>
                </p:nvSpPr>
                <p:spPr>
                  <a:xfrm>
                    <a:off x="2174526" y="4622705"/>
                    <a:ext cx="7595924" cy="2538856"/>
                  </a:xfrm>
                  <a:custGeom>
                    <a:avLst/>
                    <a:gdLst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390900 w 7416800"/>
                      <a:gd name="connsiteY2" fmla="*/ 1816100 h 2374900"/>
                      <a:gd name="connsiteX3" fmla="*/ 3771900 w 7416800"/>
                      <a:gd name="connsiteY3" fmla="*/ 2070100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390900 w 7416800"/>
                      <a:gd name="connsiteY2" fmla="*/ 1816100 h 2374900"/>
                      <a:gd name="connsiteX3" fmla="*/ 3700463 w 7416800"/>
                      <a:gd name="connsiteY3" fmla="*/ 2051050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390900 w 7416800"/>
                      <a:gd name="connsiteY2" fmla="*/ 1816100 h 2374900"/>
                      <a:gd name="connsiteX3" fmla="*/ 3605213 w 7416800"/>
                      <a:gd name="connsiteY3" fmla="*/ 1965325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424237 w 7416800"/>
                      <a:gd name="connsiteY2" fmla="*/ 1811338 h 2374900"/>
                      <a:gd name="connsiteX3" fmla="*/ 3605213 w 7416800"/>
                      <a:gd name="connsiteY3" fmla="*/ 1965325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424237 w 7416800"/>
                      <a:gd name="connsiteY2" fmla="*/ 1811338 h 2374900"/>
                      <a:gd name="connsiteX3" fmla="*/ 3605213 w 7416800"/>
                      <a:gd name="connsiteY3" fmla="*/ 1965325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424237 w 7416800"/>
                      <a:gd name="connsiteY2" fmla="*/ 1811338 h 2374900"/>
                      <a:gd name="connsiteX3" fmla="*/ 3605213 w 7416800"/>
                      <a:gd name="connsiteY3" fmla="*/ 1965325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424237 w 7416800"/>
                      <a:gd name="connsiteY2" fmla="*/ 1811338 h 2374900"/>
                      <a:gd name="connsiteX3" fmla="*/ 3605213 w 7416800"/>
                      <a:gd name="connsiteY3" fmla="*/ 1965325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424237 w 7416800"/>
                      <a:gd name="connsiteY2" fmla="*/ 1811338 h 2374900"/>
                      <a:gd name="connsiteX3" fmla="*/ 3605213 w 7416800"/>
                      <a:gd name="connsiteY3" fmla="*/ 1965325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" fmla="*/ 308210 w 7416800"/>
                      <a:gd name="connsiteY0" fmla="*/ 147284 h 2374900"/>
                      <a:gd name="connsiteX1" fmla="*/ 3568700 w 7416800"/>
                      <a:gd name="connsiteY1" fmla="*/ 0 h 2374900"/>
                      <a:gd name="connsiteX2" fmla="*/ 3424237 w 7416800"/>
                      <a:gd name="connsiteY2" fmla="*/ 1811338 h 2374900"/>
                      <a:gd name="connsiteX3" fmla="*/ 3605213 w 7416800"/>
                      <a:gd name="connsiteY3" fmla="*/ 1965325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308210 w 7416800"/>
                      <a:gd name="connsiteY9" fmla="*/ 147284 h 2374900"/>
                      <a:gd name="connsiteX0" fmla="*/ 328113 w 7436703"/>
                      <a:gd name="connsiteY0" fmla="*/ 311240 h 2538856"/>
                      <a:gd name="connsiteX1" fmla="*/ 3588603 w 7436703"/>
                      <a:gd name="connsiteY1" fmla="*/ 163956 h 2538856"/>
                      <a:gd name="connsiteX2" fmla="*/ 3444140 w 7436703"/>
                      <a:gd name="connsiteY2" fmla="*/ 1975294 h 2538856"/>
                      <a:gd name="connsiteX3" fmla="*/ 3625116 w 7436703"/>
                      <a:gd name="connsiteY3" fmla="*/ 2129281 h 2538856"/>
                      <a:gd name="connsiteX4" fmla="*/ 7436703 w 7436703"/>
                      <a:gd name="connsiteY4" fmla="*/ 2437256 h 2538856"/>
                      <a:gd name="connsiteX5" fmla="*/ 7436703 w 7436703"/>
                      <a:gd name="connsiteY5" fmla="*/ 2538856 h 2538856"/>
                      <a:gd name="connsiteX6" fmla="*/ 261203 w 7436703"/>
                      <a:gd name="connsiteY6" fmla="*/ 2538856 h 2538856"/>
                      <a:gd name="connsiteX7" fmla="*/ 19903 w 7436703"/>
                      <a:gd name="connsiteY7" fmla="*/ 2310256 h 2538856"/>
                      <a:gd name="connsiteX8" fmla="*/ 0 w 7436703"/>
                      <a:gd name="connsiteY8" fmla="*/ 0 h 2538856"/>
                      <a:gd name="connsiteX9" fmla="*/ 328113 w 7436703"/>
                      <a:gd name="connsiteY9" fmla="*/ 311240 h 2538856"/>
                      <a:gd name="connsiteX0" fmla="*/ 328113 w 7436703"/>
                      <a:gd name="connsiteY0" fmla="*/ 311240 h 2538856"/>
                      <a:gd name="connsiteX1" fmla="*/ 3588603 w 7436703"/>
                      <a:gd name="connsiteY1" fmla="*/ 163956 h 2538856"/>
                      <a:gd name="connsiteX2" fmla="*/ 3553605 w 7436703"/>
                      <a:gd name="connsiteY2" fmla="*/ 1955392 h 2538856"/>
                      <a:gd name="connsiteX3" fmla="*/ 3625116 w 7436703"/>
                      <a:gd name="connsiteY3" fmla="*/ 2129281 h 2538856"/>
                      <a:gd name="connsiteX4" fmla="*/ 7436703 w 7436703"/>
                      <a:gd name="connsiteY4" fmla="*/ 2437256 h 2538856"/>
                      <a:gd name="connsiteX5" fmla="*/ 7436703 w 7436703"/>
                      <a:gd name="connsiteY5" fmla="*/ 2538856 h 2538856"/>
                      <a:gd name="connsiteX6" fmla="*/ 261203 w 7436703"/>
                      <a:gd name="connsiteY6" fmla="*/ 2538856 h 2538856"/>
                      <a:gd name="connsiteX7" fmla="*/ 19903 w 7436703"/>
                      <a:gd name="connsiteY7" fmla="*/ 2310256 h 2538856"/>
                      <a:gd name="connsiteX8" fmla="*/ 0 w 7436703"/>
                      <a:gd name="connsiteY8" fmla="*/ 0 h 2538856"/>
                      <a:gd name="connsiteX9" fmla="*/ 328113 w 7436703"/>
                      <a:gd name="connsiteY9" fmla="*/ 311240 h 2538856"/>
                      <a:gd name="connsiteX0" fmla="*/ 328113 w 7436703"/>
                      <a:gd name="connsiteY0" fmla="*/ 311240 h 2538856"/>
                      <a:gd name="connsiteX1" fmla="*/ 3618457 w 7436703"/>
                      <a:gd name="connsiteY1" fmla="*/ 173907 h 2538856"/>
                      <a:gd name="connsiteX2" fmla="*/ 3553605 w 7436703"/>
                      <a:gd name="connsiteY2" fmla="*/ 1955392 h 2538856"/>
                      <a:gd name="connsiteX3" fmla="*/ 3625116 w 7436703"/>
                      <a:gd name="connsiteY3" fmla="*/ 2129281 h 2538856"/>
                      <a:gd name="connsiteX4" fmla="*/ 7436703 w 7436703"/>
                      <a:gd name="connsiteY4" fmla="*/ 2437256 h 2538856"/>
                      <a:gd name="connsiteX5" fmla="*/ 7436703 w 7436703"/>
                      <a:gd name="connsiteY5" fmla="*/ 2538856 h 2538856"/>
                      <a:gd name="connsiteX6" fmla="*/ 261203 w 7436703"/>
                      <a:gd name="connsiteY6" fmla="*/ 2538856 h 2538856"/>
                      <a:gd name="connsiteX7" fmla="*/ 19903 w 7436703"/>
                      <a:gd name="connsiteY7" fmla="*/ 2310256 h 2538856"/>
                      <a:gd name="connsiteX8" fmla="*/ 0 w 7436703"/>
                      <a:gd name="connsiteY8" fmla="*/ 0 h 2538856"/>
                      <a:gd name="connsiteX9" fmla="*/ 328113 w 7436703"/>
                      <a:gd name="connsiteY9" fmla="*/ 311240 h 2538856"/>
                      <a:gd name="connsiteX0" fmla="*/ 328113 w 7436703"/>
                      <a:gd name="connsiteY0" fmla="*/ 311240 h 2538856"/>
                      <a:gd name="connsiteX1" fmla="*/ 3618457 w 7436703"/>
                      <a:gd name="connsiteY1" fmla="*/ 173907 h 2538856"/>
                      <a:gd name="connsiteX2" fmla="*/ 3523752 w 7436703"/>
                      <a:gd name="connsiteY2" fmla="*/ 1935489 h 2538856"/>
                      <a:gd name="connsiteX3" fmla="*/ 3625116 w 7436703"/>
                      <a:gd name="connsiteY3" fmla="*/ 2129281 h 2538856"/>
                      <a:gd name="connsiteX4" fmla="*/ 7436703 w 7436703"/>
                      <a:gd name="connsiteY4" fmla="*/ 2437256 h 2538856"/>
                      <a:gd name="connsiteX5" fmla="*/ 7436703 w 7436703"/>
                      <a:gd name="connsiteY5" fmla="*/ 2538856 h 2538856"/>
                      <a:gd name="connsiteX6" fmla="*/ 261203 w 7436703"/>
                      <a:gd name="connsiteY6" fmla="*/ 2538856 h 2538856"/>
                      <a:gd name="connsiteX7" fmla="*/ 19903 w 7436703"/>
                      <a:gd name="connsiteY7" fmla="*/ 2310256 h 2538856"/>
                      <a:gd name="connsiteX8" fmla="*/ 0 w 7436703"/>
                      <a:gd name="connsiteY8" fmla="*/ 0 h 2538856"/>
                      <a:gd name="connsiteX9" fmla="*/ 328113 w 7436703"/>
                      <a:gd name="connsiteY9" fmla="*/ 311240 h 2538856"/>
                      <a:gd name="connsiteX0" fmla="*/ 328113 w 7436703"/>
                      <a:gd name="connsiteY0" fmla="*/ 311240 h 2538856"/>
                      <a:gd name="connsiteX1" fmla="*/ 3618457 w 7436703"/>
                      <a:gd name="connsiteY1" fmla="*/ 173907 h 2538856"/>
                      <a:gd name="connsiteX2" fmla="*/ 3523752 w 7436703"/>
                      <a:gd name="connsiteY2" fmla="*/ 1935489 h 2538856"/>
                      <a:gd name="connsiteX3" fmla="*/ 3764435 w 7436703"/>
                      <a:gd name="connsiteY3" fmla="*/ 1910352 h 2538856"/>
                      <a:gd name="connsiteX4" fmla="*/ 7436703 w 7436703"/>
                      <a:gd name="connsiteY4" fmla="*/ 2437256 h 2538856"/>
                      <a:gd name="connsiteX5" fmla="*/ 7436703 w 7436703"/>
                      <a:gd name="connsiteY5" fmla="*/ 2538856 h 2538856"/>
                      <a:gd name="connsiteX6" fmla="*/ 261203 w 7436703"/>
                      <a:gd name="connsiteY6" fmla="*/ 2538856 h 2538856"/>
                      <a:gd name="connsiteX7" fmla="*/ 19903 w 7436703"/>
                      <a:gd name="connsiteY7" fmla="*/ 2310256 h 2538856"/>
                      <a:gd name="connsiteX8" fmla="*/ 0 w 7436703"/>
                      <a:gd name="connsiteY8" fmla="*/ 0 h 2538856"/>
                      <a:gd name="connsiteX9" fmla="*/ 328113 w 7436703"/>
                      <a:gd name="connsiteY9" fmla="*/ 311240 h 2538856"/>
                      <a:gd name="connsiteX0" fmla="*/ 328113 w 7436703"/>
                      <a:gd name="connsiteY0" fmla="*/ 311240 h 2538856"/>
                      <a:gd name="connsiteX1" fmla="*/ 3618457 w 7436703"/>
                      <a:gd name="connsiteY1" fmla="*/ 173907 h 2538856"/>
                      <a:gd name="connsiteX2" fmla="*/ 3533704 w 7436703"/>
                      <a:gd name="connsiteY2" fmla="*/ 1636949 h 2538856"/>
                      <a:gd name="connsiteX3" fmla="*/ 3764435 w 7436703"/>
                      <a:gd name="connsiteY3" fmla="*/ 1910352 h 2538856"/>
                      <a:gd name="connsiteX4" fmla="*/ 7436703 w 7436703"/>
                      <a:gd name="connsiteY4" fmla="*/ 2437256 h 2538856"/>
                      <a:gd name="connsiteX5" fmla="*/ 7436703 w 7436703"/>
                      <a:gd name="connsiteY5" fmla="*/ 2538856 h 2538856"/>
                      <a:gd name="connsiteX6" fmla="*/ 261203 w 7436703"/>
                      <a:gd name="connsiteY6" fmla="*/ 2538856 h 2538856"/>
                      <a:gd name="connsiteX7" fmla="*/ 19903 w 7436703"/>
                      <a:gd name="connsiteY7" fmla="*/ 2310256 h 2538856"/>
                      <a:gd name="connsiteX8" fmla="*/ 0 w 7436703"/>
                      <a:gd name="connsiteY8" fmla="*/ 0 h 2538856"/>
                      <a:gd name="connsiteX9" fmla="*/ 328113 w 7436703"/>
                      <a:gd name="connsiteY9" fmla="*/ 311240 h 2538856"/>
                      <a:gd name="connsiteX0" fmla="*/ 328113 w 7436703"/>
                      <a:gd name="connsiteY0" fmla="*/ 311240 h 2538856"/>
                      <a:gd name="connsiteX1" fmla="*/ 3618457 w 7436703"/>
                      <a:gd name="connsiteY1" fmla="*/ 173907 h 2538856"/>
                      <a:gd name="connsiteX2" fmla="*/ 3533704 w 7436703"/>
                      <a:gd name="connsiteY2" fmla="*/ 1636949 h 2538856"/>
                      <a:gd name="connsiteX3" fmla="*/ 3784337 w 7436703"/>
                      <a:gd name="connsiteY3" fmla="*/ 1880498 h 2538856"/>
                      <a:gd name="connsiteX4" fmla="*/ 7436703 w 7436703"/>
                      <a:gd name="connsiteY4" fmla="*/ 2437256 h 2538856"/>
                      <a:gd name="connsiteX5" fmla="*/ 7436703 w 7436703"/>
                      <a:gd name="connsiteY5" fmla="*/ 2538856 h 2538856"/>
                      <a:gd name="connsiteX6" fmla="*/ 261203 w 7436703"/>
                      <a:gd name="connsiteY6" fmla="*/ 2538856 h 2538856"/>
                      <a:gd name="connsiteX7" fmla="*/ 19903 w 7436703"/>
                      <a:gd name="connsiteY7" fmla="*/ 2310256 h 2538856"/>
                      <a:gd name="connsiteX8" fmla="*/ 0 w 7436703"/>
                      <a:gd name="connsiteY8" fmla="*/ 0 h 2538856"/>
                      <a:gd name="connsiteX9" fmla="*/ 328113 w 7436703"/>
                      <a:gd name="connsiteY9" fmla="*/ 311240 h 2538856"/>
                      <a:gd name="connsiteX0" fmla="*/ 328113 w 7595924"/>
                      <a:gd name="connsiteY0" fmla="*/ 311240 h 2538856"/>
                      <a:gd name="connsiteX1" fmla="*/ 3618457 w 7595924"/>
                      <a:gd name="connsiteY1" fmla="*/ 173907 h 2538856"/>
                      <a:gd name="connsiteX2" fmla="*/ 3533704 w 7595924"/>
                      <a:gd name="connsiteY2" fmla="*/ 1636949 h 2538856"/>
                      <a:gd name="connsiteX3" fmla="*/ 3784337 w 7595924"/>
                      <a:gd name="connsiteY3" fmla="*/ 1880498 h 2538856"/>
                      <a:gd name="connsiteX4" fmla="*/ 7595924 w 7595924"/>
                      <a:gd name="connsiteY4" fmla="*/ 2049155 h 2538856"/>
                      <a:gd name="connsiteX5" fmla="*/ 7436703 w 7595924"/>
                      <a:gd name="connsiteY5" fmla="*/ 2538856 h 2538856"/>
                      <a:gd name="connsiteX6" fmla="*/ 261203 w 7595924"/>
                      <a:gd name="connsiteY6" fmla="*/ 2538856 h 2538856"/>
                      <a:gd name="connsiteX7" fmla="*/ 19903 w 7595924"/>
                      <a:gd name="connsiteY7" fmla="*/ 2310256 h 2538856"/>
                      <a:gd name="connsiteX8" fmla="*/ 0 w 7595924"/>
                      <a:gd name="connsiteY8" fmla="*/ 0 h 2538856"/>
                      <a:gd name="connsiteX9" fmla="*/ 328113 w 7595924"/>
                      <a:gd name="connsiteY9" fmla="*/ 311240 h 25388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595924" h="2538856">
                        <a:moveTo>
                          <a:pt x="328113" y="311240"/>
                        </a:moveTo>
                        <a:lnTo>
                          <a:pt x="3618457" y="173907"/>
                        </a:lnTo>
                        <a:cubicBezTo>
                          <a:pt x="3570303" y="777686"/>
                          <a:pt x="3567570" y="1018883"/>
                          <a:pt x="3533704" y="1636949"/>
                        </a:cubicBezTo>
                        <a:cubicBezTo>
                          <a:pt x="3603554" y="1745428"/>
                          <a:pt x="3724012" y="1829169"/>
                          <a:pt x="3784337" y="1880498"/>
                        </a:cubicBezTo>
                        <a:lnTo>
                          <a:pt x="7595924" y="2049155"/>
                        </a:lnTo>
                        <a:lnTo>
                          <a:pt x="7436703" y="2538856"/>
                        </a:lnTo>
                        <a:lnTo>
                          <a:pt x="261203" y="2538856"/>
                        </a:lnTo>
                        <a:lnTo>
                          <a:pt x="19903" y="2310256"/>
                        </a:lnTo>
                        <a:lnTo>
                          <a:pt x="0" y="0"/>
                        </a:lnTo>
                        <a:lnTo>
                          <a:pt x="328113" y="31124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7" name="Oval 6"/>
                <p:cNvSpPr/>
                <p:nvPr/>
              </p:nvSpPr>
              <p:spPr>
                <a:xfrm>
                  <a:off x="3970871" y="4492077"/>
                  <a:ext cx="437242" cy="437242"/>
                </a:xfrm>
                <a:prstGeom prst="ellipse">
                  <a:avLst/>
                </a:prstGeom>
                <a:solidFill>
                  <a:srgbClr val="F9F3B8"/>
                </a:solidFill>
                <a:ln w="28575">
                  <a:solidFill>
                    <a:srgbClr val="0DB2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</a:p>
              </p:txBody>
            </p:sp>
            <p:sp>
              <p:nvSpPr>
                <p:cNvPr id="8" name="Oval 7"/>
                <p:cNvSpPr/>
                <p:nvPr/>
              </p:nvSpPr>
              <p:spPr>
                <a:xfrm rot="294861">
                  <a:off x="7352258" y="6266491"/>
                  <a:ext cx="437242" cy="437242"/>
                </a:xfrm>
                <a:prstGeom prst="ellipse">
                  <a:avLst/>
                </a:prstGeom>
                <a:solidFill>
                  <a:srgbClr val="F9F3B8"/>
                </a:solidFill>
                <a:ln w="28575">
                  <a:solidFill>
                    <a:srgbClr val="0DB2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</a:t>
                  </a:r>
                </a:p>
              </p:txBody>
            </p:sp>
          </p:grpSp>
          <p:sp>
            <p:nvSpPr>
              <p:cNvPr id="11" name="Freeform 10"/>
              <p:cNvSpPr/>
              <p:nvPr/>
            </p:nvSpPr>
            <p:spPr>
              <a:xfrm>
                <a:off x="2257425" y="1619250"/>
                <a:ext cx="7448550" cy="1981200"/>
              </a:xfrm>
              <a:custGeom>
                <a:avLst/>
                <a:gdLst>
                  <a:gd name="connsiteX0" fmla="*/ 0 w 7419975"/>
                  <a:gd name="connsiteY0" fmla="*/ 285750 h 1981200"/>
                  <a:gd name="connsiteX1" fmla="*/ 3838575 w 7419975"/>
                  <a:gd name="connsiteY1" fmla="*/ 133350 h 1981200"/>
                  <a:gd name="connsiteX2" fmla="*/ 3933825 w 7419975"/>
                  <a:gd name="connsiteY2" fmla="*/ 342900 h 1981200"/>
                  <a:gd name="connsiteX3" fmla="*/ 3981450 w 7419975"/>
                  <a:gd name="connsiteY3" fmla="*/ 1809750 h 1981200"/>
                  <a:gd name="connsiteX4" fmla="*/ 7419975 w 7419975"/>
                  <a:gd name="connsiteY4" fmla="*/ 1981200 h 1981200"/>
                  <a:gd name="connsiteX5" fmla="*/ 7267575 w 7419975"/>
                  <a:gd name="connsiteY5" fmla="*/ 19050 h 1981200"/>
                  <a:gd name="connsiteX6" fmla="*/ 361950 w 7419975"/>
                  <a:gd name="connsiteY6" fmla="*/ 0 h 1981200"/>
                  <a:gd name="connsiteX7" fmla="*/ 0 w 7419975"/>
                  <a:gd name="connsiteY7" fmla="*/ 285750 h 1981200"/>
                  <a:gd name="connsiteX0" fmla="*/ 0 w 7419975"/>
                  <a:gd name="connsiteY0" fmla="*/ 285750 h 1981200"/>
                  <a:gd name="connsiteX1" fmla="*/ 3838575 w 7419975"/>
                  <a:gd name="connsiteY1" fmla="*/ 133350 h 1981200"/>
                  <a:gd name="connsiteX2" fmla="*/ 3933825 w 7419975"/>
                  <a:gd name="connsiteY2" fmla="*/ 342900 h 1981200"/>
                  <a:gd name="connsiteX3" fmla="*/ 3981450 w 7419975"/>
                  <a:gd name="connsiteY3" fmla="*/ 1809750 h 1981200"/>
                  <a:gd name="connsiteX4" fmla="*/ 7419975 w 7419975"/>
                  <a:gd name="connsiteY4" fmla="*/ 1981200 h 1981200"/>
                  <a:gd name="connsiteX5" fmla="*/ 7258050 w 7419975"/>
                  <a:gd name="connsiteY5" fmla="*/ 9525 h 1981200"/>
                  <a:gd name="connsiteX6" fmla="*/ 361950 w 7419975"/>
                  <a:gd name="connsiteY6" fmla="*/ 0 h 1981200"/>
                  <a:gd name="connsiteX7" fmla="*/ 0 w 7419975"/>
                  <a:gd name="connsiteY7" fmla="*/ 285750 h 1981200"/>
                  <a:gd name="connsiteX0" fmla="*/ 0 w 7419975"/>
                  <a:gd name="connsiteY0" fmla="*/ 285750 h 1981200"/>
                  <a:gd name="connsiteX1" fmla="*/ 3790950 w 7419975"/>
                  <a:gd name="connsiteY1" fmla="*/ 136525 h 1981200"/>
                  <a:gd name="connsiteX2" fmla="*/ 3933825 w 7419975"/>
                  <a:gd name="connsiteY2" fmla="*/ 342900 h 1981200"/>
                  <a:gd name="connsiteX3" fmla="*/ 3981450 w 7419975"/>
                  <a:gd name="connsiteY3" fmla="*/ 1809750 h 1981200"/>
                  <a:gd name="connsiteX4" fmla="*/ 7419975 w 7419975"/>
                  <a:gd name="connsiteY4" fmla="*/ 1981200 h 1981200"/>
                  <a:gd name="connsiteX5" fmla="*/ 7258050 w 7419975"/>
                  <a:gd name="connsiteY5" fmla="*/ 9525 h 1981200"/>
                  <a:gd name="connsiteX6" fmla="*/ 361950 w 7419975"/>
                  <a:gd name="connsiteY6" fmla="*/ 0 h 1981200"/>
                  <a:gd name="connsiteX7" fmla="*/ 0 w 7419975"/>
                  <a:gd name="connsiteY7" fmla="*/ 285750 h 1981200"/>
                  <a:gd name="connsiteX0" fmla="*/ 0 w 7419975"/>
                  <a:gd name="connsiteY0" fmla="*/ 285750 h 1981200"/>
                  <a:gd name="connsiteX1" fmla="*/ 3790950 w 7419975"/>
                  <a:gd name="connsiteY1" fmla="*/ 136525 h 1981200"/>
                  <a:gd name="connsiteX2" fmla="*/ 3933825 w 7419975"/>
                  <a:gd name="connsiteY2" fmla="*/ 342900 h 1981200"/>
                  <a:gd name="connsiteX3" fmla="*/ 3981450 w 7419975"/>
                  <a:gd name="connsiteY3" fmla="*/ 1809750 h 1981200"/>
                  <a:gd name="connsiteX4" fmla="*/ 7419975 w 7419975"/>
                  <a:gd name="connsiteY4" fmla="*/ 1981200 h 1981200"/>
                  <a:gd name="connsiteX5" fmla="*/ 7258050 w 7419975"/>
                  <a:gd name="connsiteY5" fmla="*/ 9525 h 1981200"/>
                  <a:gd name="connsiteX6" fmla="*/ 361950 w 7419975"/>
                  <a:gd name="connsiteY6" fmla="*/ 0 h 1981200"/>
                  <a:gd name="connsiteX7" fmla="*/ 0 w 7419975"/>
                  <a:gd name="connsiteY7" fmla="*/ 285750 h 1981200"/>
                  <a:gd name="connsiteX0" fmla="*/ 0 w 7419975"/>
                  <a:gd name="connsiteY0" fmla="*/ 285750 h 1981200"/>
                  <a:gd name="connsiteX1" fmla="*/ 3787775 w 7419975"/>
                  <a:gd name="connsiteY1" fmla="*/ 149225 h 1981200"/>
                  <a:gd name="connsiteX2" fmla="*/ 3933825 w 7419975"/>
                  <a:gd name="connsiteY2" fmla="*/ 342900 h 1981200"/>
                  <a:gd name="connsiteX3" fmla="*/ 3981450 w 7419975"/>
                  <a:gd name="connsiteY3" fmla="*/ 1809750 h 1981200"/>
                  <a:gd name="connsiteX4" fmla="*/ 7419975 w 7419975"/>
                  <a:gd name="connsiteY4" fmla="*/ 1981200 h 1981200"/>
                  <a:gd name="connsiteX5" fmla="*/ 7258050 w 7419975"/>
                  <a:gd name="connsiteY5" fmla="*/ 9525 h 1981200"/>
                  <a:gd name="connsiteX6" fmla="*/ 361950 w 7419975"/>
                  <a:gd name="connsiteY6" fmla="*/ 0 h 1981200"/>
                  <a:gd name="connsiteX7" fmla="*/ 0 w 7419975"/>
                  <a:gd name="connsiteY7" fmla="*/ 285750 h 1981200"/>
                  <a:gd name="connsiteX0" fmla="*/ 0 w 7419975"/>
                  <a:gd name="connsiteY0" fmla="*/ 285750 h 1981200"/>
                  <a:gd name="connsiteX1" fmla="*/ 3787775 w 7419975"/>
                  <a:gd name="connsiteY1" fmla="*/ 149225 h 1981200"/>
                  <a:gd name="connsiteX2" fmla="*/ 3933825 w 7419975"/>
                  <a:gd name="connsiteY2" fmla="*/ 342900 h 1981200"/>
                  <a:gd name="connsiteX3" fmla="*/ 3981450 w 7419975"/>
                  <a:gd name="connsiteY3" fmla="*/ 1809750 h 1981200"/>
                  <a:gd name="connsiteX4" fmla="*/ 7419975 w 7419975"/>
                  <a:gd name="connsiteY4" fmla="*/ 1981200 h 1981200"/>
                  <a:gd name="connsiteX5" fmla="*/ 7258050 w 7419975"/>
                  <a:gd name="connsiteY5" fmla="*/ 9525 h 1981200"/>
                  <a:gd name="connsiteX6" fmla="*/ 361950 w 7419975"/>
                  <a:gd name="connsiteY6" fmla="*/ 0 h 1981200"/>
                  <a:gd name="connsiteX7" fmla="*/ 0 w 7419975"/>
                  <a:gd name="connsiteY7" fmla="*/ 285750 h 1981200"/>
                  <a:gd name="connsiteX0" fmla="*/ 0 w 7419975"/>
                  <a:gd name="connsiteY0" fmla="*/ 285750 h 1981200"/>
                  <a:gd name="connsiteX1" fmla="*/ 3787775 w 7419975"/>
                  <a:gd name="connsiteY1" fmla="*/ 149225 h 1981200"/>
                  <a:gd name="connsiteX2" fmla="*/ 3933825 w 7419975"/>
                  <a:gd name="connsiteY2" fmla="*/ 342900 h 1981200"/>
                  <a:gd name="connsiteX3" fmla="*/ 3981450 w 7419975"/>
                  <a:gd name="connsiteY3" fmla="*/ 1809750 h 1981200"/>
                  <a:gd name="connsiteX4" fmla="*/ 7419975 w 7419975"/>
                  <a:gd name="connsiteY4" fmla="*/ 1981200 h 1981200"/>
                  <a:gd name="connsiteX5" fmla="*/ 7258050 w 7419975"/>
                  <a:gd name="connsiteY5" fmla="*/ 9525 h 1981200"/>
                  <a:gd name="connsiteX6" fmla="*/ 361950 w 7419975"/>
                  <a:gd name="connsiteY6" fmla="*/ 0 h 1981200"/>
                  <a:gd name="connsiteX7" fmla="*/ 0 w 7419975"/>
                  <a:gd name="connsiteY7" fmla="*/ 285750 h 1981200"/>
                  <a:gd name="connsiteX0" fmla="*/ 0 w 7448550"/>
                  <a:gd name="connsiteY0" fmla="*/ 314325 h 1981200"/>
                  <a:gd name="connsiteX1" fmla="*/ 3816350 w 7448550"/>
                  <a:gd name="connsiteY1" fmla="*/ 149225 h 1981200"/>
                  <a:gd name="connsiteX2" fmla="*/ 3962400 w 7448550"/>
                  <a:gd name="connsiteY2" fmla="*/ 342900 h 1981200"/>
                  <a:gd name="connsiteX3" fmla="*/ 4010025 w 7448550"/>
                  <a:gd name="connsiteY3" fmla="*/ 1809750 h 1981200"/>
                  <a:gd name="connsiteX4" fmla="*/ 7448550 w 7448550"/>
                  <a:gd name="connsiteY4" fmla="*/ 1981200 h 1981200"/>
                  <a:gd name="connsiteX5" fmla="*/ 7286625 w 7448550"/>
                  <a:gd name="connsiteY5" fmla="*/ 9525 h 1981200"/>
                  <a:gd name="connsiteX6" fmla="*/ 390525 w 7448550"/>
                  <a:gd name="connsiteY6" fmla="*/ 0 h 1981200"/>
                  <a:gd name="connsiteX7" fmla="*/ 0 w 7448550"/>
                  <a:gd name="connsiteY7" fmla="*/ 314325 h 198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48550" h="1981200">
                    <a:moveTo>
                      <a:pt x="0" y="314325"/>
                    </a:moveTo>
                    <a:cubicBezTo>
                      <a:pt x="1262592" y="268817"/>
                      <a:pt x="2550583" y="169333"/>
                      <a:pt x="3816350" y="149225"/>
                    </a:cubicBezTo>
                    <a:cubicBezTo>
                      <a:pt x="3946525" y="218017"/>
                      <a:pt x="3914775" y="274108"/>
                      <a:pt x="3962400" y="342900"/>
                    </a:cubicBezTo>
                    <a:lnTo>
                      <a:pt x="4010025" y="1809750"/>
                    </a:lnTo>
                    <a:lnTo>
                      <a:pt x="7448550" y="1981200"/>
                    </a:lnTo>
                    <a:lnTo>
                      <a:pt x="7286625" y="9525"/>
                    </a:lnTo>
                    <a:lnTo>
                      <a:pt x="390525" y="0"/>
                    </a:lnTo>
                    <a:lnTo>
                      <a:pt x="0" y="31432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/>
            <p:cNvSpPr/>
            <p:nvPr/>
          </p:nvSpPr>
          <p:spPr>
            <a:xfrm rot="21438570">
              <a:off x="2114277" y="1981749"/>
              <a:ext cx="248194" cy="29913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995850" y="1383455"/>
            <a:ext cx="56300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400" u="sng" dirty="0">
                <a:solidFill>
                  <a:srgbClr val="F8A513"/>
                </a:solidFill>
              </a:rPr>
              <a:t>TRANG PHỤC MÙA THU</a:t>
            </a: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/>
              <a:t>Quần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 </a:t>
            </a:r>
            <a:r>
              <a:rPr lang="en-US" sz="2400" dirty="0" err="1"/>
              <a:t>dài</a:t>
            </a:r>
            <a:r>
              <a:rPr lang="en-US" sz="2400" dirty="0"/>
              <a:t> </a:t>
            </a:r>
            <a:r>
              <a:rPr lang="en-US" sz="2400" dirty="0" err="1"/>
              <a:t>tay</a:t>
            </a:r>
            <a:endParaRPr lang="en-US" sz="2400" dirty="0"/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mặc</a:t>
            </a:r>
            <a:r>
              <a:rPr lang="en-US" sz="2400" dirty="0"/>
              <a:t> </a:t>
            </a:r>
            <a:r>
              <a:rPr lang="en-US" sz="2400" dirty="0" err="1"/>
              <a:t>kèm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 </a:t>
            </a:r>
            <a:r>
              <a:rPr lang="en-US" sz="2400" dirty="0" err="1"/>
              <a:t>khoác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512236" y="4573295"/>
            <a:ext cx="4455821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000"/>
              </a:lnSpc>
            </a:pPr>
            <a:r>
              <a:rPr lang="en-US" sz="2400" u="sng" dirty="0">
                <a:solidFill>
                  <a:schemeClr val="accent5">
                    <a:lumMod val="75000"/>
                  </a:schemeClr>
                </a:solidFill>
              </a:rPr>
              <a:t>TRANG PHỤC MÙA ĐÔNG</a:t>
            </a: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/>
              <a:t>Áo</a:t>
            </a:r>
            <a:r>
              <a:rPr lang="en-US" sz="2400" dirty="0"/>
              <a:t> </a:t>
            </a:r>
            <a:r>
              <a:rPr lang="en-US" sz="2400" dirty="0" err="1"/>
              <a:t>khoác</a:t>
            </a:r>
            <a:r>
              <a:rPr lang="en-US" sz="2400" dirty="0"/>
              <a:t> </a:t>
            </a:r>
            <a:r>
              <a:rPr lang="en-US" sz="2400" dirty="0" err="1"/>
              <a:t>dày</a:t>
            </a:r>
            <a:r>
              <a:rPr lang="en-US" sz="2400" dirty="0"/>
              <a:t>, </a:t>
            </a:r>
            <a:r>
              <a:rPr lang="en-US" sz="2400" dirty="0" err="1"/>
              <a:t>áo</a:t>
            </a:r>
            <a:r>
              <a:rPr lang="en-US" sz="2400" dirty="0"/>
              <a:t> </a:t>
            </a:r>
            <a:r>
              <a:rPr lang="en-US" sz="2400" dirty="0" err="1"/>
              <a:t>len</a:t>
            </a:r>
            <a:r>
              <a:rPr lang="en-US" sz="2400" dirty="0"/>
              <a:t>, </a:t>
            </a:r>
            <a:r>
              <a:rPr lang="en-US" sz="2400" dirty="0" err="1"/>
              <a:t>quần</a:t>
            </a:r>
            <a:r>
              <a:rPr lang="en-US" sz="2400" dirty="0"/>
              <a:t> </a:t>
            </a:r>
            <a:r>
              <a:rPr lang="en-US" sz="2400" dirty="0" err="1"/>
              <a:t>len</a:t>
            </a:r>
            <a:r>
              <a:rPr lang="en-US" sz="2400" dirty="0"/>
              <a:t>,..</a:t>
            </a: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/>
              <a:t>Mũ</a:t>
            </a:r>
            <a:r>
              <a:rPr lang="en-US" sz="2400" dirty="0"/>
              <a:t>, </a:t>
            </a:r>
            <a:r>
              <a:rPr lang="en-US" sz="2400" dirty="0" err="1"/>
              <a:t>khăn</a:t>
            </a:r>
            <a:r>
              <a:rPr lang="en-US" sz="2400" dirty="0"/>
              <a:t>, </a:t>
            </a:r>
            <a:r>
              <a:rPr lang="en-US" sz="2400" dirty="0" err="1"/>
              <a:t>găng</a:t>
            </a:r>
            <a:r>
              <a:rPr lang="en-US" sz="2400" dirty="0"/>
              <a:t> </a:t>
            </a:r>
            <a:r>
              <a:rPr lang="en-US" sz="2400" dirty="0" err="1"/>
              <a:t>tay</a:t>
            </a:r>
            <a:r>
              <a:rPr lang="en-US" sz="2400" dirty="0"/>
              <a:t>, </a:t>
            </a:r>
            <a:r>
              <a:rPr lang="en-US" sz="2400" dirty="0" err="1"/>
              <a:t>tất</a:t>
            </a:r>
            <a:r>
              <a:rPr lang="en-US" sz="2400" dirty="0"/>
              <a:t>,…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654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 build="p"/>
      <p:bldP spid="1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1" t="10285" r="12650" b="46343"/>
          <a:stretch/>
        </p:blipFill>
        <p:spPr bwMode="auto">
          <a:xfrm>
            <a:off x="3735977" y="1"/>
            <a:ext cx="84560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2066" y="2085168"/>
            <a:ext cx="3513911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000"/>
              </a:lnSpc>
            </a:pPr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xét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lựa</a:t>
            </a:r>
            <a:r>
              <a:rPr lang="en-US" sz="2800" dirty="0"/>
              <a:t> </a:t>
            </a:r>
            <a:r>
              <a:rPr lang="en-US" sz="2800" dirty="0" err="1"/>
              <a:t>chọn</a:t>
            </a:r>
            <a:r>
              <a:rPr lang="en-US" sz="2800" dirty="0"/>
              <a:t> </a:t>
            </a:r>
            <a:r>
              <a:rPr lang="en-US" sz="2800" dirty="0" err="1"/>
              <a:t>trang</a:t>
            </a:r>
            <a:r>
              <a:rPr lang="en-US" sz="2800" dirty="0"/>
              <a:t> </a:t>
            </a:r>
            <a:r>
              <a:rPr lang="en-US" sz="2800" dirty="0" err="1"/>
              <a:t>phục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: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4532812" y="156754"/>
            <a:ext cx="2782388" cy="6400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Mặc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phong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phanh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không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đủ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ấm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765178" y="156754"/>
            <a:ext cx="2782388" cy="6400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Phù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hợp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với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thời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tiết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mùa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thu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617030" y="5695406"/>
            <a:ext cx="2233747" cy="6400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Phù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hợp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với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thời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tiết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mùa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mưa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562013" y="5695406"/>
            <a:ext cx="2460170" cy="6400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Bạn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nam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không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có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áo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nắng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77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97679" y="191053"/>
            <a:ext cx="7707088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000"/>
              </a:lnSpc>
            </a:pPr>
            <a:r>
              <a:rPr lang="en-US" sz="2800" dirty="0" err="1"/>
              <a:t>Mùa</a:t>
            </a:r>
            <a:r>
              <a:rPr lang="en-US" sz="2800" dirty="0"/>
              <a:t> </a:t>
            </a:r>
            <a:r>
              <a:rPr lang="en-US" sz="2800" dirty="0" err="1"/>
              <a:t>đông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chuẩn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quần</a:t>
            </a:r>
            <a:r>
              <a:rPr lang="en-US" sz="2800" dirty="0"/>
              <a:t> </a:t>
            </a:r>
            <a:r>
              <a:rPr lang="en-US" sz="2800" dirty="0" err="1"/>
              <a:t>áo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dùng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thế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</a:p>
        </p:txBody>
      </p:sp>
      <p:pic>
        <p:nvPicPr>
          <p:cNvPr id="11266" name="Picture 2" descr="Scarf free vector download (88 Free vector) for commercial use. format: ai,  eps, cdr, svg vector illustration graphic art desig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62"/>
          <a:stretch/>
        </p:blipFill>
        <p:spPr bwMode="auto">
          <a:xfrm>
            <a:off x="5474230" y="5112756"/>
            <a:ext cx="1611640" cy="13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ute winter sweater icon cartoon style Royalty Free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1" t="11753" r="4847" b="20864"/>
          <a:stretch/>
        </p:blipFill>
        <p:spPr bwMode="auto">
          <a:xfrm flipH="1">
            <a:off x="4665044" y="1589654"/>
            <a:ext cx="2693590" cy="2293455"/>
          </a:xfrm>
          <a:prstGeom prst="snip2SameRect">
            <a:avLst>
              <a:gd name="adj1" fmla="val 47446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artoon - pink hoodie sweatshirt Royalty Free Vector Image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6" t="4448" r="15517" b="10391"/>
          <a:stretch/>
        </p:blipFill>
        <p:spPr bwMode="auto">
          <a:xfrm flipH="1">
            <a:off x="2870033" y="1501655"/>
            <a:ext cx="1895742" cy="246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Jacket Cartoon HD Stock Images | Shutte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5" t="5414" r="15496" b="11637"/>
          <a:stretch/>
        </p:blipFill>
        <p:spPr bwMode="auto">
          <a:xfrm>
            <a:off x="256618" y="1599120"/>
            <a:ext cx="2443517" cy="3332068"/>
          </a:xfrm>
          <a:prstGeom prst="snip2SameRect">
            <a:avLst>
              <a:gd name="adj1" fmla="val 29000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Free Ear Warmer PSD and vectors | AI, SVG, EPS or PSD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320" y="3712689"/>
            <a:ext cx="1448578" cy="144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Cartoon blue pants on clothes hanger fashion Vector Image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019" b="79537" l="37700" r="62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76" t="21135" r="37359" b="19032"/>
          <a:stretch/>
        </p:blipFill>
        <p:spPr bwMode="auto">
          <a:xfrm flipH="1">
            <a:off x="3140661" y="3618708"/>
            <a:ext cx="1354485" cy="329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 descr="Cartoon sport style blue socks Royalty Free Vector Image"/>
          <p:cNvPicPr>
            <a:picLocks noChangeAspect="1" noChangeArrowheads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4" r="2227" b="17024"/>
          <a:stretch/>
        </p:blipFill>
        <p:spPr bwMode="auto">
          <a:xfrm flipH="1">
            <a:off x="1797935" y="5639747"/>
            <a:ext cx="1104796" cy="89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2" name="Picture 18" descr="Winter shoes icon cartoon style Royalty Free Vector Image"/>
          <p:cNvPicPr>
            <a:picLocks noChangeAspect="1" noChangeArrowheads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7" t="16740" r="15853" b="25340"/>
          <a:stretch/>
        </p:blipFill>
        <p:spPr bwMode="auto">
          <a:xfrm>
            <a:off x="296662" y="5189500"/>
            <a:ext cx="1382308" cy="129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ow to Draw a Beanie - Really Easy Drawing Tutorial"/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23800" y="5112756"/>
            <a:ext cx="1108782" cy="110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6" name="Picture 22" descr="Winter gloves and knitted woolen mittens for Vector Image"/>
          <p:cNvPicPr>
            <a:picLocks noChangeAspect="1" noChangeArrowheads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7" t="12068" r="11633" b="20525"/>
          <a:stretch/>
        </p:blipFill>
        <p:spPr bwMode="auto">
          <a:xfrm rot="10422424">
            <a:off x="4728873" y="4185735"/>
            <a:ext cx="933144" cy="90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8" name="Picture 24" descr="Free Vector | Cartoon happy kids playing in park winter. big isolated  illustration vector with white light color.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724" y="1730191"/>
            <a:ext cx="3843547" cy="306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742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7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4864" y="1495425"/>
            <a:ext cx="12206864" cy="5362576"/>
            <a:chOff x="-14864" y="1495425"/>
            <a:chExt cx="12206864" cy="5362576"/>
          </a:xfrm>
        </p:grpSpPr>
        <p:grpSp>
          <p:nvGrpSpPr>
            <p:cNvPr id="9" name="Group 8"/>
            <p:cNvGrpSpPr/>
            <p:nvPr/>
          </p:nvGrpSpPr>
          <p:grpSpPr>
            <a:xfrm>
              <a:off x="-14864" y="1495425"/>
              <a:ext cx="12206864" cy="5362576"/>
              <a:chOff x="-14864" y="1495425"/>
              <a:chExt cx="12206864" cy="5362576"/>
            </a:xfrm>
          </p:grpSpPr>
          <p:pic>
            <p:nvPicPr>
              <p:cNvPr id="12290" name="Picture 2" descr="20210409092016_wm_shs-tu-nhien-va-xa-hoi-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0645"/>
              <a:stretch/>
            </p:blipFill>
            <p:spPr bwMode="auto">
              <a:xfrm>
                <a:off x="-14864" y="1651819"/>
                <a:ext cx="12206864" cy="52061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Rectangle 7"/>
              <p:cNvSpPr/>
              <p:nvPr/>
            </p:nvSpPr>
            <p:spPr>
              <a:xfrm>
                <a:off x="6648450" y="1495425"/>
                <a:ext cx="561975" cy="2476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Rectangle 1"/>
            <p:cNvSpPr/>
            <p:nvPr/>
          </p:nvSpPr>
          <p:spPr>
            <a:xfrm rot="269140">
              <a:off x="10202092" y="5695406"/>
              <a:ext cx="1738512" cy="600892"/>
            </a:xfrm>
            <a:prstGeom prst="rect">
              <a:avLst/>
            </a:prstGeom>
            <a:solidFill>
              <a:srgbClr val="FDD7CF"/>
            </a:solidFill>
            <a:ln>
              <a:solidFill>
                <a:srgbClr val="FDD7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 rot="327229">
              <a:off x="10317372" y="5104079"/>
              <a:ext cx="1738512" cy="6008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0" y="0"/>
            <a:ext cx="6819900" cy="2381250"/>
            <a:chOff x="0" y="0"/>
            <a:chExt cx="6819900" cy="2381250"/>
          </a:xfrm>
        </p:grpSpPr>
        <p:pic>
          <p:nvPicPr>
            <p:cNvPr id="5" name="Picture 4" descr="Screen Clipping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06" b="2944"/>
            <a:stretch/>
          </p:blipFill>
          <p:spPr>
            <a:xfrm>
              <a:off x="0" y="0"/>
              <a:ext cx="6819900" cy="2381250"/>
            </a:xfrm>
            <a:prstGeom prst="roundRect">
              <a:avLst>
                <a:gd name="adj" fmla="val 50000"/>
              </a:avLst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504950" y="838200"/>
              <a:ext cx="4857750" cy="9048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47812" y="571209"/>
              <a:ext cx="4772025" cy="1438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500"/>
                </a:lnSpc>
              </a:pPr>
              <a:r>
                <a:rPr lang="en-US" sz="2000" dirty="0" err="1"/>
                <a:t>Mỗi</a:t>
              </a:r>
              <a:r>
                <a:rPr lang="en-US" sz="2000" dirty="0"/>
                <a:t> </a:t>
              </a:r>
              <a:r>
                <a:rPr lang="en-US" sz="2000" dirty="0" err="1"/>
                <a:t>mùa</a:t>
              </a:r>
              <a:r>
                <a:rPr lang="en-US" sz="2000" dirty="0"/>
                <a:t> </a:t>
              </a:r>
              <a:r>
                <a:rPr lang="en-US" sz="2000" dirty="0" err="1"/>
                <a:t>có</a:t>
              </a:r>
              <a:r>
                <a:rPr lang="en-US" sz="2000" dirty="0"/>
                <a:t> </a:t>
              </a:r>
              <a:r>
                <a:rPr lang="en-US" sz="2000" dirty="0" err="1"/>
                <a:t>một</a:t>
              </a:r>
              <a:r>
                <a:rPr lang="en-US" sz="2000" dirty="0"/>
                <a:t> </a:t>
              </a:r>
              <a:r>
                <a:rPr lang="en-US" sz="2000" dirty="0" err="1"/>
                <a:t>đặc</a:t>
              </a:r>
              <a:r>
                <a:rPr lang="en-US" sz="2000" dirty="0"/>
                <a:t> </a:t>
              </a:r>
              <a:r>
                <a:rPr lang="en-US" sz="2000" dirty="0" err="1"/>
                <a:t>điểm</a:t>
              </a:r>
              <a:r>
                <a:rPr lang="en-US" sz="2000" dirty="0"/>
                <a:t> </a:t>
              </a:r>
              <a:r>
                <a:rPr lang="en-US" sz="2000" dirty="0" err="1"/>
                <a:t>khác</a:t>
              </a:r>
              <a:r>
                <a:rPr lang="en-US" sz="2000" dirty="0"/>
                <a:t> </a:t>
              </a:r>
              <a:r>
                <a:rPr lang="en-US" sz="2000" dirty="0" err="1"/>
                <a:t>nhau</a:t>
              </a:r>
              <a:r>
                <a:rPr lang="en-US" sz="2000" dirty="0"/>
                <a:t>. </a:t>
              </a:r>
              <a:r>
                <a:rPr lang="en-US" sz="2000" dirty="0" err="1"/>
                <a:t>Cần</a:t>
              </a:r>
              <a:r>
                <a:rPr lang="en-US" sz="2000" dirty="0"/>
                <a:t> </a:t>
              </a:r>
              <a:r>
                <a:rPr lang="en-US" sz="2000" dirty="0" err="1"/>
                <a:t>lựa</a:t>
              </a:r>
              <a:r>
                <a:rPr lang="en-US" sz="2000" dirty="0"/>
                <a:t> </a:t>
              </a:r>
              <a:r>
                <a:rPr lang="en-US" sz="2000" dirty="0" err="1"/>
                <a:t>chọn</a:t>
              </a:r>
              <a:r>
                <a:rPr lang="en-US" sz="2000" dirty="0"/>
                <a:t> </a:t>
              </a:r>
              <a:r>
                <a:rPr lang="en-US" sz="2000" dirty="0" err="1"/>
                <a:t>trang</a:t>
              </a:r>
              <a:r>
                <a:rPr lang="en-US" sz="2000" dirty="0"/>
                <a:t> </a:t>
              </a:r>
              <a:r>
                <a:rPr lang="en-US" sz="2000" dirty="0" err="1"/>
                <a:t>phục</a:t>
              </a:r>
              <a:r>
                <a:rPr lang="en-US" sz="2000" dirty="0"/>
                <a:t> </a:t>
              </a:r>
              <a:r>
                <a:rPr lang="en-US" sz="2000" dirty="0" err="1"/>
                <a:t>theo</a:t>
              </a:r>
              <a:r>
                <a:rPr lang="en-US" sz="2000" dirty="0"/>
                <a:t> </a:t>
              </a:r>
              <a:r>
                <a:rPr lang="en-US" sz="2000" dirty="0" err="1"/>
                <a:t>mùa</a:t>
              </a:r>
              <a:r>
                <a:rPr lang="en-US" sz="2000" dirty="0"/>
                <a:t> </a:t>
              </a:r>
              <a:r>
                <a:rPr lang="en-US" sz="2000" dirty="0" err="1"/>
                <a:t>để</a:t>
              </a:r>
              <a:r>
                <a:rPr lang="en-US" sz="2000" dirty="0"/>
                <a:t> </a:t>
              </a:r>
              <a:r>
                <a:rPr lang="en-US" sz="2000" dirty="0" err="1"/>
                <a:t>có</a:t>
              </a:r>
              <a:r>
                <a:rPr lang="en-US" sz="2000" dirty="0"/>
                <a:t> </a:t>
              </a:r>
              <a:r>
                <a:rPr lang="en-US" sz="2000" dirty="0" err="1"/>
                <a:t>một</a:t>
              </a:r>
              <a:r>
                <a:rPr lang="en-US" sz="2000" dirty="0"/>
                <a:t> </a:t>
              </a:r>
              <a:r>
                <a:rPr lang="en-US" sz="2000" dirty="0" err="1"/>
                <a:t>cơ</a:t>
              </a:r>
              <a:r>
                <a:rPr lang="en-US" sz="2000" dirty="0"/>
                <a:t> </a:t>
              </a:r>
              <a:r>
                <a:rPr lang="en-US" sz="2000" dirty="0" err="1"/>
                <a:t>thể</a:t>
              </a:r>
              <a:r>
                <a:rPr lang="en-US" sz="2000" dirty="0"/>
                <a:t> </a:t>
              </a:r>
              <a:r>
                <a:rPr lang="en-US" sz="2000" dirty="0" err="1"/>
                <a:t>khỏe</a:t>
              </a:r>
              <a:r>
                <a:rPr lang="en-US" sz="2000" dirty="0"/>
                <a:t> </a:t>
              </a:r>
              <a:r>
                <a:rPr lang="en-US" sz="2000" dirty="0" err="1"/>
                <a:t>mạnh</a:t>
              </a:r>
              <a:r>
                <a:rPr lang="en-US" sz="2000" dirty="0"/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40645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AB30CE8-B234-4C94-A43C-8E046CDBBE58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@\uFFFD\uFFFD\uFFFD{CADB2E60-54B5-49D9-9D6F-F51026E0099E}&quot;,&quot;C:\\Users\\Admin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NXH. Các mùa trong năm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A90DDDA-E9BA-472A-8829-99FA91A17D09}:25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21542D8-238D-4085-9233-4071115AC09B}:28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7C2A915-967E-4C99-BE37-B9133ED8623A}:28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AC07390-5521-47AD-9A76-E0A9D217D039}:28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2234D1C-53EE-41E1-AAE1-8499559E5B7D}:28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6D53A98-8789-4A39-9E34-95D5BCA44390}:28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</TotalTime>
  <Words>221</Words>
  <Application>Microsoft Office PowerPoint</Application>
  <PresentationFormat>Widescreen</PresentationFormat>
  <Paragraphs>31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UTM Avo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TNXH. Các mùa trong năm</dc:title>
  <dc:creator>Phạm Thanh Hằng (ADAS – GV)</dc:creator>
  <cp:lastModifiedBy>Admin</cp:lastModifiedBy>
  <cp:revision>64</cp:revision>
  <dcterms:created xsi:type="dcterms:W3CDTF">2021-06-02T02:35:09Z</dcterms:created>
  <dcterms:modified xsi:type="dcterms:W3CDTF">2025-04-29T02:32:51Z</dcterms:modified>
</cp:coreProperties>
</file>