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76" r:id="rId5"/>
    <p:sldId id="270" r:id="rId6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FA7E26"/>
    <a:srgbClr val="F58D56"/>
    <a:srgbClr val="64CEA4"/>
    <a:srgbClr val="F7F2BC"/>
    <a:srgbClr val="F79B8E"/>
    <a:srgbClr val="FFE4A9"/>
    <a:srgbClr val="9148C8"/>
    <a:srgbClr val="81C240"/>
    <a:srgbClr val="40B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A64472-9DC3-473E-81C8-D857383B3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A7C0E-C5FB-4701-8462-43400057FF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E79F-85C5-4347-865A-EC1231B82829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D9FF9-050E-47DF-850C-A194E51C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95FFC-4476-418A-B96E-4CC122083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AF85-5BB3-4FCC-93C0-9708DA9078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76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846E3-D653-4186-BBE1-0817F3028A2F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CFA73-C10E-43FA-A7AE-E3BC7829A1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73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CFA73-C10E-43FA-A7AE-E3BC7829A128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86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1136912" y="1959429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731581" y="1630344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99;p25">
            <a:extLst>
              <a:ext uri="{FF2B5EF4-FFF2-40B4-BE49-F238E27FC236}">
                <a16:creationId xmlns:a16="http://schemas.microsoft.com/office/drawing/2014/main" id="{1E53B03F-BC1A-4E76-94A8-0F97B8C8D97E}"/>
              </a:ext>
            </a:extLst>
          </p:cNvPr>
          <p:cNvSpPr/>
          <p:nvPr userDrawn="1"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7" name="Google Shape;201;p25">
            <a:extLst>
              <a:ext uri="{FF2B5EF4-FFF2-40B4-BE49-F238E27FC236}">
                <a16:creationId xmlns:a16="http://schemas.microsoft.com/office/drawing/2014/main" id="{C8419503-85C4-48BE-9789-5302D78FB313}"/>
              </a:ext>
            </a:extLst>
          </p:cNvPr>
          <p:cNvGrpSpPr/>
          <p:nvPr userDrawn="1"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8" name="Google Shape;202;p25">
              <a:extLst>
                <a:ext uri="{FF2B5EF4-FFF2-40B4-BE49-F238E27FC236}">
                  <a16:creationId xmlns:a16="http://schemas.microsoft.com/office/drawing/2014/main" id="{5349A810-3FD4-47D8-876D-FE9E4DE373A7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203;p25">
              <a:extLst>
                <a:ext uri="{FF2B5EF4-FFF2-40B4-BE49-F238E27FC236}">
                  <a16:creationId xmlns:a16="http://schemas.microsoft.com/office/drawing/2014/main" id="{E41FE954-EABB-4A9C-AA92-7781FCAFACD9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204;p25">
              <a:extLst>
                <a:ext uri="{FF2B5EF4-FFF2-40B4-BE49-F238E27FC236}">
                  <a16:creationId xmlns:a16="http://schemas.microsoft.com/office/drawing/2014/main" id="{88F6A534-10FA-40D3-AF9F-06295E65F36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205;p25">
              <a:extLst>
                <a:ext uri="{FF2B5EF4-FFF2-40B4-BE49-F238E27FC236}">
                  <a16:creationId xmlns:a16="http://schemas.microsoft.com/office/drawing/2014/main" id="{44227B7E-2610-4D73-B260-4CC8347532A8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206;p25">
              <a:extLst>
                <a:ext uri="{FF2B5EF4-FFF2-40B4-BE49-F238E27FC236}">
                  <a16:creationId xmlns:a16="http://schemas.microsoft.com/office/drawing/2014/main" id="{B1882B66-ECF7-46CF-9D6A-AA541004902E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207;p25">
              <a:extLst>
                <a:ext uri="{FF2B5EF4-FFF2-40B4-BE49-F238E27FC236}">
                  <a16:creationId xmlns:a16="http://schemas.microsoft.com/office/drawing/2014/main" id="{10BF7BC9-B1F8-45E4-A7EE-7C2B63DDE13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208;p25">
              <a:extLst>
                <a:ext uri="{FF2B5EF4-FFF2-40B4-BE49-F238E27FC236}">
                  <a16:creationId xmlns:a16="http://schemas.microsoft.com/office/drawing/2014/main" id="{E60D2D73-A35F-4B05-A62A-E69E49A62BBC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209;p25">
              <a:extLst>
                <a:ext uri="{FF2B5EF4-FFF2-40B4-BE49-F238E27FC236}">
                  <a16:creationId xmlns:a16="http://schemas.microsoft.com/office/drawing/2014/main" id="{5E9E148A-0EEA-4917-956C-42F081BD1720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210;p25">
              <a:extLst>
                <a:ext uri="{FF2B5EF4-FFF2-40B4-BE49-F238E27FC236}">
                  <a16:creationId xmlns:a16="http://schemas.microsoft.com/office/drawing/2014/main" id="{46726DE0-2B71-4B37-A0F3-B1640F45B5A4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211;p25">
              <a:extLst>
                <a:ext uri="{FF2B5EF4-FFF2-40B4-BE49-F238E27FC236}">
                  <a16:creationId xmlns:a16="http://schemas.microsoft.com/office/drawing/2014/main" id="{FBEF7B57-FBCC-4123-A1DA-F51E4665C545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oogle Shape;536;p34">
            <a:extLst>
              <a:ext uri="{FF2B5EF4-FFF2-40B4-BE49-F238E27FC236}">
                <a16:creationId xmlns:a16="http://schemas.microsoft.com/office/drawing/2014/main" id="{7097A048-ADBC-4FF4-89B8-6E87B516EBD4}"/>
              </a:ext>
            </a:extLst>
          </p:cNvPr>
          <p:cNvGrpSpPr/>
          <p:nvPr userDrawn="1"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29" name="Google Shape;537;p34">
              <a:extLst>
                <a:ext uri="{FF2B5EF4-FFF2-40B4-BE49-F238E27FC236}">
                  <a16:creationId xmlns:a16="http://schemas.microsoft.com/office/drawing/2014/main" id="{36EE5A05-C957-4640-9C24-7A5F1D88A9B8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538;p34">
              <a:extLst>
                <a:ext uri="{FF2B5EF4-FFF2-40B4-BE49-F238E27FC236}">
                  <a16:creationId xmlns:a16="http://schemas.microsoft.com/office/drawing/2014/main" id="{8F5E4858-90A1-481F-97A4-0A1575C9541A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539;p34">
              <a:extLst>
                <a:ext uri="{FF2B5EF4-FFF2-40B4-BE49-F238E27FC236}">
                  <a16:creationId xmlns:a16="http://schemas.microsoft.com/office/drawing/2014/main" id="{935512B0-BFCE-4B7C-A310-BEB2558B657F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540;p34">
              <a:extLst>
                <a:ext uri="{FF2B5EF4-FFF2-40B4-BE49-F238E27FC236}">
                  <a16:creationId xmlns:a16="http://schemas.microsoft.com/office/drawing/2014/main" id="{7DFEF17C-6AB0-4414-87A2-5D88E7538084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541;p34">
              <a:extLst>
                <a:ext uri="{FF2B5EF4-FFF2-40B4-BE49-F238E27FC236}">
                  <a16:creationId xmlns:a16="http://schemas.microsoft.com/office/drawing/2014/main" id="{923E700B-A432-4D49-B49C-9DB23A0D3076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542;p34">
              <a:extLst>
                <a:ext uri="{FF2B5EF4-FFF2-40B4-BE49-F238E27FC236}">
                  <a16:creationId xmlns:a16="http://schemas.microsoft.com/office/drawing/2014/main" id="{929929F3-301E-4DCF-91B2-4C6505E6165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543;p34">
              <a:extLst>
                <a:ext uri="{FF2B5EF4-FFF2-40B4-BE49-F238E27FC236}">
                  <a16:creationId xmlns:a16="http://schemas.microsoft.com/office/drawing/2014/main" id="{D3D77902-1481-482F-8ED8-5BF744A4B414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544;p34">
              <a:extLst>
                <a:ext uri="{FF2B5EF4-FFF2-40B4-BE49-F238E27FC236}">
                  <a16:creationId xmlns:a16="http://schemas.microsoft.com/office/drawing/2014/main" id="{A28CB761-1CF6-47D3-ADFA-AB7796F7E245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545;p34">
              <a:extLst>
                <a:ext uri="{FF2B5EF4-FFF2-40B4-BE49-F238E27FC236}">
                  <a16:creationId xmlns:a16="http://schemas.microsoft.com/office/drawing/2014/main" id="{0ED9A6B5-8997-4B35-AF3C-51E7DFF15A12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546;p34">
              <a:extLst>
                <a:ext uri="{FF2B5EF4-FFF2-40B4-BE49-F238E27FC236}">
                  <a16:creationId xmlns:a16="http://schemas.microsoft.com/office/drawing/2014/main" id="{EECC14E8-023B-4255-B2E6-3D97B9267949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547;p34">
              <a:extLst>
                <a:ext uri="{FF2B5EF4-FFF2-40B4-BE49-F238E27FC236}">
                  <a16:creationId xmlns:a16="http://schemas.microsoft.com/office/drawing/2014/main" id="{91AF55CD-3C22-414A-BEFA-69C2C05005EA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548;p34">
              <a:extLst>
                <a:ext uri="{FF2B5EF4-FFF2-40B4-BE49-F238E27FC236}">
                  <a16:creationId xmlns:a16="http://schemas.microsoft.com/office/drawing/2014/main" id="{4DB2887F-FEA7-4DA5-ADF6-7784D0E06D98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549;p34">
              <a:extLst>
                <a:ext uri="{FF2B5EF4-FFF2-40B4-BE49-F238E27FC236}">
                  <a16:creationId xmlns:a16="http://schemas.microsoft.com/office/drawing/2014/main" id="{33BE96BC-64F2-454C-ACF5-13DA9D9FE0E8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550;p34">
              <a:extLst>
                <a:ext uri="{FF2B5EF4-FFF2-40B4-BE49-F238E27FC236}">
                  <a16:creationId xmlns:a16="http://schemas.microsoft.com/office/drawing/2014/main" id="{E2E710EC-93D6-4123-A019-72163FC835DF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551;p34">
              <a:extLst>
                <a:ext uri="{FF2B5EF4-FFF2-40B4-BE49-F238E27FC236}">
                  <a16:creationId xmlns:a16="http://schemas.microsoft.com/office/drawing/2014/main" id="{E6BE85EF-5105-4B63-825D-4EBA5DE81BF1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552;p34">
              <a:extLst>
                <a:ext uri="{FF2B5EF4-FFF2-40B4-BE49-F238E27FC236}">
                  <a16:creationId xmlns:a16="http://schemas.microsoft.com/office/drawing/2014/main" id="{AA1CE8E9-0A24-4E02-98E5-1E1C1F08C786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553;p34">
              <a:extLst>
                <a:ext uri="{FF2B5EF4-FFF2-40B4-BE49-F238E27FC236}">
                  <a16:creationId xmlns:a16="http://schemas.microsoft.com/office/drawing/2014/main" id="{2446CDBB-072F-4BCB-9709-052424D1291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554;p34">
              <a:extLst>
                <a:ext uri="{FF2B5EF4-FFF2-40B4-BE49-F238E27FC236}">
                  <a16:creationId xmlns:a16="http://schemas.microsoft.com/office/drawing/2014/main" id="{C592ED21-3935-49BE-B64C-2718B8CCE278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555;p34">
              <a:extLst>
                <a:ext uri="{FF2B5EF4-FFF2-40B4-BE49-F238E27FC236}">
                  <a16:creationId xmlns:a16="http://schemas.microsoft.com/office/drawing/2014/main" id="{99E417FF-745C-4D11-917E-E1C52FC55FCC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556;p34">
              <a:extLst>
                <a:ext uri="{FF2B5EF4-FFF2-40B4-BE49-F238E27FC236}">
                  <a16:creationId xmlns:a16="http://schemas.microsoft.com/office/drawing/2014/main" id="{9C47395D-14EC-4087-8A48-04C1E3A5A80E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557;p34">
              <a:extLst>
                <a:ext uri="{FF2B5EF4-FFF2-40B4-BE49-F238E27FC236}">
                  <a16:creationId xmlns:a16="http://schemas.microsoft.com/office/drawing/2014/main" id="{C4230AFA-7F54-41F9-A0CC-4435E9196B1F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558;p34">
              <a:extLst>
                <a:ext uri="{FF2B5EF4-FFF2-40B4-BE49-F238E27FC236}">
                  <a16:creationId xmlns:a16="http://schemas.microsoft.com/office/drawing/2014/main" id="{D6E217AB-F6AD-42FA-AAE8-0C0918ED86D2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559;p34">
              <a:extLst>
                <a:ext uri="{FF2B5EF4-FFF2-40B4-BE49-F238E27FC236}">
                  <a16:creationId xmlns:a16="http://schemas.microsoft.com/office/drawing/2014/main" id="{8D18F0F7-05F7-45C4-B806-D1D15A9D290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560;p34">
              <a:extLst>
                <a:ext uri="{FF2B5EF4-FFF2-40B4-BE49-F238E27FC236}">
                  <a16:creationId xmlns:a16="http://schemas.microsoft.com/office/drawing/2014/main" id="{8BFE3A4F-8A6D-43E7-9683-38B69A8B9C3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561;p34">
              <a:extLst>
                <a:ext uri="{FF2B5EF4-FFF2-40B4-BE49-F238E27FC236}">
                  <a16:creationId xmlns:a16="http://schemas.microsoft.com/office/drawing/2014/main" id="{E59AB8F3-1361-4413-B047-C6DCF5FD06AB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562;p34">
              <a:extLst>
                <a:ext uri="{FF2B5EF4-FFF2-40B4-BE49-F238E27FC236}">
                  <a16:creationId xmlns:a16="http://schemas.microsoft.com/office/drawing/2014/main" id="{5478827E-E2E2-4280-85EF-ED733271C544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563;p34">
              <a:extLst>
                <a:ext uri="{FF2B5EF4-FFF2-40B4-BE49-F238E27FC236}">
                  <a16:creationId xmlns:a16="http://schemas.microsoft.com/office/drawing/2014/main" id="{05C7E74B-B57F-406F-93A9-4D9C87889859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56" name="Google Shape;221;p25">
            <a:extLst>
              <a:ext uri="{FF2B5EF4-FFF2-40B4-BE49-F238E27FC236}">
                <a16:creationId xmlns:a16="http://schemas.microsoft.com/office/drawing/2014/main" id="{736B63F3-4BE8-483B-99D1-E3B1A4996D92}"/>
              </a:ext>
            </a:extLst>
          </p:cNvPr>
          <p:cNvGrpSpPr/>
          <p:nvPr userDrawn="1"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57" name="Google Shape;222;p25">
              <a:extLst>
                <a:ext uri="{FF2B5EF4-FFF2-40B4-BE49-F238E27FC236}">
                  <a16:creationId xmlns:a16="http://schemas.microsoft.com/office/drawing/2014/main" id="{3C79A6E0-4D99-4203-A24A-711E0B9BE331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223;p25">
              <a:extLst>
                <a:ext uri="{FF2B5EF4-FFF2-40B4-BE49-F238E27FC236}">
                  <a16:creationId xmlns:a16="http://schemas.microsoft.com/office/drawing/2014/main" id="{0BF1640C-E9F9-40E5-9909-04EC2E80FAE9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224;p25">
              <a:extLst>
                <a:ext uri="{FF2B5EF4-FFF2-40B4-BE49-F238E27FC236}">
                  <a16:creationId xmlns:a16="http://schemas.microsoft.com/office/drawing/2014/main" id="{97FD7E9A-E049-4468-BC63-C3FC9D29A1B4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225;p25">
              <a:extLst>
                <a:ext uri="{FF2B5EF4-FFF2-40B4-BE49-F238E27FC236}">
                  <a16:creationId xmlns:a16="http://schemas.microsoft.com/office/drawing/2014/main" id="{62BA424E-92D4-4AB4-B919-74CE92F22155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226;p25">
              <a:extLst>
                <a:ext uri="{FF2B5EF4-FFF2-40B4-BE49-F238E27FC236}">
                  <a16:creationId xmlns:a16="http://schemas.microsoft.com/office/drawing/2014/main" id="{92ABC151-48B0-4D45-8474-0304E770EBC5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227;p25">
              <a:extLst>
                <a:ext uri="{FF2B5EF4-FFF2-40B4-BE49-F238E27FC236}">
                  <a16:creationId xmlns:a16="http://schemas.microsoft.com/office/drawing/2014/main" id="{D130249B-DC1B-4CA4-95E9-B5D050167FC5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228;p25">
              <a:extLst>
                <a:ext uri="{FF2B5EF4-FFF2-40B4-BE49-F238E27FC236}">
                  <a16:creationId xmlns:a16="http://schemas.microsoft.com/office/drawing/2014/main" id="{21A3954C-E9F2-46B6-9D00-BE944EF67D2D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229;p25">
              <a:extLst>
                <a:ext uri="{FF2B5EF4-FFF2-40B4-BE49-F238E27FC236}">
                  <a16:creationId xmlns:a16="http://schemas.microsoft.com/office/drawing/2014/main" id="{C04E0370-5188-474B-8B38-F243A8E64235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230;p25">
              <a:extLst>
                <a:ext uri="{FF2B5EF4-FFF2-40B4-BE49-F238E27FC236}">
                  <a16:creationId xmlns:a16="http://schemas.microsoft.com/office/drawing/2014/main" id="{6F18E66D-CD82-49F9-8BB7-045A9406DB76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231;p25">
              <a:extLst>
                <a:ext uri="{FF2B5EF4-FFF2-40B4-BE49-F238E27FC236}">
                  <a16:creationId xmlns:a16="http://schemas.microsoft.com/office/drawing/2014/main" id="{8192E490-DE63-411E-A279-B6094F252C4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232;p25">
              <a:extLst>
                <a:ext uri="{FF2B5EF4-FFF2-40B4-BE49-F238E27FC236}">
                  <a16:creationId xmlns:a16="http://schemas.microsoft.com/office/drawing/2014/main" id="{C9554DBC-9132-42DE-90C6-B68F57287FAF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233;p25">
              <a:extLst>
                <a:ext uri="{FF2B5EF4-FFF2-40B4-BE49-F238E27FC236}">
                  <a16:creationId xmlns:a16="http://schemas.microsoft.com/office/drawing/2014/main" id="{0F94F6ED-BB42-481C-B9FD-337337319D23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234;p25">
              <a:extLst>
                <a:ext uri="{FF2B5EF4-FFF2-40B4-BE49-F238E27FC236}">
                  <a16:creationId xmlns:a16="http://schemas.microsoft.com/office/drawing/2014/main" id="{ABE2BC59-7C44-4626-821E-118E40C804AB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235;p25">
              <a:extLst>
                <a:ext uri="{FF2B5EF4-FFF2-40B4-BE49-F238E27FC236}">
                  <a16:creationId xmlns:a16="http://schemas.microsoft.com/office/drawing/2014/main" id="{0FE90DF6-3C13-4564-A69D-2C22555E01F2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236;p25">
              <a:extLst>
                <a:ext uri="{FF2B5EF4-FFF2-40B4-BE49-F238E27FC236}">
                  <a16:creationId xmlns:a16="http://schemas.microsoft.com/office/drawing/2014/main" id="{6816D277-828E-4E4E-B6C7-DD8ED24E9077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237;p25">
              <a:extLst>
                <a:ext uri="{FF2B5EF4-FFF2-40B4-BE49-F238E27FC236}">
                  <a16:creationId xmlns:a16="http://schemas.microsoft.com/office/drawing/2014/main" id="{D8ABD917-034A-4CEE-BA27-16A148C87388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238;p25">
              <a:extLst>
                <a:ext uri="{FF2B5EF4-FFF2-40B4-BE49-F238E27FC236}">
                  <a16:creationId xmlns:a16="http://schemas.microsoft.com/office/drawing/2014/main" id="{9CC6ABE2-8AB8-4613-A17B-0E84D278EA2D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239;p25">
              <a:extLst>
                <a:ext uri="{FF2B5EF4-FFF2-40B4-BE49-F238E27FC236}">
                  <a16:creationId xmlns:a16="http://schemas.microsoft.com/office/drawing/2014/main" id="{F46ACC1A-E532-4659-9F68-16A9657B0D96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240;p25">
              <a:extLst>
                <a:ext uri="{FF2B5EF4-FFF2-40B4-BE49-F238E27FC236}">
                  <a16:creationId xmlns:a16="http://schemas.microsoft.com/office/drawing/2014/main" id="{074DCC4A-7EC8-42D6-995B-25C846ECABED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241;p25">
              <a:extLst>
                <a:ext uri="{FF2B5EF4-FFF2-40B4-BE49-F238E27FC236}">
                  <a16:creationId xmlns:a16="http://schemas.microsoft.com/office/drawing/2014/main" id="{0ED1D9ED-B741-4130-9606-26657BFAB794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242;p25">
              <a:extLst>
                <a:ext uri="{FF2B5EF4-FFF2-40B4-BE49-F238E27FC236}">
                  <a16:creationId xmlns:a16="http://schemas.microsoft.com/office/drawing/2014/main" id="{0AD6E583-8862-4EDC-B6A1-B7B6124AC7B3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243;p25">
              <a:extLst>
                <a:ext uri="{FF2B5EF4-FFF2-40B4-BE49-F238E27FC236}">
                  <a16:creationId xmlns:a16="http://schemas.microsoft.com/office/drawing/2014/main" id="{BD54085E-BF63-404B-8C41-4D466B9296B8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244;p25">
              <a:extLst>
                <a:ext uri="{FF2B5EF4-FFF2-40B4-BE49-F238E27FC236}">
                  <a16:creationId xmlns:a16="http://schemas.microsoft.com/office/drawing/2014/main" id="{9B27A862-E9DB-46BF-B93A-6BD1DD589ABB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245;p25">
              <a:extLst>
                <a:ext uri="{FF2B5EF4-FFF2-40B4-BE49-F238E27FC236}">
                  <a16:creationId xmlns:a16="http://schemas.microsoft.com/office/drawing/2014/main" id="{62A5B9DF-131D-48A9-B27B-DE2BFC07A79B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81" name="Google Shape;343;p28">
            <a:extLst>
              <a:ext uri="{FF2B5EF4-FFF2-40B4-BE49-F238E27FC236}">
                <a16:creationId xmlns:a16="http://schemas.microsoft.com/office/drawing/2014/main" id="{3FDF8CCC-8B3E-42DE-B3AD-DC0A797A8A14}"/>
              </a:ext>
            </a:extLst>
          </p:cNvPr>
          <p:cNvGrpSpPr/>
          <p:nvPr userDrawn="1"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82" name="Google Shape;344;p28">
              <a:extLst>
                <a:ext uri="{FF2B5EF4-FFF2-40B4-BE49-F238E27FC236}">
                  <a16:creationId xmlns:a16="http://schemas.microsoft.com/office/drawing/2014/main" id="{B073B2A2-1C8F-487C-87AE-B09F43E3361C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345;p28">
              <a:extLst>
                <a:ext uri="{FF2B5EF4-FFF2-40B4-BE49-F238E27FC236}">
                  <a16:creationId xmlns:a16="http://schemas.microsoft.com/office/drawing/2014/main" id="{A21107F5-B5BF-4A55-BA5E-5BF08BCB6C9E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346;p28">
              <a:extLst>
                <a:ext uri="{FF2B5EF4-FFF2-40B4-BE49-F238E27FC236}">
                  <a16:creationId xmlns:a16="http://schemas.microsoft.com/office/drawing/2014/main" id="{9DB08C84-F5B0-4B13-915E-1B70709CB15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347;p28">
              <a:extLst>
                <a:ext uri="{FF2B5EF4-FFF2-40B4-BE49-F238E27FC236}">
                  <a16:creationId xmlns:a16="http://schemas.microsoft.com/office/drawing/2014/main" id="{E2435323-5E3D-4A5D-B26F-6D0712192216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348;p28">
              <a:extLst>
                <a:ext uri="{FF2B5EF4-FFF2-40B4-BE49-F238E27FC236}">
                  <a16:creationId xmlns:a16="http://schemas.microsoft.com/office/drawing/2014/main" id="{119761DF-F3C4-4B11-8D81-36667C7FC9C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349;p28">
              <a:extLst>
                <a:ext uri="{FF2B5EF4-FFF2-40B4-BE49-F238E27FC236}">
                  <a16:creationId xmlns:a16="http://schemas.microsoft.com/office/drawing/2014/main" id="{E8195421-A935-491D-AD41-F7E85C8F8239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350;p28">
              <a:extLst>
                <a:ext uri="{FF2B5EF4-FFF2-40B4-BE49-F238E27FC236}">
                  <a16:creationId xmlns:a16="http://schemas.microsoft.com/office/drawing/2014/main" id="{14C90099-D73E-4400-81BD-5FC7CD25C94C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8E550E-F029-49AB-B7D1-9442994113AD}"/>
              </a:ext>
            </a:extLst>
          </p:cNvPr>
          <p:cNvSpPr txBox="1"/>
          <p:nvPr/>
        </p:nvSpPr>
        <p:spPr>
          <a:xfrm>
            <a:off x="608364" y="2105561"/>
            <a:ext cx="3777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22</a:t>
            </a:r>
            <a:endParaRPr lang="vi-VN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76695" y="4453993"/>
            <a:ext cx="8278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CHĂM SÓC, BẢO V</a:t>
            </a:r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</a:p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CƠ QUAN VẬN ĐỘNG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65035-9A8C-4C8A-A32E-43229D711A4A}"/>
              </a:ext>
            </a:extLst>
          </p:cNvPr>
          <p:cNvSpPr txBox="1"/>
          <p:nvPr/>
        </p:nvSpPr>
        <p:spPr>
          <a:xfrm>
            <a:off x="5000487" y="131510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5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CON NGƯỜI VÀ SỨC KHỎE</a:t>
            </a:r>
          </a:p>
        </p:txBody>
      </p:sp>
      <p:pic>
        <p:nvPicPr>
          <p:cNvPr id="2050" name="Picture 2" descr="Kids Playing Football Cartoon Vector Illustration">
            <a:extLst>
              <a:ext uri="{FF2B5EF4-FFF2-40B4-BE49-F238E27FC236}">
                <a16:creationId xmlns:a16="http://schemas.microsoft.com/office/drawing/2014/main" id="{7AEDC014-1C41-4195-B30A-39DD69F4E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/>
        </p:blipFill>
        <p:spPr bwMode="auto">
          <a:xfrm>
            <a:off x="7126514" y="1550856"/>
            <a:ext cx="4732893" cy="4475374"/>
          </a:xfrm>
          <a:prstGeom prst="teardrop">
            <a:avLst>
              <a:gd name="adj" fmla="val 6230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1" y="181726"/>
            <a:ext cx="7848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Khi em bị ngã em cảm thấy như thế nào? Cơ quan nào dễ bị thương nhất khi ngã?</a:t>
            </a:r>
          </a:p>
        </p:txBody>
      </p:sp>
      <p:pic>
        <p:nvPicPr>
          <p:cNvPr id="1026" name="Picture 2" descr="Bệnh nhân vui tính: Tui… Dễ té lắm! | tcsuckhoe.com">
            <a:extLst>
              <a:ext uri="{FF2B5EF4-FFF2-40B4-BE49-F238E27FC236}">
                <a16:creationId xmlns:a16="http://schemas.microsoft.com/office/drawing/2014/main" id="{C2FBFED3-CA8C-4D03-9CC0-1D417B2C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42" y="1501122"/>
            <a:ext cx="3376984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F7328EEA-9236-416A-A834-3C9D69249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07" y="181726"/>
            <a:ext cx="5766618" cy="7568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996" y="226787"/>
            <a:ext cx="693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Quan sát các hình dưới đây và nêu các việc làm cần thiết để chăm sóc, bảo vệ cơ quan vận động.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BA703B-6794-4F9C-8328-B05528680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56" y="1611782"/>
            <a:ext cx="9528687" cy="4652837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1547446" y="4960864"/>
            <a:ext cx="4203519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Tập thể dục, thể thao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2749546-B189-44ED-9231-4002339FD4CF}"/>
              </a:ext>
            </a:extLst>
          </p:cNvPr>
          <p:cNvSpPr/>
          <p:nvPr/>
        </p:nvSpPr>
        <p:spPr>
          <a:xfrm>
            <a:off x="6731767" y="4960864"/>
            <a:ext cx="391278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Tư thế ngồi học đúng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608EE-2200-4A9B-B65A-F9A64EC5B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9623" y="1611782"/>
            <a:ext cx="9611312" cy="4672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0996" y="226787"/>
            <a:ext cx="693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Quan sát các hình dưới đây và nêu các việc làm cần thiết để chăm sóc, bảo vệ cơ quan vận động.</a:t>
            </a:r>
            <a:endParaRPr lang="en-US" sz="280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1547446" y="4856842"/>
            <a:ext cx="4203519" cy="919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Ăn uống đầy đủ chất dinh dưỡng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2749546-B189-44ED-9231-4002339FD4CF}"/>
              </a:ext>
            </a:extLst>
          </p:cNvPr>
          <p:cNvSpPr/>
          <p:nvPr/>
        </p:nvSpPr>
        <p:spPr>
          <a:xfrm>
            <a:off x="6731767" y="4856841"/>
            <a:ext cx="3912787" cy="919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Đạp xe rèn luyện cơ chân, cơ tay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5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48E613-EBB3-4346-A5CB-7ACD8B38A028}"/>
              </a:ext>
            </a:extLst>
          </p:cNvPr>
          <p:cNvSpPr txBox="1"/>
          <p:nvPr/>
        </p:nvSpPr>
        <p:spPr>
          <a:xfrm>
            <a:off x="4320046" y="16963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Nêu các yêu cầu về tư thế ngồi học để cột sống không bị cong vẹo.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E86ED-758D-4106-911E-8732418D3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375" y="1355287"/>
            <a:ext cx="7715250" cy="4615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534C8A-0C79-4FED-849C-8A2D69173272}"/>
              </a:ext>
            </a:extLst>
          </p:cNvPr>
          <p:cNvSpPr txBox="1"/>
          <p:nvPr/>
        </p:nvSpPr>
        <p:spPr>
          <a:xfrm>
            <a:off x="133350" y="6035482"/>
            <a:ext cx="1166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Em hãy tự nhận xét tư thế ngồi học của mình và điều chỉnh cho đúng.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0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291CF89-D534-4B40-9838-48B7C06BD80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@\uFFFD\uFFFD\uFFFD{CADB2E60-54B5-49D9-9D6F-F51026E0099E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NXH Chăm sóc bảo vệ cơ quan vận độ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E4BDBE-68AD-43CB-9FBC-2BF754A5D394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6B4F9C-F161-4B22-BB49-FD4F78ECC7D7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344311-2E51-4E28-8484-07D69B603FFD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DBEF00-1849-4AF0-8787-D6B48066D834}:2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2CF58A-5DDB-4BDC-85A4-2A5A56F29558}: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154</Words>
  <Application>Microsoft Office PowerPoint</Application>
  <PresentationFormat>Widescreen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 Chăm sóc bảo vệ cơ quan vận động</dc:title>
  <dc:creator>Phạm Thanh Hằng (ADAS – GV)</dc:creator>
  <cp:lastModifiedBy>Admin</cp:lastModifiedBy>
  <cp:revision>48</cp:revision>
  <dcterms:created xsi:type="dcterms:W3CDTF">2021-06-02T02:35:09Z</dcterms:created>
  <dcterms:modified xsi:type="dcterms:W3CDTF">2025-04-29T12:56:54Z</dcterms:modified>
</cp:coreProperties>
</file>