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423"/>
    <a:srgbClr val="FF5D5D"/>
    <a:srgbClr val="F79B8E"/>
    <a:srgbClr val="8DC73D"/>
    <a:srgbClr val="81C240"/>
    <a:srgbClr val="FFF9E7"/>
    <a:srgbClr val="FFE4A9"/>
    <a:srgbClr val="9148C8"/>
    <a:srgbClr val="40BFB6"/>
    <a:srgbClr val="F58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24543-034D-42BD-92CF-1ECDD8AEA10F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C8ECD2A1-3FD9-4193-909B-DF12513C6E82}">
      <dgm:prSet phldrT="[Text]"/>
      <dgm:spPr/>
      <dgm:t>
        <a:bodyPr/>
        <a:lstStyle/>
        <a:p>
          <a:r>
            <a:rPr lang="en-US" dirty="0" err="1"/>
            <a:t>Thận</a:t>
          </a:r>
          <a:endParaRPr lang="en-US" dirty="0"/>
        </a:p>
      </dgm:t>
    </dgm:pt>
    <dgm:pt modelId="{F649FF0E-1137-48F9-8A90-5D3009EBD51E}" type="parTrans" cxnId="{4518EB6F-DC5F-4EA9-A56A-932CEAB18131}">
      <dgm:prSet/>
      <dgm:spPr/>
      <dgm:t>
        <a:bodyPr/>
        <a:lstStyle/>
        <a:p>
          <a:endParaRPr lang="en-US"/>
        </a:p>
      </dgm:t>
    </dgm:pt>
    <dgm:pt modelId="{B3CDE2A6-3465-4371-BD13-E390009E3B6D}" type="sibTrans" cxnId="{4518EB6F-DC5F-4EA9-A56A-932CEAB18131}">
      <dgm:prSet/>
      <dgm:spPr/>
      <dgm:t>
        <a:bodyPr/>
        <a:lstStyle/>
        <a:p>
          <a:endParaRPr lang="en-US"/>
        </a:p>
      </dgm:t>
    </dgm:pt>
    <dgm:pt modelId="{259EFBAA-F1FE-4389-937B-AEC5F34C6478}">
      <dgm:prSet phldrT="[Text]"/>
      <dgm:spPr/>
      <dgm:t>
        <a:bodyPr/>
        <a:lstStyle/>
        <a:p>
          <a:r>
            <a:rPr lang="en-US" dirty="0" err="1"/>
            <a:t>Bóng</a:t>
          </a:r>
          <a:r>
            <a:rPr lang="en-US" dirty="0"/>
            <a:t> </a:t>
          </a:r>
          <a:r>
            <a:rPr lang="en-US" dirty="0" err="1"/>
            <a:t>đái</a:t>
          </a:r>
          <a:endParaRPr lang="en-US" dirty="0"/>
        </a:p>
      </dgm:t>
    </dgm:pt>
    <dgm:pt modelId="{5F375C7E-F7AA-4133-BEB8-6ED92D48D654}" type="parTrans" cxnId="{B663358E-E875-4447-8EBF-73AA0A570C67}">
      <dgm:prSet/>
      <dgm:spPr/>
      <dgm:t>
        <a:bodyPr/>
        <a:lstStyle/>
        <a:p>
          <a:endParaRPr lang="en-US"/>
        </a:p>
      </dgm:t>
    </dgm:pt>
    <dgm:pt modelId="{F6C70966-7671-4EB3-A86C-4CC45A71170C}" type="sibTrans" cxnId="{B663358E-E875-4447-8EBF-73AA0A570C67}">
      <dgm:prSet/>
      <dgm:spPr/>
      <dgm:t>
        <a:bodyPr/>
        <a:lstStyle/>
        <a:p>
          <a:endParaRPr lang="en-US"/>
        </a:p>
      </dgm:t>
    </dgm:pt>
    <dgm:pt modelId="{59A97AA8-8C7B-4100-BE13-E10C5C0307F3}">
      <dgm:prSet phldrT="[Text]"/>
      <dgm:spPr/>
      <dgm:t>
        <a:bodyPr/>
        <a:lstStyle/>
        <a:p>
          <a:r>
            <a:rPr lang="en-US" dirty="0" err="1"/>
            <a:t>Ống</a:t>
          </a:r>
          <a:r>
            <a:rPr lang="en-US" dirty="0"/>
            <a:t> </a:t>
          </a:r>
          <a:r>
            <a:rPr lang="en-US" dirty="0" err="1"/>
            <a:t>đái</a:t>
          </a:r>
          <a:endParaRPr lang="en-US" dirty="0"/>
        </a:p>
      </dgm:t>
    </dgm:pt>
    <dgm:pt modelId="{05B77EEF-7BCF-4B6E-820C-2C96732720BE}" type="parTrans" cxnId="{DCD21617-DB7E-4AFA-ACD9-5005A9FF1F10}">
      <dgm:prSet/>
      <dgm:spPr/>
      <dgm:t>
        <a:bodyPr/>
        <a:lstStyle/>
        <a:p>
          <a:endParaRPr lang="en-US"/>
        </a:p>
      </dgm:t>
    </dgm:pt>
    <dgm:pt modelId="{59675A98-1779-4F9D-939B-DAFBC610C147}" type="sibTrans" cxnId="{DCD21617-DB7E-4AFA-ACD9-5005A9FF1F10}">
      <dgm:prSet/>
      <dgm:spPr/>
      <dgm:t>
        <a:bodyPr/>
        <a:lstStyle/>
        <a:p>
          <a:endParaRPr lang="en-US"/>
        </a:p>
      </dgm:t>
    </dgm:pt>
    <dgm:pt modelId="{7B399EA5-7169-47EF-BA98-3F238A6E0CD7}" type="pres">
      <dgm:prSet presAssocID="{F4424543-034D-42BD-92CF-1ECDD8AEA10F}" presName="linearFlow" presStyleCnt="0">
        <dgm:presLayoutVars>
          <dgm:resizeHandles val="exact"/>
        </dgm:presLayoutVars>
      </dgm:prSet>
      <dgm:spPr/>
    </dgm:pt>
    <dgm:pt modelId="{AAB5C4B1-2234-464C-A2AA-22A92666E3B1}" type="pres">
      <dgm:prSet presAssocID="{C8ECD2A1-3FD9-4193-909B-DF12513C6E82}" presName="node" presStyleLbl="node1" presStyleIdx="0" presStyleCnt="3">
        <dgm:presLayoutVars>
          <dgm:bulletEnabled val="1"/>
        </dgm:presLayoutVars>
      </dgm:prSet>
      <dgm:spPr/>
    </dgm:pt>
    <dgm:pt modelId="{58FDDADB-39EF-4A53-8C35-34D724B9865D}" type="pres">
      <dgm:prSet presAssocID="{B3CDE2A6-3465-4371-BD13-E390009E3B6D}" presName="sibTrans" presStyleLbl="sibTrans2D1" presStyleIdx="0" presStyleCnt="2"/>
      <dgm:spPr/>
    </dgm:pt>
    <dgm:pt modelId="{282B1E57-83B4-4E3C-B62D-A2D388BDFB01}" type="pres">
      <dgm:prSet presAssocID="{B3CDE2A6-3465-4371-BD13-E390009E3B6D}" presName="connectorText" presStyleLbl="sibTrans2D1" presStyleIdx="0" presStyleCnt="2"/>
      <dgm:spPr/>
    </dgm:pt>
    <dgm:pt modelId="{0290AD66-B3AA-4A0E-B4EB-F8C388F0D163}" type="pres">
      <dgm:prSet presAssocID="{259EFBAA-F1FE-4389-937B-AEC5F34C6478}" presName="node" presStyleLbl="node1" presStyleIdx="1" presStyleCnt="3">
        <dgm:presLayoutVars>
          <dgm:bulletEnabled val="1"/>
        </dgm:presLayoutVars>
      </dgm:prSet>
      <dgm:spPr/>
    </dgm:pt>
    <dgm:pt modelId="{B7113144-DBEC-4962-96A1-FCA7D3566587}" type="pres">
      <dgm:prSet presAssocID="{F6C70966-7671-4EB3-A86C-4CC45A71170C}" presName="sibTrans" presStyleLbl="sibTrans2D1" presStyleIdx="1" presStyleCnt="2"/>
      <dgm:spPr/>
    </dgm:pt>
    <dgm:pt modelId="{531F5EDA-EEB6-4544-8529-23C05F70A71A}" type="pres">
      <dgm:prSet presAssocID="{F6C70966-7671-4EB3-A86C-4CC45A71170C}" presName="connectorText" presStyleLbl="sibTrans2D1" presStyleIdx="1" presStyleCnt="2"/>
      <dgm:spPr/>
    </dgm:pt>
    <dgm:pt modelId="{148064A9-3648-486F-9600-ABB067AD7379}" type="pres">
      <dgm:prSet presAssocID="{59A97AA8-8C7B-4100-BE13-E10C5C0307F3}" presName="node" presStyleLbl="node1" presStyleIdx="2" presStyleCnt="3">
        <dgm:presLayoutVars>
          <dgm:bulletEnabled val="1"/>
        </dgm:presLayoutVars>
      </dgm:prSet>
      <dgm:spPr/>
    </dgm:pt>
  </dgm:ptLst>
  <dgm:cxnLst>
    <dgm:cxn modelId="{DCD21617-DB7E-4AFA-ACD9-5005A9FF1F10}" srcId="{F4424543-034D-42BD-92CF-1ECDD8AEA10F}" destId="{59A97AA8-8C7B-4100-BE13-E10C5C0307F3}" srcOrd="2" destOrd="0" parTransId="{05B77EEF-7BCF-4B6E-820C-2C96732720BE}" sibTransId="{59675A98-1779-4F9D-939B-DAFBC610C147}"/>
    <dgm:cxn modelId="{4E859E1F-355D-4F12-B414-2439FB79565C}" type="presOf" srcId="{F6C70966-7671-4EB3-A86C-4CC45A71170C}" destId="{531F5EDA-EEB6-4544-8529-23C05F70A71A}" srcOrd="1" destOrd="0" presId="urn:microsoft.com/office/officeart/2005/8/layout/process2"/>
    <dgm:cxn modelId="{DDD1A323-E6CF-430C-BAAD-EB12E66CADB2}" type="presOf" srcId="{B3CDE2A6-3465-4371-BD13-E390009E3B6D}" destId="{282B1E57-83B4-4E3C-B62D-A2D388BDFB01}" srcOrd="1" destOrd="0" presId="urn:microsoft.com/office/officeart/2005/8/layout/process2"/>
    <dgm:cxn modelId="{BD780B26-2AA2-4175-AA8C-25CBD194E61C}" type="presOf" srcId="{59A97AA8-8C7B-4100-BE13-E10C5C0307F3}" destId="{148064A9-3648-486F-9600-ABB067AD7379}" srcOrd="0" destOrd="0" presId="urn:microsoft.com/office/officeart/2005/8/layout/process2"/>
    <dgm:cxn modelId="{C3928526-B6D5-4AB4-9631-34648DB86230}" type="presOf" srcId="{C8ECD2A1-3FD9-4193-909B-DF12513C6E82}" destId="{AAB5C4B1-2234-464C-A2AA-22A92666E3B1}" srcOrd="0" destOrd="0" presId="urn:microsoft.com/office/officeart/2005/8/layout/process2"/>
    <dgm:cxn modelId="{AF913B32-5FA4-4882-A21D-E4EBE834234C}" type="presOf" srcId="{B3CDE2A6-3465-4371-BD13-E390009E3B6D}" destId="{58FDDADB-39EF-4A53-8C35-34D724B9865D}" srcOrd="0" destOrd="0" presId="urn:microsoft.com/office/officeart/2005/8/layout/process2"/>
    <dgm:cxn modelId="{4518EB6F-DC5F-4EA9-A56A-932CEAB18131}" srcId="{F4424543-034D-42BD-92CF-1ECDD8AEA10F}" destId="{C8ECD2A1-3FD9-4193-909B-DF12513C6E82}" srcOrd="0" destOrd="0" parTransId="{F649FF0E-1137-48F9-8A90-5D3009EBD51E}" sibTransId="{B3CDE2A6-3465-4371-BD13-E390009E3B6D}"/>
    <dgm:cxn modelId="{1292127D-EA12-4B69-BE00-07B1760C67AF}" type="presOf" srcId="{259EFBAA-F1FE-4389-937B-AEC5F34C6478}" destId="{0290AD66-B3AA-4A0E-B4EB-F8C388F0D163}" srcOrd="0" destOrd="0" presId="urn:microsoft.com/office/officeart/2005/8/layout/process2"/>
    <dgm:cxn modelId="{A1677884-2906-437C-B74B-FC228D9E042E}" type="presOf" srcId="{F4424543-034D-42BD-92CF-1ECDD8AEA10F}" destId="{7B399EA5-7169-47EF-BA98-3F238A6E0CD7}" srcOrd="0" destOrd="0" presId="urn:microsoft.com/office/officeart/2005/8/layout/process2"/>
    <dgm:cxn modelId="{B663358E-E875-4447-8EBF-73AA0A570C67}" srcId="{F4424543-034D-42BD-92CF-1ECDD8AEA10F}" destId="{259EFBAA-F1FE-4389-937B-AEC5F34C6478}" srcOrd="1" destOrd="0" parTransId="{5F375C7E-F7AA-4133-BEB8-6ED92D48D654}" sibTransId="{F6C70966-7671-4EB3-A86C-4CC45A71170C}"/>
    <dgm:cxn modelId="{38F7E1D8-D7EA-491B-9160-F2E9CD0ABE12}" type="presOf" srcId="{F6C70966-7671-4EB3-A86C-4CC45A71170C}" destId="{B7113144-DBEC-4962-96A1-FCA7D3566587}" srcOrd="0" destOrd="0" presId="urn:microsoft.com/office/officeart/2005/8/layout/process2"/>
    <dgm:cxn modelId="{E28539C7-337E-4FF4-80DF-3C4B688E4777}" type="presParOf" srcId="{7B399EA5-7169-47EF-BA98-3F238A6E0CD7}" destId="{AAB5C4B1-2234-464C-A2AA-22A92666E3B1}" srcOrd="0" destOrd="0" presId="urn:microsoft.com/office/officeart/2005/8/layout/process2"/>
    <dgm:cxn modelId="{CC0F703C-B774-40B6-BE2B-927881405EC2}" type="presParOf" srcId="{7B399EA5-7169-47EF-BA98-3F238A6E0CD7}" destId="{58FDDADB-39EF-4A53-8C35-34D724B9865D}" srcOrd="1" destOrd="0" presId="urn:microsoft.com/office/officeart/2005/8/layout/process2"/>
    <dgm:cxn modelId="{AFE897D6-EF30-4407-8EA4-04A044F03216}" type="presParOf" srcId="{58FDDADB-39EF-4A53-8C35-34D724B9865D}" destId="{282B1E57-83B4-4E3C-B62D-A2D388BDFB01}" srcOrd="0" destOrd="0" presId="urn:microsoft.com/office/officeart/2005/8/layout/process2"/>
    <dgm:cxn modelId="{605169B6-7C58-40BB-AC01-054C49031018}" type="presParOf" srcId="{7B399EA5-7169-47EF-BA98-3F238A6E0CD7}" destId="{0290AD66-B3AA-4A0E-B4EB-F8C388F0D163}" srcOrd="2" destOrd="0" presId="urn:microsoft.com/office/officeart/2005/8/layout/process2"/>
    <dgm:cxn modelId="{F850FE35-586D-4E15-91B3-5C111125A07F}" type="presParOf" srcId="{7B399EA5-7169-47EF-BA98-3F238A6E0CD7}" destId="{B7113144-DBEC-4962-96A1-FCA7D3566587}" srcOrd="3" destOrd="0" presId="urn:microsoft.com/office/officeart/2005/8/layout/process2"/>
    <dgm:cxn modelId="{82F2F781-A58A-4255-BDB2-41CBA5813AF7}" type="presParOf" srcId="{B7113144-DBEC-4962-96A1-FCA7D3566587}" destId="{531F5EDA-EEB6-4544-8529-23C05F70A71A}" srcOrd="0" destOrd="0" presId="urn:microsoft.com/office/officeart/2005/8/layout/process2"/>
    <dgm:cxn modelId="{C9B1D448-B3D6-4D17-8CBF-3FA58AA510A9}" type="presParOf" srcId="{7B399EA5-7169-47EF-BA98-3F238A6E0CD7}" destId="{148064A9-3648-486F-9600-ABB067AD737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5C4B1-2234-464C-A2AA-22A92666E3B1}">
      <dsp:nvSpPr>
        <dsp:cNvPr id="0" name=""/>
        <dsp:cNvSpPr/>
      </dsp:nvSpPr>
      <dsp:spPr>
        <a:xfrm>
          <a:off x="2410198" y="0"/>
          <a:ext cx="1455579" cy="8086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Thận</a:t>
          </a:r>
          <a:endParaRPr lang="en-US" sz="2600" kern="1200" dirty="0"/>
        </a:p>
      </dsp:txBody>
      <dsp:txXfrm>
        <a:off x="2433883" y="23685"/>
        <a:ext cx="1408209" cy="761285"/>
      </dsp:txXfrm>
    </dsp:sp>
    <dsp:sp modelId="{58FDDADB-39EF-4A53-8C35-34D724B9865D}">
      <dsp:nvSpPr>
        <dsp:cNvPr id="0" name=""/>
        <dsp:cNvSpPr/>
      </dsp:nvSpPr>
      <dsp:spPr>
        <a:xfrm rot="5400000">
          <a:off x="2986365" y="828871"/>
          <a:ext cx="303245" cy="363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3028820" y="859196"/>
        <a:ext cx="218336" cy="212272"/>
      </dsp:txXfrm>
    </dsp:sp>
    <dsp:sp modelId="{0290AD66-B3AA-4A0E-B4EB-F8C388F0D163}">
      <dsp:nvSpPr>
        <dsp:cNvPr id="0" name=""/>
        <dsp:cNvSpPr/>
      </dsp:nvSpPr>
      <dsp:spPr>
        <a:xfrm>
          <a:off x="2410198" y="1212983"/>
          <a:ext cx="1455579" cy="808655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Bóng</a:t>
          </a:r>
          <a:r>
            <a:rPr lang="en-US" sz="2600" kern="1200" dirty="0"/>
            <a:t> </a:t>
          </a:r>
          <a:r>
            <a:rPr lang="en-US" sz="2600" kern="1200" dirty="0" err="1"/>
            <a:t>đái</a:t>
          </a:r>
          <a:endParaRPr lang="en-US" sz="2600" kern="1200" dirty="0"/>
        </a:p>
      </dsp:txBody>
      <dsp:txXfrm>
        <a:off x="2433883" y="1236668"/>
        <a:ext cx="1408209" cy="761285"/>
      </dsp:txXfrm>
    </dsp:sp>
    <dsp:sp modelId="{B7113144-DBEC-4962-96A1-FCA7D3566587}">
      <dsp:nvSpPr>
        <dsp:cNvPr id="0" name=""/>
        <dsp:cNvSpPr/>
      </dsp:nvSpPr>
      <dsp:spPr>
        <a:xfrm rot="5400000">
          <a:off x="2986365" y="2041855"/>
          <a:ext cx="303245" cy="363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3028820" y="2072180"/>
        <a:ext cx="218336" cy="212272"/>
      </dsp:txXfrm>
    </dsp:sp>
    <dsp:sp modelId="{148064A9-3648-486F-9600-ABB067AD7379}">
      <dsp:nvSpPr>
        <dsp:cNvPr id="0" name=""/>
        <dsp:cNvSpPr/>
      </dsp:nvSpPr>
      <dsp:spPr>
        <a:xfrm>
          <a:off x="2410198" y="2425966"/>
          <a:ext cx="1455579" cy="808655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Ống</a:t>
          </a:r>
          <a:r>
            <a:rPr lang="en-US" sz="2600" kern="1200" dirty="0"/>
            <a:t> </a:t>
          </a:r>
          <a:r>
            <a:rPr lang="en-US" sz="2600" kern="1200" dirty="0" err="1"/>
            <a:t>đái</a:t>
          </a:r>
          <a:endParaRPr lang="en-US" sz="2600" kern="1200" dirty="0"/>
        </a:p>
      </dsp:txBody>
      <dsp:txXfrm>
        <a:off x="2433883" y="2449651"/>
        <a:ext cx="1408209" cy="761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31DB88-739E-4E9A-A262-2D1AB20E4C08}"/>
              </a:ext>
            </a:extLst>
          </p:cNvPr>
          <p:cNvGrpSpPr/>
          <p:nvPr/>
        </p:nvGrpSpPr>
        <p:grpSpPr>
          <a:xfrm>
            <a:off x="281130" y="1259838"/>
            <a:ext cx="3833662" cy="1336502"/>
            <a:chOff x="639477" y="1233713"/>
            <a:chExt cx="2926110" cy="13365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chemeClr val="bg1"/>
                  </a:solidFill>
                  <a:latin typeface="+mj-lt"/>
                </a:rPr>
                <a:t>25</a:t>
              </a:r>
              <a:endParaRPr lang="vi-VN" sz="8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8E550E-F029-49AB-B7D1-9442994113AD}"/>
                </a:ext>
              </a:extLst>
            </p:cNvPr>
            <p:cNvSpPr txBox="1"/>
            <p:nvPr/>
          </p:nvSpPr>
          <p:spPr>
            <a:xfrm>
              <a:off x="639477" y="1246776"/>
              <a:ext cx="29161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25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337066" y="4281714"/>
            <a:ext cx="81915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TÌM HIỂU CƠ QUAN BÀI TIẾT NƯỚC TIỂU</a:t>
            </a:r>
            <a:endParaRPr lang="vi-VN" sz="66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" name="Picture 2" descr="834 Human excretory system Vectors, Royalty-free Vector Human excretory  system Images - Page 2 |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36" y="918921"/>
            <a:ext cx="3453179" cy="2998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19" y="1397725"/>
            <a:ext cx="10045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thói</a:t>
            </a:r>
            <a:r>
              <a:rPr lang="en-US" sz="2800" dirty="0"/>
              <a:t> </a:t>
            </a:r>
            <a:r>
              <a:rPr lang="en-US" sz="2800" dirty="0" err="1"/>
              <a:t>quen</a:t>
            </a:r>
            <a:r>
              <a:rPr lang="en-US" sz="2800" dirty="0"/>
              <a:t> </a:t>
            </a:r>
            <a:r>
              <a:rPr lang="en-US" sz="2800" dirty="0" err="1"/>
              <a:t>uống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endParaRPr lang="en-US" sz="2800" dirty="0"/>
          </a:p>
        </p:txBody>
      </p:sp>
      <p:pic>
        <p:nvPicPr>
          <p:cNvPr id="2050" name="Picture 2" descr="Premium Vector | Illustration cartoon of a little boy holding glass of water  and showing thumb up sign with girl drinking water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 b="10117"/>
          <a:stretch/>
        </p:blipFill>
        <p:spPr bwMode="auto">
          <a:xfrm>
            <a:off x="0" y="3149600"/>
            <a:ext cx="4783225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oy going to toilet 296020 Vector Art at Vecteez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15644"/>
          <a:stretch/>
        </p:blipFill>
        <p:spPr bwMode="auto">
          <a:xfrm>
            <a:off x="4826000" y="3022168"/>
            <a:ext cx="7366000" cy="38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853" y="1599783"/>
            <a:ext cx="350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phận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tiểu</a:t>
            </a:r>
            <a:r>
              <a:rPr lang="en-US" sz="2400" dirty="0"/>
              <a:t>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969419" y="78377"/>
            <a:ext cx="6348548" cy="6858000"/>
            <a:chOff x="3955342" y="143691"/>
            <a:chExt cx="6348548" cy="6858000"/>
          </a:xfrm>
        </p:grpSpPr>
        <p:sp>
          <p:nvSpPr>
            <p:cNvPr id="32" name="Rectangle 31"/>
            <p:cNvSpPr/>
            <p:nvPr/>
          </p:nvSpPr>
          <p:spPr>
            <a:xfrm>
              <a:off x="3955342" y="143691"/>
              <a:ext cx="6348548" cy="6858000"/>
            </a:xfrm>
            <a:prstGeom prst="rect">
              <a:avLst/>
            </a:prstGeom>
            <a:solidFill>
              <a:srgbClr val="FFF9E7"/>
            </a:solidFill>
            <a:ln>
              <a:solidFill>
                <a:srgbClr val="FFF9E7"/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" t="45714" r="908"/>
            <a:stretch/>
          </p:blipFill>
          <p:spPr>
            <a:xfrm>
              <a:off x="4551444" y="855140"/>
              <a:ext cx="5123655" cy="5542298"/>
            </a:xfrm>
            <a:prstGeom prst="rect">
              <a:avLst/>
            </a:prstGeom>
          </p:spPr>
        </p:pic>
      </p:grpSp>
      <p:sp>
        <p:nvSpPr>
          <p:cNvPr id="33" name="Rounded Rectangle 32"/>
          <p:cNvSpPr/>
          <p:nvPr/>
        </p:nvSpPr>
        <p:spPr>
          <a:xfrm>
            <a:off x="2855280" y="3208727"/>
            <a:ext cx="1398494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Thận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5901397" y="3159741"/>
            <a:ext cx="521492" cy="679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901397" y="3208727"/>
            <a:ext cx="2075448" cy="6300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3" idx="3"/>
          </p:cNvCxnSpPr>
          <p:nvPr/>
        </p:nvCxnSpPr>
        <p:spPr>
          <a:xfrm flipH="1" flipV="1">
            <a:off x="4253774" y="3605415"/>
            <a:ext cx="1627543" cy="2228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9682336" y="3063149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dẫn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tiểu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766320" y="3838756"/>
            <a:ext cx="1055606" cy="555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650216" y="3838756"/>
            <a:ext cx="171710" cy="5148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1"/>
          </p:cNvCxnSpPr>
          <p:nvPr/>
        </p:nvCxnSpPr>
        <p:spPr>
          <a:xfrm flipV="1">
            <a:off x="7821926" y="3459837"/>
            <a:ext cx="1860410" cy="3640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2784092" y="4588938"/>
            <a:ext cx="1649828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Bóng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đái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>
            <a:endCxn id="55" idx="3"/>
          </p:cNvCxnSpPr>
          <p:nvPr/>
        </p:nvCxnSpPr>
        <p:spPr>
          <a:xfrm flipH="1">
            <a:off x="4433920" y="4790514"/>
            <a:ext cx="2633086" cy="195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9756152" y="4681308"/>
            <a:ext cx="1728195" cy="793376"/>
          </a:xfrm>
          <a:prstGeom prst="roundRect">
            <a:avLst/>
          </a:prstGeom>
          <a:solidFill>
            <a:srgbClr val="81C24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đái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0" name="Straight Connector 59"/>
          <p:cNvCxnSpPr>
            <a:endCxn id="59" idx="1"/>
          </p:cNvCxnSpPr>
          <p:nvPr/>
        </p:nvCxnSpPr>
        <p:spPr>
          <a:xfrm flipV="1">
            <a:off x="7165624" y="5077996"/>
            <a:ext cx="2590528" cy="75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  <p:bldP spid="44" grpId="0" animBg="1"/>
      <p:bldP spid="55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 b="13290"/>
          <a:stretch/>
        </p:blipFill>
        <p:spPr bwMode="auto">
          <a:xfrm>
            <a:off x="0" y="0"/>
            <a:ext cx="7130128" cy="687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41771" y="431075"/>
            <a:ext cx="4004622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5D5D"/>
                </a:solidFill>
              </a:rPr>
              <a:t>Chức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năng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của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thận</a:t>
            </a:r>
            <a:r>
              <a:rPr lang="en-US" sz="2400" b="1" dirty="0">
                <a:solidFill>
                  <a:srgbClr val="FF5D5D"/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/>
              <a:t>Lọc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bỏ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thải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tiểu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5D5D"/>
                </a:solidFill>
              </a:rPr>
              <a:t>Đường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đi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của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nước</a:t>
            </a:r>
            <a:r>
              <a:rPr lang="en-US" sz="2400" b="1" dirty="0">
                <a:solidFill>
                  <a:srgbClr val="FF5D5D"/>
                </a:solidFill>
              </a:rPr>
              <a:t> </a:t>
            </a:r>
            <a:r>
              <a:rPr lang="en-US" sz="2400" b="1" dirty="0" err="1">
                <a:solidFill>
                  <a:srgbClr val="FF5D5D"/>
                </a:solidFill>
              </a:rPr>
              <a:t>tiểu</a:t>
            </a:r>
            <a:r>
              <a:rPr lang="en-US" sz="2400" b="1" dirty="0">
                <a:solidFill>
                  <a:srgbClr val="FF5D5D"/>
                </a:solidFill>
              </a:rPr>
              <a:t>:</a:t>
            </a:r>
          </a:p>
          <a:p>
            <a:endParaRPr lang="en-US" sz="2400" b="1" dirty="0">
              <a:solidFill>
                <a:srgbClr val="FF5D5D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012662"/>
              </p:ext>
            </p:extLst>
          </p:nvPr>
        </p:nvGraphicFramePr>
        <p:xfrm>
          <a:off x="6355806" y="3437956"/>
          <a:ext cx="6275977" cy="3234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38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5C4B1-2234-464C-A2AA-22A92666E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AAB5C4B1-2234-464C-A2AA-22A92666E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FDDADB-39EF-4A53-8C35-34D724B98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58FDDADB-39EF-4A53-8C35-34D724B98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90AD66-B3AA-4A0E-B4EB-F8C388F0D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0290AD66-B3AA-4A0E-B4EB-F8C388F0D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113144-DBEC-4962-96A1-FCA7D3566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B7113144-DBEC-4962-96A1-FCA7D3566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8064A9-3648-486F-9600-ABB067AD7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48064A9-3648-486F-9600-ABB067AD7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2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81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37</cp:revision>
  <dcterms:created xsi:type="dcterms:W3CDTF">2021-06-02T02:35:09Z</dcterms:created>
  <dcterms:modified xsi:type="dcterms:W3CDTF">2025-04-29T12:54:50Z</dcterms:modified>
</cp:coreProperties>
</file>