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05" r:id="rId3"/>
    <p:sldMasterId id="2147483717" r:id="rId4"/>
  </p:sldMasterIdLst>
  <p:notesMasterIdLst>
    <p:notesMasterId r:id="rId15"/>
  </p:notesMasterIdLst>
  <p:sldIdLst>
    <p:sldId id="261" r:id="rId5"/>
    <p:sldId id="260" r:id="rId6"/>
    <p:sldId id="522" r:id="rId7"/>
    <p:sldId id="267" r:id="rId8"/>
    <p:sldId id="507" r:id="rId9"/>
    <p:sldId id="272" r:id="rId10"/>
    <p:sldId id="523" r:id="rId11"/>
    <p:sldId id="271" r:id="rId12"/>
    <p:sldId id="438" r:id="rId13"/>
    <p:sldId id="28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2237" autoAdjust="0"/>
  </p:normalViewPr>
  <p:slideViewPr>
    <p:cSldViewPr snapToGrid="0">
      <p:cViewPr>
        <p:scale>
          <a:sx n="40" d="100"/>
          <a:sy n="40" d="100"/>
        </p:scale>
        <p:origin x="1612" y="5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2D138E-745E-4A52-A7DF-33B13150E082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2C2B02-C365-41F3-BF18-E8535EFAF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10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196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702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68EAC-0A1F-2BB7-D258-7212BC3720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44ABA0-1CFD-DAE8-80B0-1A8FC9FC7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E17E8-94B0-0B52-7B8C-92187806C3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82C45-60FB-2311-C4AE-635A7A331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518CF-3DC8-9509-EE6C-C584EBE45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80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75495-1B8D-3C96-C833-3B75393BC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F6E34A-B07D-BCF9-942D-BBF8A9F283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58B92-6BEF-DE99-7F55-DF115E19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078AB-8E12-C3C4-6BE6-F96A9BDE4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D0EED-0648-07AF-98CC-5E7735CCB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381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B776E0-3F7B-FB27-278D-7294E0A0A8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9678A7-88E6-97AB-1976-B6CAE3F71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19EBA-CFDD-C1CE-5691-DAB17B9ECC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0DACF-430D-9576-4784-89B5D9A9B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CC5E0-DA9A-DCB0-A5DB-0E7411D8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46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4208" cy="685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8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6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26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6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30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08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48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044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282FC-B8C4-4C60-2F13-9DA6F4BE6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B089A-430D-E12C-9EE4-658A17C32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098C4-FD37-160C-BC70-0B1E1A4308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B9F34-B3C8-3AB2-23D5-1875AA17E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06661-E343-00AE-A566-FFE4F2A2B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29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67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79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15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90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788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4" b="4108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" y="0"/>
            <a:ext cx="12192000" cy="5843451"/>
          </a:xfrm>
          <a:prstGeom prst="rect">
            <a:avLst/>
          </a:prstGeom>
          <a:gradFill flip="none" rotWithShape="1">
            <a:gsLst>
              <a:gs pos="23000">
                <a:schemeClr val="bg1">
                  <a:alpha val="87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42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61847-4B24-4C57-B37E-953F81D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F5158-9842-4530-B92C-26165D0EB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8D2DC-F4C1-4D75-BB06-C1790C87E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17004-AEBD-4D85-BD0C-CC54CA43B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E5FD0-BEAA-46C6-8C35-FB1C3978F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9340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DBB76-147B-4581-A957-CBB20BFF7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C00D9-27DF-4652-A0B9-F1145E582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30E8F-A650-4164-9E5D-96987E07C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2CA76-3BFE-439A-B413-AD894B3C4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30FF1-3569-4956-BD4C-2EF7421E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614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B28D0-22C9-42B2-AF7D-E0554B88F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E2722-197D-4ABC-B1FF-05E4262BE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CF5EA-10E8-492C-A6CC-75FCDD9AC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CD99E-3437-4A42-A90B-52581747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99437-E93E-4BFF-B966-51A40DB2D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8641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58683-EAD3-4942-88E3-5F11C4044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3EBA5-5DF5-4113-A625-4C6300DA8C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F75F3-A183-44F3-BC09-CD27A2B9C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89273-CE84-481C-ABA3-5BC66D60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DDDA9-BB73-434D-A214-83BAB2A3D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C88AF-682A-4310-A921-ACAD1E0C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27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2E964-0AD1-AAA6-01F0-3CF7C8EA9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5EBD47-D1B3-B66A-D2B2-9AF962A19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AB720-BBA1-ECB1-A627-DCB509E599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11BBF-DAA7-3720-FEAF-F87EC9640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290DD-B1AB-DB53-D38C-9F54407A1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334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64615-E5FE-4C91-A883-D4FAA7015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90CC4-87EB-478F-8609-AD0FF381C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04BA0-6E07-4DFB-9D17-5D6BFC7BD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F23F1F-55BE-45DB-97D4-B86539AE1F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F2E6B2-E8F4-413C-8236-47BD099093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D0521-D250-4E86-B400-C0404D6B7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9BDDC0-89AB-4DD8-905C-30C059818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245C0E-48DD-48D7-B1B4-C1C40262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021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5FA2C-279A-4E0A-9535-56CFA9069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EA9DD3-9B31-4607-802C-2F1650025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484452-644B-4700-9F6E-980A19530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398DB1-9A5C-44D2-AE2D-3A3046F9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245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C2B6F4-63EE-4E8D-9ED5-30A4D202D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5F51AC-00EA-4027-AF50-9106F1463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2204C-1D2A-4996-B559-2F9A144E8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073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0F18B-17C8-4A9D-8AF9-692107C0B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BD162-242E-4E22-B706-D47C6248C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3AA3-BA9B-4A79-A4B8-7E224A3F0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75729-6A69-4555-8207-65FE70E0D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097F-95EE-46A5-8F6A-1308E7E90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A7C0E-F815-41C2-A426-2D29DF56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61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24CD6-CCB7-4221-B057-8AC578C9D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C2FA31-4227-4896-9E52-76353AF4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2C8BD1-F7B0-4410-A283-95BEEB7B6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CB5DED-459F-4270-AFE4-8C4F5238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BA7E3-1999-4CBC-9867-5273FA1C7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98DD34-D43A-43E3-9EEE-0BC12F880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020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7FFF-6C9A-4FB3-9CC5-9A972E452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5F0E65-46D5-40EB-B273-71E50D95BC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44197-143C-4CF8-BF0D-CBDDBDC86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A56C9-8F88-42C7-AD4A-8AF4D6898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4C88C-F954-4843-AC31-FD5F5C187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0582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7701DF-1762-4A38-95FD-00B2E5743B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69FB7-6AED-471D-A4C3-876CC8EFB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7D530-BB0B-4324-BF26-C483BCAA8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41F54-8182-4FF3-A1B0-92475D0A9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C6837-EB23-4904-9432-403D1E6FC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2244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61847-4B24-4C57-B37E-953F81D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F5158-9842-4530-B92C-26165D0EB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8D2DC-F4C1-4D75-BB06-C1790C87EF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17004-AEBD-4D85-BD0C-CC54CA43B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E5FD0-BEAA-46C6-8C35-FB1C3978F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1325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DBB76-147B-4581-A957-CBB20BFF7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C00D9-27DF-4652-A0B9-F1145E582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30E8F-A650-4164-9E5D-96987E07C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2CA76-3BFE-439A-B413-AD894B3C4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30FF1-3569-4956-BD4C-2EF7421E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8151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B28D0-22C9-42B2-AF7D-E0554B88F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E2722-197D-4ABC-B1FF-05E4262BE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CF5EA-10E8-492C-A6CC-75FCDD9AC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CD99E-3437-4A42-A90B-52581747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99437-E93E-4BFF-B966-51A40DB2D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58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3EEB6-BE14-3E98-EF22-30E0EF092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DDEA9-D9B9-FA41-60F6-857A85794F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653FE9-68E8-EF63-5BBE-E873281925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64B9FE-E3F5-E818-F773-3374E837BF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F895EF-11B3-D293-C885-2FEB6A517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76BB2-ADDF-353B-63E1-D330A3918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2436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58683-EAD3-4942-88E3-5F11C4044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3EBA5-5DF5-4113-A625-4C6300DA8C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F75F3-A183-44F3-BC09-CD27A2B9C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89273-CE84-481C-ABA3-5BC66D60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DDDA9-BB73-434D-A214-83BAB2A3D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C88AF-682A-4310-A921-ACAD1E0C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639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64615-E5FE-4C91-A883-D4FAA7015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90CC4-87EB-478F-8609-AD0FF381C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04BA0-6E07-4DFB-9D17-5D6BFC7BD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F23F1F-55BE-45DB-97D4-B86539AE1F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F2E6B2-E8F4-413C-8236-47BD099093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D0521-D250-4E86-B400-C0404D6B7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9BDDC0-89AB-4DD8-905C-30C059818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245C0E-48DD-48D7-B1B4-C1C40262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33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5FA2C-279A-4E0A-9535-56CFA9069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EA9DD3-9B31-4607-802C-2F16500256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484452-644B-4700-9F6E-980A19530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398DB1-9A5C-44D2-AE2D-3A3046F9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507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C2B6F4-63EE-4E8D-9ED5-30A4D202DB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5F51AC-00EA-4027-AF50-9106F1463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2204C-1D2A-4996-B559-2F9A144E8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4191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0F18B-17C8-4A9D-8AF9-692107C0B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BD162-242E-4E22-B706-D47C6248C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3AA3-BA9B-4A79-A4B8-7E224A3F0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75729-6A69-4555-8207-65FE70E0D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097F-95EE-46A5-8F6A-1308E7E90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A7C0E-F815-41C2-A426-2D29DF56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694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24CD6-CCB7-4221-B057-8AC578C9D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C2FA31-4227-4896-9E52-76353AF4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2C8BD1-F7B0-4410-A283-95BEEB7B6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CB5DED-459F-4270-AFE4-8C4F5238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BA7E3-1999-4CBC-9867-5273FA1C7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98DD34-D43A-43E3-9EEE-0BC12F880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4428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7FFF-6C9A-4FB3-9CC5-9A972E452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5F0E65-46D5-40EB-B273-71E50D95BC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44197-143C-4CF8-BF0D-CBDDBDC860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A56C9-8F88-42C7-AD4A-8AF4D6898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4C88C-F954-4843-AC31-FD5F5C187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596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7701DF-1762-4A38-95FD-00B2E5743B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69FB7-6AED-471D-A4C3-876CC8EFB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7D530-BB0B-4324-BF26-C483BCAA8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41F54-8182-4FF3-A1B0-92475D0A9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C6837-EB23-4904-9432-403D1E6FC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44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E2909-3FC0-38E2-87BA-6D68D5C62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2D5B73-4265-DBCC-DFA1-94302D8E0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8CA08D-39A6-DED7-6254-91C3B56EAC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8B55B1-240A-FB4F-379A-2FB7E58011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F0B27A-1CC7-9151-FB84-A93071AD99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3C9F5F-B314-79AE-1875-7B958971F6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709768-ED86-E4E4-1E42-ED5639113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1D2320-C15F-AE08-B3FE-F37DD27D3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033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B2759-D8E5-EDD1-6A64-2F5ADF967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36D3A3-C26C-BFCD-267A-338E10B64A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D25902-CFFE-0158-C733-8AEEDC0B8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8AE61B-98D2-02A9-5F2F-6CE9B3A01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26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B8AFB8-73C4-B95F-7B0F-C455B76F40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0FB35C-7CF4-CA1B-37D3-49D9C3B2C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BF883-F102-DC67-1ECD-80E681F8D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234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B69F9-EE55-DC8A-BB34-5EFFFD603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E14E7-912F-59F9-549F-457E62C97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9DC323-ED4C-1116-D519-97A8CDA5D1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F52ED9-7DBE-9F74-087B-8B231673A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A8FC2-9C1F-757A-40EB-D60B204A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8769AB-C0FC-0820-A20A-F5B5B5CEE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995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6C267-DF76-71E1-6138-7027901A3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61FFA6-7F0B-0A25-3F59-8F3CE4376D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F6044-4EE9-8E03-533C-7174C874E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DDFB3-B507-F360-F683-BB25AB726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0C28B-3D28-59F5-2F99-E0AAA7B1E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A7E581-CF5B-64AD-537D-2DECA2996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627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775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769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8045B1-2A18-4550-A92D-BD73A657A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E0AA24-3150-4F52-80BB-EA2F4A0DD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743A-E39B-4D23-805E-A8D0DEB81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E45B3-BC5E-4262-93F2-1B90C23BB23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1BA9B-F13F-4C33-BCD4-2DE72873E5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98D62-9BE6-4EFA-AACD-6CC3AE484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334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4987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6">
            <a:extLst>
              <a:ext uri="{FF2B5EF4-FFF2-40B4-BE49-F238E27FC236}">
                <a16:creationId xmlns:a16="http://schemas.microsoft.com/office/drawing/2014/main" id="{73E97CC1-2B65-BBAB-1C44-7B73B4872CEB}"/>
              </a:ext>
            </a:extLst>
          </p:cNvPr>
          <p:cNvSpPr txBox="1"/>
          <p:nvPr/>
        </p:nvSpPr>
        <p:spPr>
          <a:xfrm>
            <a:off x="2449399" y="1"/>
            <a:ext cx="72932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 … ngày … tháng … năm …</a:t>
            </a:r>
            <a:endParaRPr kumimoji="0" lang="vi-VN" sz="4400" b="0" i="0" u="none" strike="noStrike" kern="1200" cap="none" spc="0" normalizeH="0" baseline="0" noProof="0">
              <a:ln w="1905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6">
            <a:extLst>
              <a:ext uri="{FF2B5EF4-FFF2-40B4-BE49-F238E27FC236}">
                <a16:creationId xmlns:a16="http://schemas.microsoft.com/office/drawing/2014/main" id="{1F8B8BAC-D3BD-3DA4-64A6-E819DBCB542C}"/>
              </a:ext>
            </a:extLst>
          </p:cNvPr>
          <p:cNvSpPr txBox="1"/>
          <p:nvPr/>
        </p:nvSpPr>
        <p:spPr>
          <a:xfrm>
            <a:off x="2449399" y="0"/>
            <a:ext cx="72932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696E99-BB2B-6515-B368-DF8020BEF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186" y="1145895"/>
            <a:ext cx="7328027" cy="35298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0B234F-3E21-0D8A-E908-24687B96A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4921" y="4417505"/>
            <a:ext cx="274343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020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6D0E41-6CE3-D9F8-B173-9C0BC86CE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499" y="1642342"/>
            <a:ext cx="5813235" cy="280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133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38BBD2-E728-6672-4BA8-F7700FA43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363" y="540952"/>
            <a:ext cx="8382727" cy="473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4155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B18EC-574D-887F-3CCA-31C820A92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ate.com - The gioi đo choi l Nhạc thiếu nhi  Những bài hát hay nhất dành cho bé_v720P">
            <a:hlinkClick r:id="" action="ppaction://media"/>
            <a:extLst>
              <a:ext uri="{FF2B5EF4-FFF2-40B4-BE49-F238E27FC236}">
                <a16:creationId xmlns:a16="http://schemas.microsoft.com/office/drawing/2014/main" id="{AC9DD50F-63A0-D03F-4D91-45F01DDB731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32974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9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411777-95BC-9D62-95FD-234AD8BB3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588" y="363349"/>
            <a:ext cx="10040982" cy="446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6710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021DFF-4F74-182C-4551-D5A8BD297A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44375"/>
          <a:stretch/>
        </p:blipFill>
        <p:spPr>
          <a:xfrm>
            <a:off x="2245360" y="288361"/>
            <a:ext cx="7904480" cy="6661079"/>
          </a:xfrm>
          <a:prstGeom prst="rect">
            <a:avLst/>
          </a:prstGeom>
        </p:spPr>
      </p:pic>
      <p:sp>
        <p:nvSpPr>
          <p:cNvPr id="4" name="Rectangle: Rounded Corners 46">
            <a:extLst>
              <a:ext uri="{FF2B5EF4-FFF2-40B4-BE49-F238E27FC236}">
                <a16:creationId xmlns:a16="http://schemas.microsoft.com/office/drawing/2014/main" id="{8856C77F-3FD8-0E0A-567A-40371A90589A}"/>
              </a:ext>
            </a:extLst>
          </p:cNvPr>
          <p:cNvSpPr/>
          <p:nvPr/>
        </p:nvSpPr>
        <p:spPr>
          <a:xfrm>
            <a:off x="2651760" y="1534159"/>
            <a:ext cx="7190188" cy="2103121"/>
          </a:xfrm>
          <a:custGeom>
            <a:avLst/>
            <a:gdLst>
              <a:gd name="connsiteX0" fmla="*/ 0 w 7190188"/>
              <a:gd name="connsiteY0" fmla="*/ 350527 h 2103121"/>
              <a:gd name="connsiteX1" fmla="*/ 350527 w 7190188"/>
              <a:gd name="connsiteY1" fmla="*/ 0 h 2103121"/>
              <a:gd name="connsiteX2" fmla="*/ 6839661 w 7190188"/>
              <a:gd name="connsiteY2" fmla="*/ 0 h 2103121"/>
              <a:gd name="connsiteX3" fmla="*/ 7190188 w 7190188"/>
              <a:gd name="connsiteY3" fmla="*/ 350527 h 2103121"/>
              <a:gd name="connsiteX4" fmla="*/ 7190188 w 7190188"/>
              <a:gd name="connsiteY4" fmla="*/ 1752594 h 2103121"/>
              <a:gd name="connsiteX5" fmla="*/ 6839661 w 7190188"/>
              <a:gd name="connsiteY5" fmla="*/ 2103121 h 2103121"/>
              <a:gd name="connsiteX6" fmla="*/ 350527 w 7190188"/>
              <a:gd name="connsiteY6" fmla="*/ 2103121 h 2103121"/>
              <a:gd name="connsiteX7" fmla="*/ 0 w 7190188"/>
              <a:gd name="connsiteY7" fmla="*/ 1752594 h 2103121"/>
              <a:gd name="connsiteX8" fmla="*/ 0 w 7190188"/>
              <a:gd name="connsiteY8" fmla="*/ 350527 h 210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90188" h="2103121" fill="none" extrusionOk="0">
                <a:moveTo>
                  <a:pt x="0" y="350527"/>
                </a:moveTo>
                <a:cubicBezTo>
                  <a:pt x="5729" y="147354"/>
                  <a:pt x="128860" y="-23195"/>
                  <a:pt x="350527" y="0"/>
                </a:cubicBezTo>
                <a:cubicBezTo>
                  <a:pt x="2459140" y="5363"/>
                  <a:pt x="4635651" y="60305"/>
                  <a:pt x="6839661" y="0"/>
                </a:cubicBezTo>
                <a:cubicBezTo>
                  <a:pt x="7018816" y="19962"/>
                  <a:pt x="7192154" y="185341"/>
                  <a:pt x="7190188" y="350527"/>
                </a:cubicBezTo>
                <a:cubicBezTo>
                  <a:pt x="7112596" y="1029866"/>
                  <a:pt x="7180093" y="1246843"/>
                  <a:pt x="7190188" y="1752594"/>
                </a:cubicBezTo>
                <a:cubicBezTo>
                  <a:pt x="7190522" y="1950959"/>
                  <a:pt x="7025529" y="2089471"/>
                  <a:pt x="6839661" y="2103121"/>
                </a:cubicBezTo>
                <a:cubicBezTo>
                  <a:pt x="3733847" y="1974139"/>
                  <a:pt x="2600723" y="1978112"/>
                  <a:pt x="350527" y="2103121"/>
                </a:cubicBezTo>
                <a:cubicBezTo>
                  <a:pt x="171106" y="2093999"/>
                  <a:pt x="-2433" y="1944290"/>
                  <a:pt x="0" y="1752594"/>
                </a:cubicBezTo>
                <a:cubicBezTo>
                  <a:pt x="115521" y="1342522"/>
                  <a:pt x="88602" y="616016"/>
                  <a:pt x="0" y="350527"/>
                </a:cubicBezTo>
                <a:close/>
              </a:path>
              <a:path w="7190188" h="2103121" stroke="0" extrusionOk="0">
                <a:moveTo>
                  <a:pt x="0" y="350527"/>
                </a:moveTo>
                <a:cubicBezTo>
                  <a:pt x="8173" y="126632"/>
                  <a:pt x="180592" y="-23351"/>
                  <a:pt x="350527" y="0"/>
                </a:cubicBezTo>
                <a:cubicBezTo>
                  <a:pt x="2309593" y="-158158"/>
                  <a:pt x="6122844" y="-164098"/>
                  <a:pt x="6839661" y="0"/>
                </a:cubicBezTo>
                <a:cubicBezTo>
                  <a:pt x="7029805" y="29694"/>
                  <a:pt x="7169629" y="132075"/>
                  <a:pt x="7190188" y="350527"/>
                </a:cubicBezTo>
                <a:cubicBezTo>
                  <a:pt x="7163197" y="986578"/>
                  <a:pt x="7169860" y="1194900"/>
                  <a:pt x="7190188" y="1752594"/>
                </a:cubicBezTo>
                <a:cubicBezTo>
                  <a:pt x="7195772" y="1945706"/>
                  <a:pt x="7020917" y="2105764"/>
                  <a:pt x="6839661" y="2103121"/>
                </a:cubicBezTo>
                <a:cubicBezTo>
                  <a:pt x="5295242" y="2138836"/>
                  <a:pt x="2291765" y="1964111"/>
                  <a:pt x="350527" y="2103121"/>
                </a:cubicBezTo>
                <a:cubicBezTo>
                  <a:pt x="135014" y="2080013"/>
                  <a:pt x="-4819" y="1939738"/>
                  <a:pt x="0" y="1752594"/>
                </a:cubicBezTo>
                <a:cubicBezTo>
                  <a:pt x="-6322" y="1072369"/>
                  <a:pt x="60017" y="565437"/>
                  <a:pt x="0" y="350527"/>
                </a:cubicBezTo>
                <a:close/>
              </a:path>
            </a:pathLst>
          </a:custGeom>
          <a:solidFill>
            <a:srgbClr val="CCFFFF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82142686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</a:t>
            </a:r>
            <a:r>
              <a:rPr lang="vi-VN" sz="40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hảo luận về các bước để thiết kế sản phẩm của mình.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D013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294700"/>
      </p:ext>
    </p:extLst>
  </p:cSld>
  <p:clrMapOvr>
    <a:masterClrMapping/>
  </p:clrMapOvr>
  <p:transition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id="{D29C1468-9200-2867-55AF-56A530FFEBF6}"/>
              </a:ext>
            </a:extLst>
          </p:cNvPr>
          <p:cNvSpPr/>
          <p:nvPr/>
        </p:nvSpPr>
        <p:spPr>
          <a:xfrm>
            <a:off x="464025" y="561976"/>
            <a:ext cx="7629098" cy="3750718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5829C15-3D13-4A26-D838-6013D6DAD8E3}"/>
              </a:ext>
            </a:extLst>
          </p:cNvPr>
          <p:cNvSpPr txBox="1"/>
          <p:nvPr/>
        </p:nvSpPr>
        <p:spPr>
          <a:xfrm>
            <a:off x="653431" y="866847"/>
            <a:ext cx="721218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11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11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11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lang="en-US" sz="115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5872EBAC-3569-4037-C239-CEA10D1E01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703937" y="3286522"/>
            <a:ext cx="2237851" cy="3449481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31153DF-C03B-748C-94C2-5D0DD6AFD1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83439" y="3286522"/>
            <a:ext cx="2097776" cy="346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1127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46">
            <a:extLst>
              <a:ext uri="{FF2B5EF4-FFF2-40B4-BE49-F238E27FC236}">
                <a16:creationId xmlns:a16="http://schemas.microsoft.com/office/drawing/2014/main" id="{8856C77F-3FD8-0E0A-567A-40371A90589A}"/>
              </a:ext>
            </a:extLst>
          </p:cNvPr>
          <p:cNvSpPr/>
          <p:nvPr/>
        </p:nvSpPr>
        <p:spPr>
          <a:xfrm>
            <a:off x="1950720" y="345439"/>
            <a:ext cx="8859520" cy="1391921"/>
          </a:xfrm>
          <a:custGeom>
            <a:avLst/>
            <a:gdLst>
              <a:gd name="connsiteX0" fmla="*/ 0 w 7190188"/>
              <a:gd name="connsiteY0" fmla="*/ 350527 h 2103121"/>
              <a:gd name="connsiteX1" fmla="*/ 350527 w 7190188"/>
              <a:gd name="connsiteY1" fmla="*/ 0 h 2103121"/>
              <a:gd name="connsiteX2" fmla="*/ 6839661 w 7190188"/>
              <a:gd name="connsiteY2" fmla="*/ 0 h 2103121"/>
              <a:gd name="connsiteX3" fmla="*/ 7190188 w 7190188"/>
              <a:gd name="connsiteY3" fmla="*/ 350527 h 2103121"/>
              <a:gd name="connsiteX4" fmla="*/ 7190188 w 7190188"/>
              <a:gd name="connsiteY4" fmla="*/ 1752594 h 2103121"/>
              <a:gd name="connsiteX5" fmla="*/ 6839661 w 7190188"/>
              <a:gd name="connsiteY5" fmla="*/ 2103121 h 2103121"/>
              <a:gd name="connsiteX6" fmla="*/ 350527 w 7190188"/>
              <a:gd name="connsiteY6" fmla="*/ 2103121 h 2103121"/>
              <a:gd name="connsiteX7" fmla="*/ 0 w 7190188"/>
              <a:gd name="connsiteY7" fmla="*/ 1752594 h 2103121"/>
              <a:gd name="connsiteX8" fmla="*/ 0 w 7190188"/>
              <a:gd name="connsiteY8" fmla="*/ 350527 h 210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90188" h="2103121" fill="none" extrusionOk="0">
                <a:moveTo>
                  <a:pt x="0" y="350527"/>
                </a:moveTo>
                <a:cubicBezTo>
                  <a:pt x="5729" y="147354"/>
                  <a:pt x="128860" y="-23195"/>
                  <a:pt x="350527" y="0"/>
                </a:cubicBezTo>
                <a:cubicBezTo>
                  <a:pt x="2459140" y="5363"/>
                  <a:pt x="4635651" y="60305"/>
                  <a:pt x="6839661" y="0"/>
                </a:cubicBezTo>
                <a:cubicBezTo>
                  <a:pt x="7018816" y="19962"/>
                  <a:pt x="7192154" y="185341"/>
                  <a:pt x="7190188" y="350527"/>
                </a:cubicBezTo>
                <a:cubicBezTo>
                  <a:pt x="7112596" y="1029866"/>
                  <a:pt x="7180093" y="1246843"/>
                  <a:pt x="7190188" y="1752594"/>
                </a:cubicBezTo>
                <a:cubicBezTo>
                  <a:pt x="7190522" y="1950959"/>
                  <a:pt x="7025529" y="2089471"/>
                  <a:pt x="6839661" y="2103121"/>
                </a:cubicBezTo>
                <a:cubicBezTo>
                  <a:pt x="3733847" y="1974139"/>
                  <a:pt x="2600723" y="1978112"/>
                  <a:pt x="350527" y="2103121"/>
                </a:cubicBezTo>
                <a:cubicBezTo>
                  <a:pt x="171106" y="2093999"/>
                  <a:pt x="-2433" y="1944290"/>
                  <a:pt x="0" y="1752594"/>
                </a:cubicBezTo>
                <a:cubicBezTo>
                  <a:pt x="115521" y="1342522"/>
                  <a:pt x="88602" y="616016"/>
                  <a:pt x="0" y="350527"/>
                </a:cubicBezTo>
                <a:close/>
              </a:path>
              <a:path w="7190188" h="2103121" stroke="0" extrusionOk="0">
                <a:moveTo>
                  <a:pt x="0" y="350527"/>
                </a:moveTo>
                <a:cubicBezTo>
                  <a:pt x="8173" y="126632"/>
                  <a:pt x="180592" y="-23351"/>
                  <a:pt x="350527" y="0"/>
                </a:cubicBezTo>
                <a:cubicBezTo>
                  <a:pt x="2309593" y="-158158"/>
                  <a:pt x="6122844" y="-164098"/>
                  <a:pt x="6839661" y="0"/>
                </a:cubicBezTo>
                <a:cubicBezTo>
                  <a:pt x="7029805" y="29694"/>
                  <a:pt x="7169629" y="132075"/>
                  <a:pt x="7190188" y="350527"/>
                </a:cubicBezTo>
                <a:cubicBezTo>
                  <a:pt x="7163197" y="986578"/>
                  <a:pt x="7169860" y="1194900"/>
                  <a:pt x="7190188" y="1752594"/>
                </a:cubicBezTo>
                <a:cubicBezTo>
                  <a:pt x="7195772" y="1945706"/>
                  <a:pt x="7020917" y="2105764"/>
                  <a:pt x="6839661" y="2103121"/>
                </a:cubicBezTo>
                <a:cubicBezTo>
                  <a:pt x="5295242" y="2138836"/>
                  <a:pt x="2291765" y="1964111"/>
                  <a:pt x="350527" y="2103121"/>
                </a:cubicBezTo>
                <a:cubicBezTo>
                  <a:pt x="135014" y="2080013"/>
                  <a:pt x="-4819" y="1939738"/>
                  <a:pt x="0" y="1752594"/>
                </a:cubicBezTo>
                <a:cubicBezTo>
                  <a:pt x="-6322" y="1072369"/>
                  <a:pt x="60017" y="565437"/>
                  <a:pt x="0" y="350527"/>
                </a:cubicBezTo>
                <a:close/>
              </a:path>
            </a:pathLst>
          </a:custGeom>
          <a:solidFill>
            <a:srgbClr val="CCFFFF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821426866">
                  <a:custGeom>
                    <a:avLst/>
                    <a:gdLst>
                      <a:gd name="connsiteX0" fmla="*/ 0 w 8859520"/>
                      <a:gd name="connsiteY0" fmla="*/ 231991 h 1391921"/>
                      <a:gd name="connsiteX1" fmla="*/ 431908 w 8859520"/>
                      <a:gd name="connsiteY1" fmla="*/ 0 h 1391921"/>
                      <a:gd name="connsiteX2" fmla="*/ 8427611 w 8859520"/>
                      <a:gd name="connsiteY2" fmla="*/ 0 h 1391921"/>
                      <a:gd name="connsiteX3" fmla="*/ 8859520 w 8859520"/>
                      <a:gd name="connsiteY3" fmla="*/ 231991 h 1391921"/>
                      <a:gd name="connsiteX4" fmla="*/ 8859520 w 8859520"/>
                      <a:gd name="connsiteY4" fmla="*/ 1159929 h 1391921"/>
                      <a:gd name="connsiteX5" fmla="*/ 8427611 w 8859520"/>
                      <a:gd name="connsiteY5" fmla="*/ 1391921 h 1391921"/>
                      <a:gd name="connsiteX6" fmla="*/ 431908 w 8859520"/>
                      <a:gd name="connsiteY6" fmla="*/ 1391921 h 1391921"/>
                      <a:gd name="connsiteX7" fmla="*/ 0 w 8859520"/>
                      <a:gd name="connsiteY7" fmla="*/ 1159929 h 1391921"/>
                      <a:gd name="connsiteX8" fmla="*/ 0 w 8859520"/>
                      <a:gd name="connsiteY8" fmla="*/ 231991 h 1391921"/>
                      <a:gd name="connsiteX0" fmla="*/ 0 w 8859520"/>
                      <a:gd name="connsiteY0" fmla="*/ 231991 h 1391921"/>
                      <a:gd name="connsiteX1" fmla="*/ 431908 w 8859520"/>
                      <a:gd name="connsiteY1" fmla="*/ 0 h 1391921"/>
                      <a:gd name="connsiteX2" fmla="*/ 8427611 w 8859520"/>
                      <a:gd name="connsiteY2" fmla="*/ 0 h 1391921"/>
                      <a:gd name="connsiteX3" fmla="*/ 8859520 w 8859520"/>
                      <a:gd name="connsiteY3" fmla="*/ 231991 h 1391921"/>
                      <a:gd name="connsiteX4" fmla="*/ 8859520 w 8859520"/>
                      <a:gd name="connsiteY4" fmla="*/ 1159929 h 1391921"/>
                      <a:gd name="connsiteX5" fmla="*/ 8427611 w 8859520"/>
                      <a:gd name="connsiteY5" fmla="*/ 1391921 h 1391921"/>
                      <a:gd name="connsiteX6" fmla="*/ 431908 w 8859520"/>
                      <a:gd name="connsiteY6" fmla="*/ 1391921 h 1391921"/>
                      <a:gd name="connsiteX7" fmla="*/ 0 w 8859520"/>
                      <a:gd name="connsiteY7" fmla="*/ 1159929 h 1391921"/>
                      <a:gd name="connsiteX8" fmla="*/ 0 w 8859520"/>
                      <a:gd name="connsiteY8" fmla="*/ 231991 h 1391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859520" h="1391921" fill="none" extrusionOk="0">
                        <a:moveTo>
                          <a:pt x="0" y="231991"/>
                        </a:moveTo>
                        <a:cubicBezTo>
                          <a:pt x="10349" y="92022"/>
                          <a:pt x="157010" y="-16812"/>
                          <a:pt x="431908" y="0"/>
                        </a:cubicBezTo>
                        <a:cubicBezTo>
                          <a:pt x="2687542" y="5363"/>
                          <a:pt x="5328661" y="60305"/>
                          <a:pt x="8427611" y="0"/>
                        </a:cubicBezTo>
                        <a:cubicBezTo>
                          <a:pt x="8647343" y="14617"/>
                          <a:pt x="8863212" y="141014"/>
                          <a:pt x="8859520" y="231991"/>
                        </a:cubicBezTo>
                        <a:cubicBezTo>
                          <a:pt x="8769494" y="675903"/>
                          <a:pt x="8826759" y="816026"/>
                          <a:pt x="8859520" y="1159929"/>
                        </a:cubicBezTo>
                        <a:cubicBezTo>
                          <a:pt x="8861921" y="1319619"/>
                          <a:pt x="8645127" y="1362551"/>
                          <a:pt x="8427611" y="1391921"/>
                        </a:cubicBezTo>
                        <a:cubicBezTo>
                          <a:pt x="4718918" y="1098519"/>
                          <a:pt x="3144080" y="1169956"/>
                          <a:pt x="431908" y="1391921"/>
                        </a:cubicBezTo>
                        <a:cubicBezTo>
                          <a:pt x="219692" y="1380179"/>
                          <a:pt x="-5964" y="1284490"/>
                          <a:pt x="0" y="1159929"/>
                        </a:cubicBezTo>
                        <a:cubicBezTo>
                          <a:pt x="172046" y="877211"/>
                          <a:pt x="88421" y="413138"/>
                          <a:pt x="0" y="231991"/>
                        </a:cubicBezTo>
                        <a:close/>
                      </a:path>
                      <a:path w="8859520" h="1391921" stroke="0" extrusionOk="0">
                        <a:moveTo>
                          <a:pt x="0" y="231991"/>
                        </a:moveTo>
                        <a:cubicBezTo>
                          <a:pt x="-2748" y="92439"/>
                          <a:pt x="224542" y="-18773"/>
                          <a:pt x="431908" y="0"/>
                        </a:cubicBezTo>
                        <a:cubicBezTo>
                          <a:pt x="2919240" y="-177668"/>
                          <a:pt x="7529669" y="-97428"/>
                          <a:pt x="8427611" y="0"/>
                        </a:cubicBezTo>
                        <a:cubicBezTo>
                          <a:pt x="8678110" y="21696"/>
                          <a:pt x="8833186" y="78254"/>
                          <a:pt x="8859520" y="231991"/>
                        </a:cubicBezTo>
                        <a:cubicBezTo>
                          <a:pt x="8832029" y="664989"/>
                          <a:pt x="8835341" y="793852"/>
                          <a:pt x="8859520" y="1159929"/>
                        </a:cubicBezTo>
                        <a:cubicBezTo>
                          <a:pt x="8871260" y="1280735"/>
                          <a:pt x="8675047" y="1381347"/>
                          <a:pt x="8427611" y="1391921"/>
                        </a:cubicBezTo>
                        <a:cubicBezTo>
                          <a:pt x="6203579" y="1741794"/>
                          <a:pt x="2439939" y="1170616"/>
                          <a:pt x="431908" y="1391921"/>
                        </a:cubicBezTo>
                        <a:cubicBezTo>
                          <a:pt x="167509" y="1382641"/>
                          <a:pt x="-9240" y="1279080"/>
                          <a:pt x="0" y="1159929"/>
                        </a:cubicBezTo>
                        <a:cubicBezTo>
                          <a:pt x="-22921" y="692701"/>
                          <a:pt x="73774" y="380000"/>
                          <a:pt x="0" y="231991"/>
                        </a:cubicBezTo>
                        <a:close/>
                      </a:path>
                      <a:path w="8859520" h="1391921" fill="none" stroke="0" extrusionOk="0">
                        <a:moveTo>
                          <a:pt x="0" y="231991"/>
                        </a:moveTo>
                        <a:cubicBezTo>
                          <a:pt x="10111" y="86210"/>
                          <a:pt x="169900" y="-26332"/>
                          <a:pt x="431908" y="0"/>
                        </a:cubicBezTo>
                        <a:cubicBezTo>
                          <a:pt x="1568645" y="-158158"/>
                          <a:pt x="5977321" y="-164098"/>
                          <a:pt x="8427611" y="0"/>
                        </a:cubicBezTo>
                        <a:cubicBezTo>
                          <a:pt x="8648091" y="15526"/>
                          <a:pt x="8856672" y="116292"/>
                          <a:pt x="8859520" y="231991"/>
                        </a:cubicBezTo>
                        <a:cubicBezTo>
                          <a:pt x="8794747" y="680281"/>
                          <a:pt x="8814568" y="819741"/>
                          <a:pt x="8859520" y="1159929"/>
                        </a:cubicBezTo>
                        <a:cubicBezTo>
                          <a:pt x="8892902" y="1288383"/>
                          <a:pt x="8653878" y="1383476"/>
                          <a:pt x="8427611" y="1391921"/>
                        </a:cubicBezTo>
                        <a:cubicBezTo>
                          <a:pt x="4731451" y="1297003"/>
                          <a:pt x="3229856" y="1251779"/>
                          <a:pt x="431908" y="1391921"/>
                        </a:cubicBezTo>
                        <a:cubicBezTo>
                          <a:pt x="209464" y="1384442"/>
                          <a:pt x="-6548" y="1282050"/>
                          <a:pt x="0" y="1159929"/>
                        </a:cubicBezTo>
                        <a:cubicBezTo>
                          <a:pt x="146845" y="862073"/>
                          <a:pt x="78312" y="382608"/>
                          <a:pt x="0" y="23199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sát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nhận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xét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sản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phẩm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tiêu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chí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cách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điền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phiếu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đánh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D013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9E236A-5E8D-A21E-286D-1C6E4F91B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774" y="2118677"/>
            <a:ext cx="10149365" cy="348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93938"/>
      </p:ext>
    </p:extLst>
  </p:cSld>
  <p:clrMapOvr>
    <a:masterClrMapping/>
  </p:clrMapOvr>
  <p:transition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A1CF52-4087-C5CC-26A5-9C9A0CE03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340" y="527668"/>
            <a:ext cx="7407282" cy="43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059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" y="0"/>
            <a:ext cx="12191999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799" y="969688"/>
            <a:ext cx="2537413" cy="3317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98F771-4B74-6EC0-3B5D-8A4C4C61B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4968" y="969688"/>
            <a:ext cx="2258865" cy="33393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012FABB-0D8E-4CE2-B4C1-32A692A9C8EB}"/>
              </a:ext>
            </a:extLst>
          </p:cNvPr>
          <p:cNvSpPr txBox="1"/>
          <p:nvPr/>
        </p:nvSpPr>
        <p:spPr>
          <a:xfrm>
            <a:off x="3259093" y="3561865"/>
            <a:ext cx="6291096" cy="224742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ình chọn sản phẩm ấn tượng nhất, sản phẩm có tính ứng dụng cao.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395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235</TotalTime>
  <Words>77</Words>
  <Application>Microsoft Office PowerPoint</Application>
  <PresentationFormat>Widescreen</PresentationFormat>
  <Paragraphs>8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微软雅黑</vt:lpstr>
      <vt:lpstr>宋体</vt:lpstr>
      <vt:lpstr>Aptos</vt:lpstr>
      <vt:lpstr>Aptos Display</vt:lpstr>
      <vt:lpstr>Arial</vt:lpstr>
      <vt:lpstr>Calibri</vt:lpstr>
      <vt:lpstr>Calibri Light</vt:lpstr>
      <vt:lpstr>Cambria</vt:lpstr>
      <vt:lpstr>等线</vt:lpstr>
      <vt:lpstr>ITC Avant Garde Std Bk</vt:lpstr>
      <vt:lpstr>Custom Design</vt:lpstr>
      <vt:lpstr>3_Office Theme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</dc:creator>
  <dc:description>9Slide.vn</dc:description>
  <cp:lastModifiedBy>ADMIN</cp:lastModifiedBy>
  <cp:revision>21</cp:revision>
  <dcterms:created xsi:type="dcterms:W3CDTF">2023-09-05T15:01:44Z</dcterms:created>
  <dcterms:modified xsi:type="dcterms:W3CDTF">2024-10-12T09:09:43Z</dcterms:modified>
  <cp:category>9Slide.vn</cp:category>
</cp:coreProperties>
</file>