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0" r:id="rId5"/>
    <p:sldId id="274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10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09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ÔN TẬP CHỦ ĐỀ TRƯỜNG HỌC</a:t>
            </a:r>
            <a:endParaRPr lang="vi-VN" sz="66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lãm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endParaRPr lang="vi-V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44017"/>
                <a:ext cx="286847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BÂY GIỜ, EM CÓ THỂ</a:t>
                </a:r>
                <a:endParaRPr lang="en-V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rủi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175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Dinh Thi Bich Ngoc</cp:lastModifiedBy>
  <cp:revision>51</cp:revision>
  <dcterms:created xsi:type="dcterms:W3CDTF">2021-06-02T02:35:09Z</dcterms:created>
  <dcterms:modified xsi:type="dcterms:W3CDTF">2021-06-13T03:27:01Z</dcterms:modified>
</cp:coreProperties>
</file>