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9" r:id="rId4"/>
    <p:sldId id="291" r:id="rId5"/>
    <p:sldId id="274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12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THỰC HÀNH MUA BÁN HÀNG HÓA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32" name="Picture 8" descr="Premium Vector | Organic food farm market illustration. cartoon flat farmer  seller character selling fresh harvest fruit and vegetable at street  marketplace stall, people in local street fair isolated on white">
            <a:extLst>
              <a:ext uri="{FF2B5EF4-FFF2-40B4-BE49-F238E27FC236}">
                <a16:creationId xmlns:a16="http://schemas.microsoft.com/office/drawing/2014/main" id="{401ECB1D-F339-4D8E-9EF9-37FC3E20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78" y="1401174"/>
            <a:ext cx="59626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68" y="131401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2570895" y="1314014"/>
            <a:ext cx="9466206" cy="5009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: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,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tẩy</a:t>
            </a:r>
            <a:r>
              <a:rPr lang="en-US" sz="2400" dirty="0"/>
              <a:t>,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: </a:t>
            </a:r>
            <a:r>
              <a:rPr lang="en-US" sz="2400" dirty="0" err="1"/>
              <a:t>xoong</a:t>
            </a:r>
            <a:r>
              <a:rPr lang="en-US" sz="2400" dirty="0"/>
              <a:t>, </a:t>
            </a:r>
            <a:r>
              <a:rPr lang="en-US" sz="2400" dirty="0" err="1"/>
              <a:t>nồi</a:t>
            </a:r>
            <a:r>
              <a:rPr lang="en-US" sz="2400" dirty="0"/>
              <a:t>, </a:t>
            </a:r>
            <a:r>
              <a:rPr lang="en-US" sz="2400" dirty="0" err="1"/>
              <a:t>bát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: </a:t>
            </a:r>
            <a:r>
              <a:rPr lang="en-US" sz="2400" dirty="0" err="1"/>
              <a:t>củ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rốt</a:t>
            </a:r>
            <a:r>
              <a:rPr lang="en-US" sz="2400" dirty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táo</a:t>
            </a:r>
            <a:r>
              <a:rPr lang="en-US" sz="2400" dirty="0"/>
              <a:t>, </a:t>
            </a:r>
            <a:r>
              <a:rPr lang="en-US" sz="2400" dirty="0" err="1"/>
              <a:t>ổi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mệnh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Mua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7CEF3-CCBE-4C44-A812-CC35A840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" y="1486619"/>
            <a:ext cx="5300015" cy="4377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59399-F185-4DD1-ADF2-63903A9B1CF3}"/>
              </a:ext>
            </a:extLst>
          </p:cNvPr>
          <p:cNvSpPr txBox="1"/>
          <p:nvPr/>
        </p:nvSpPr>
        <p:spPr>
          <a:xfrm>
            <a:off x="1286031" y="219431"/>
            <a:ext cx="961993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870B7-3E65-4204-8022-0384902B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51" y="1351025"/>
            <a:ext cx="5703055" cy="4648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2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3" y="2155726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501638" y="1413631"/>
            <a:ext cx="10690362" cy="25439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Sau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,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Mua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Khi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ý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pic>
        <p:nvPicPr>
          <p:cNvPr id="19458" name="Picture 2" descr="Stickman Illustration Mother Her Kids Shopping Stock Vector (Royalty Free)  554053204">
            <a:extLst>
              <a:ext uri="{FF2B5EF4-FFF2-40B4-BE49-F238E27FC236}">
                <a16:creationId xmlns:a16="http://schemas.microsoft.com/office/drawing/2014/main" id="{2896352D-E1B5-4A04-B51A-AD489660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3"/>
          <a:stretch/>
        </p:blipFill>
        <p:spPr bwMode="auto">
          <a:xfrm>
            <a:off x="7364854" y="3717562"/>
            <a:ext cx="4419560" cy="27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45F090F-54C7-4716-B96A-20DD877AC2B4}"/>
              </a:ext>
            </a:extLst>
          </p:cNvPr>
          <p:cNvGrpSpPr/>
          <p:nvPr/>
        </p:nvGrpSpPr>
        <p:grpSpPr>
          <a:xfrm>
            <a:off x="0" y="-1"/>
            <a:ext cx="12204300" cy="6475751"/>
            <a:chOff x="0" y="-1"/>
            <a:chExt cx="12204300" cy="64757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AB974C-FCEA-480D-ABD8-89A25F54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"/>
              <a:ext cx="12204300" cy="64757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D3811-7911-4642-8FF1-F1767349141A}"/>
                </a:ext>
              </a:extLst>
            </p:cNvPr>
            <p:cNvSpPr txBox="1"/>
            <p:nvPr/>
          </p:nvSpPr>
          <p:spPr>
            <a:xfrm>
              <a:off x="742299" y="1225448"/>
              <a:ext cx="459419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310284874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86</cp:revision>
  <dcterms:created xsi:type="dcterms:W3CDTF">2021-06-02T02:35:09Z</dcterms:created>
  <dcterms:modified xsi:type="dcterms:W3CDTF">2021-06-13T03:29:12Z</dcterms:modified>
</cp:coreProperties>
</file>