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12192000"/>
  <p:notesSz cx="6858000" cy="9144000"/>
  <p:embeddedFontLst>
    <p:embeddedFont>
      <p:font typeface="Cookie"/>
      <p:regular r:id="rId22"/>
    </p:embeddedFont>
    <p:embeddedFont>
      <p:font typeface="Pangolin"/>
      <p:regular r:id="rId23"/>
    </p:embeddedFont>
    <p:embeddedFont>
      <p:font typeface="Corben"/>
      <p:bold r:id="rId24"/>
    </p:embeddedFont>
    <p:embeddedFont>
      <p:font typeface="Baloo 2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PtydouqFQbqY6gUdBLj4nVZsz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6B4835-A85B-4DF4-871D-E1CF84378102}">
  <a:tblStyle styleId="{766B4835-A85B-4DF4-871D-E1CF8437810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5EA"/>
          </a:solidFill>
        </a:fill>
      </a:tcStyle>
    </a:wholeTbl>
    <a:band1H>
      <a:tcTxStyle/>
      <a:tcStyle>
        <a:fill>
          <a:solidFill>
            <a:srgbClr val="FFEBD3"/>
          </a:solidFill>
        </a:fill>
      </a:tcStyle>
    </a:band1H>
    <a:band2H>
      <a:tcTxStyle/>
    </a:band2H>
    <a:band1V>
      <a:tcTxStyle/>
      <a:tcStyle>
        <a:fill>
          <a:solidFill>
            <a:srgbClr val="FFEBD3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Cookie-regular.fntdata"/><Relationship Id="rId21" Type="http://schemas.openxmlformats.org/officeDocument/2006/relationships/slide" Target="slides/slide14.xml"/><Relationship Id="rId24" Type="http://schemas.openxmlformats.org/officeDocument/2006/relationships/font" Target="fonts/Corben-bold.fntdata"/><Relationship Id="rId23" Type="http://schemas.openxmlformats.org/officeDocument/2006/relationships/font" Target="fonts/Pangolin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Baloo2-bold.fntdata"/><Relationship Id="rId25" Type="http://schemas.openxmlformats.org/officeDocument/2006/relationships/font" Target="fonts/Baloo2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V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FFF2CC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 flipH="1">
            <a:off x="4419291" y="10313"/>
            <a:ext cx="7811295" cy="6187104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/>
          <p:nvPr/>
        </p:nvSpPr>
        <p:spPr>
          <a:xfrm flipH="1">
            <a:off x="4547057" y="-30326"/>
            <a:ext cx="7644935" cy="6051298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rgbClr val="FFD9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16"/>
          <p:cNvGrpSpPr/>
          <p:nvPr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20" name="Google Shape;20;p16"/>
            <p:cNvSpPr/>
            <p:nvPr/>
          </p:nvSpPr>
          <p:spPr>
            <a:xfrm>
              <a:off x="1357233" y="1824224"/>
              <a:ext cx="3505575" cy="2443245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D1765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1470711" y="1867472"/>
              <a:ext cx="3505575" cy="2443245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 flipH="1" rot="5400000">
            <a:off x="464455" y="-464460"/>
            <a:ext cx="2249716" cy="317862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7"/>
          <p:cNvSpPr txBox="1"/>
          <p:nvPr/>
        </p:nvSpPr>
        <p:spPr>
          <a:xfrm>
            <a:off x="168814" y="1"/>
            <a:ext cx="3549479" cy="877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4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MỞ ĐẦU</a:t>
            </a:r>
            <a:endParaRPr/>
          </a:p>
        </p:txBody>
      </p:sp>
      <p:sp>
        <p:nvSpPr>
          <p:cNvPr id="25" name="Google Shape;25;p17"/>
          <p:cNvSpPr/>
          <p:nvPr/>
        </p:nvSpPr>
        <p:spPr>
          <a:xfrm rot="10800000">
            <a:off x="9332685" y="5791200"/>
            <a:ext cx="2859313" cy="1066800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762630" y="6492875"/>
            <a:ext cx="126028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FeistyForwarders_0968120672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 rot="10800000">
            <a:off x="5616179" y="2762063"/>
            <a:ext cx="6575349" cy="4095293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15" y="-9400"/>
            <a:ext cx="6358117" cy="3142055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/>
          <p:nvPr/>
        </p:nvSpPr>
        <p:spPr>
          <a:xfrm rot="10800000">
            <a:off x="5794094" y="2908513"/>
            <a:ext cx="6435173" cy="4005387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C3EEF9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/>
          <p:nvPr/>
        </p:nvSpPr>
        <p:spPr>
          <a:xfrm>
            <a:off x="464457" y="154819"/>
            <a:ext cx="11514667" cy="6289524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24B8D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/>
        </p:nvSpPr>
        <p:spPr>
          <a:xfrm flipH="1" rot="5400000">
            <a:off x="1074057" y="-1074060"/>
            <a:ext cx="2249716" cy="439782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1"/>
          <p:cNvSpPr txBox="1"/>
          <p:nvPr/>
        </p:nvSpPr>
        <p:spPr>
          <a:xfrm>
            <a:off x="168813" y="1"/>
            <a:ext cx="3837135" cy="877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 flipH="1" rot="5400000">
            <a:off x="878117" y="-878119"/>
            <a:ext cx="2249716" cy="4005948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3"/>
          <p:cNvSpPr txBox="1"/>
          <p:nvPr/>
        </p:nvSpPr>
        <p:spPr>
          <a:xfrm>
            <a:off x="168813" y="1"/>
            <a:ext cx="3837135" cy="877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VẬN DỤNG</a:t>
            </a:r>
            <a:endParaRPr/>
          </a:p>
        </p:txBody>
      </p:sp>
      <p:sp>
        <p:nvSpPr>
          <p:cNvPr id="51" name="Google Shape;51;p23"/>
          <p:cNvSpPr/>
          <p:nvPr/>
        </p:nvSpPr>
        <p:spPr>
          <a:xfrm rot="10800000">
            <a:off x="6343649" y="6172199"/>
            <a:ext cx="5848352" cy="685801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9762630" y="6492875"/>
            <a:ext cx="126028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FeistyForwarders_0968120672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VN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9762630" y="6492875"/>
            <a:ext cx="126028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FeistyForwarders_0968120672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30" name="Google Shape;30;p18"/>
          <p:cNvSpPr txBox="1"/>
          <p:nvPr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VN"/>
              <a:t>‹#›</a:t>
            </a:fld>
            <a:endParaRPr/>
          </a:p>
        </p:txBody>
      </p:sp>
      <p:sp>
        <p:nvSpPr>
          <p:cNvPr id="47" name="Google Shape;47;p22"/>
          <p:cNvSpPr/>
          <p:nvPr/>
        </p:nvSpPr>
        <p:spPr>
          <a:xfrm>
            <a:off x="9762630" y="6492875"/>
            <a:ext cx="126028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FeistyForwarders_0968120672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40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45.jpg"/><Relationship Id="rId5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2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5" Type="http://schemas.openxmlformats.org/officeDocument/2006/relationships/image" Target="../media/image46.png"/><Relationship Id="rId6" Type="http://schemas.openxmlformats.org/officeDocument/2006/relationships/image" Target="../media/image25.png"/><Relationship Id="rId7" Type="http://schemas.openxmlformats.org/officeDocument/2006/relationships/image" Target="../media/image19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1" Type="http://schemas.openxmlformats.org/officeDocument/2006/relationships/image" Target="../media/image11.png"/><Relationship Id="rId10" Type="http://schemas.openxmlformats.org/officeDocument/2006/relationships/image" Target="../media/image28.png"/><Relationship Id="rId9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37.png"/><Relationship Id="rId7" Type="http://schemas.openxmlformats.org/officeDocument/2006/relationships/image" Target="../media/image23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"/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58" name="Google Shape;58;p1"/>
            <p:cNvSpPr/>
            <p:nvPr/>
          </p:nvSpPr>
          <p:spPr>
            <a:xfrm>
              <a:off x="1449575" y="2489425"/>
              <a:ext cx="71175" cy="120575"/>
            </a:xfrm>
            <a:custGeom>
              <a:rect b="b" l="l" r="r" t="t"/>
              <a:pathLst>
                <a:path extrusionOk="0" h="4823" w="2847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366825" y="2489725"/>
              <a:ext cx="72350" cy="119375"/>
            </a:xfrm>
            <a:custGeom>
              <a:rect b="b" l="l" r="r" t="t"/>
              <a:pathLst>
                <a:path extrusionOk="0" h="4775" w="2894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448075" y="2363225"/>
              <a:ext cx="71475" cy="114025"/>
            </a:xfrm>
            <a:custGeom>
              <a:rect b="b" l="l" r="r" t="t"/>
              <a:pathLst>
                <a:path extrusionOk="0" h="4561" w="2859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366525" y="2365900"/>
              <a:ext cx="70575" cy="113425"/>
            </a:xfrm>
            <a:custGeom>
              <a:rect b="b" l="l" r="r" t="t"/>
              <a:pathLst>
                <a:path extrusionOk="0" h="4537" w="2823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516550" y="2492400"/>
              <a:ext cx="64900" cy="99750"/>
            </a:xfrm>
            <a:custGeom>
              <a:rect b="b" l="l" r="r" t="t"/>
              <a:pathLst>
                <a:path extrusionOk="0" h="3990" w="2596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509400" y="2382875"/>
              <a:ext cx="69375" cy="97350"/>
            </a:xfrm>
            <a:custGeom>
              <a:rect b="b" l="l" r="r" t="t"/>
              <a:pathLst>
                <a:path extrusionOk="0" h="3894" w="2775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318300" y="2492100"/>
              <a:ext cx="72075" cy="104800"/>
            </a:xfrm>
            <a:custGeom>
              <a:rect b="b" l="l" r="r" t="t"/>
              <a:pathLst>
                <a:path extrusionOk="0" h="4192" w="2883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318300" y="2391200"/>
              <a:ext cx="53600" cy="92300"/>
            </a:xfrm>
            <a:custGeom>
              <a:rect b="b" l="l" r="r" t="t"/>
              <a:pathLst>
                <a:path extrusionOk="0" h="3692" w="2144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300450" y="2349825"/>
              <a:ext cx="297975" cy="277150"/>
            </a:xfrm>
            <a:custGeom>
              <a:rect b="b" l="l" r="r" t="t"/>
              <a:pathLst>
                <a:path extrusionOk="0" h="11086" w="11919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415950" y="2244750"/>
              <a:ext cx="295875" cy="221775"/>
            </a:xfrm>
            <a:custGeom>
              <a:rect b="b" l="l" r="r" t="t"/>
              <a:pathLst>
                <a:path extrusionOk="0" h="8871" w="11835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400750" y="2233150"/>
              <a:ext cx="320900" cy="251825"/>
            </a:xfrm>
            <a:custGeom>
              <a:rect b="b" l="l" r="r" t="t"/>
              <a:pathLst>
                <a:path extrusionOk="0" h="10073" w="12836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187350" y="2510850"/>
              <a:ext cx="295875" cy="221775"/>
            </a:xfrm>
            <a:custGeom>
              <a:rect b="b" l="l" r="r" t="t"/>
              <a:pathLst>
                <a:path extrusionOk="0" h="8871" w="11835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177525" y="2492700"/>
              <a:ext cx="320900" cy="251850"/>
            </a:xfrm>
            <a:custGeom>
              <a:rect b="b" l="l" r="r" t="t"/>
              <a:pathLst>
                <a:path extrusionOk="0" h="10074" w="12836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228125" y="2238200"/>
              <a:ext cx="73825" cy="112550"/>
            </a:xfrm>
            <a:custGeom>
              <a:rect b="b" l="l" r="r" t="t"/>
              <a:pathLst>
                <a:path extrusionOk="0" h="4502" w="2953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621625" y="2571575"/>
              <a:ext cx="89900" cy="110150"/>
            </a:xfrm>
            <a:custGeom>
              <a:rect b="b" l="l" r="r" t="t"/>
              <a:pathLst>
                <a:path extrusionOk="0" h="4406" w="3596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"/>
          <p:cNvSpPr/>
          <p:nvPr/>
        </p:nvSpPr>
        <p:spPr>
          <a:xfrm>
            <a:off x="1216208" y="423514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344453" y="2482711"/>
            <a:ext cx="332914" cy="32005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3771640" y="465915"/>
            <a:ext cx="332914" cy="32005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VN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VN" sz="4000" u="none" cap="none" strike="noStrike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CHỦ  ĐỀ 1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okie"/>
              <a:buNone/>
            </a:pPr>
            <a:r>
              <a:rPr b="0" i="0" lang="en-VN" sz="7200" u="none" cap="none" strike="noStrike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GIA ĐÌNH</a:t>
            </a:r>
            <a:endParaRPr b="0" i="0" sz="7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621430" y="4585290"/>
            <a:ext cx="537679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44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GIỮ SẠCH NHÀ Ở</a:t>
            </a:r>
            <a:endParaRPr/>
          </a:p>
        </p:txBody>
      </p:sp>
      <p:sp>
        <p:nvSpPr>
          <p:cNvPr id="78" name="Google Shape;78;p1"/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ookie"/>
              <a:buNone/>
            </a:pPr>
            <a:r>
              <a:rPr b="0" i="0" lang="en-VN" sz="8000" u="none" cap="none" strike="noStrike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BÀI4</a:t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1"/>
          <p:cNvGrpSpPr/>
          <p:nvPr/>
        </p:nvGrpSpPr>
        <p:grpSpPr>
          <a:xfrm>
            <a:off x="534660" y="2888503"/>
            <a:ext cx="1191594" cy="1544846"/>
            <a:chOff x="5685225" y="1586850"/>
            <a:chExt cx="598600" cy="724900"/>
          </a:xfrm>
        </p:grpSpPr>
        <p:sp>
          <p:nvSpPr>
            <p:cNvPr id="80" name="Google Shape;80;p1"/>
            <p:cNvSpPr/>
            <p:nvPr/>
          </p:nvSpPr>
          <p:spPr>
            <a:xfrm>
              <a:off x="5982875" y="1825225"/>
              <a:ext cx="300950" cy="420750"/>
            </a:xfrm>
            <a:custGeom>
              <a:rect b="b" l="l" r="r" t="t"/>
              <a:pathLst>
                <a:path extrusionOk="0" h="16830" w="12038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685225" y="1900300"/>
              <a:ext cx="312275" cy="411450"/>
            </a:xfrm>
            <a:custGeom>
              <a:rect b="b" l="l" r="r" t="t"/>
              <a:pathLst>
                <a:path extrusionOk="0" h="16458" w="12491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32850" y="1586850"/>
              <a:ext cx="514675" cy="296875"/>
            </a:xfrm>
            <a:custGeom>
              <a:rect b="b" l="l" r="r" t="t"/>
              <a:pathLst>
                <a:path extrusionOk="0" h="11875" w="20587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6007000" y="1835175"/>
              <a:ext cx="264325" cy="227425"/>
            </a:xfrm>
            <a:custGeom>
              <a:rect b="b" l="l" r="r" t="t"/>
              <a:pathLst>
                <a:path extrusionOk="0" h="9097" w="10573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6037350" y="1907500"/>
              <a:ext cx="203025" cy="186375"/>
            </a:xfrm>
            <a:custGeom>
              <a:rect b="b" l="l" r="r" t="t"/>
              <a:pathLst>
                <a:path extrusionOk="0" h="7455" w="8121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995375" y="2128375"/>
              <a:ext cx="270600" cy="103600"/>
            </a:xfrm>
            <a:custGeom>
              <a:rect b="b" l="l" r="r" t="t"/>
              <a:pathLst>
                <a:path extrusionOk="0" h="4144" w="10824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6108775" y="2101575"/>
              <a:ext cx="53625" cy="34250"/>
            </a:xfrm>
            <a:custGeom>
              <a:rect b="b" l="l" r="r" t="t"/>
              <a:pathLst>
                <a:path extrusionOk="0" h="1370" w="2145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714700" y="1971800"/>
              <a:ext cx="267000" cy="197375"/>
            </a:xfrm>
            <a:custGeom>
              <a:rect b="b" l="l" r="r" t="t"/>
              <a:pathLst>
                <a:path extrusionOk="0" h="7895" w="1068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699500" y="2187900"/>
              <a:ext cx="284600" cy="110450"/>
            </a:xfrm>
            <a:custGeom>
              <a:rect b="b" l="l" r="r" t="t"/>
              <a:pathLst>
                <a:path extrusionOk="0" h="4418" w="11384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744450" y="1909900"/>
              <a:ext cx="214950" cy="93475"/>
            </a:xfrm>
            <a:custGeom>
              <a:rect b="b" l="l" r="r" t="t"/>
              <a:pathLst>
                <a:path extrusionOk="0" h="3739" w="8598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811425" y="2175400"/>
              <a:ext cx="61350" cy="38725"/>
            </a:xfrm>
            <a:custGeom>
              <a:rect b="b" l="l" r="r" t="t"/>
              <a:pathLst>
                <a:path extrusionOk="0" h="1549" w="2454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744450" y="1638425"/>
              <a:ext cx="270600" cy="226250"/>
            </a:xfrm>
            <a:custGeom>
              <a:rect b="b" l="l" r="r" t="t"/>
              <a:pathLst>
                <a:path extrusionOk="0" h="9050" w="10824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988825" y="1596750"/>
              <a:ext cx="247975" cy="196775"/>
            </a:xfrm>
            <a:custGeom>
              <a:rect b="b" l="l" r="r" t="t"/>
              <a:pathLst>
                <a:path extrusionOk="0" h="7871" w="9919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105225" y="2017050"/>
              <a:ext cx="60725" cy="44375"/>
            </a:xfrm>
            <a:custGeom>
              <a:rect b="b" l="l" r="r" t="t"/>
              <a:pathLst>
                <a:path extrusionOk="0" h="1775" w="2429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183800" y="1981925"/>
              <a:ext cx="12225" cy="22350"/>
            </a:xfrm>
            <a:custGeom>
              <a:rect b="b" l="l" r="r" t="t"/>
              <a:pathLst>
                <a:path extrusionOk="0" h="894" w="489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080500" y="1990250"/>
              <a:ext cx="11950" cy="19975"/>
            </a:xfrm>
            <a:custGeom>
              <a:rect b="b" l="l" r="r" t="t"/>
              <a:pathLst>
                <a:path extrusionOk="0" h="799" w="478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5810250" y="2079850"/>
              <a:ext cx="72350" cy="49150"/>
            </a:xfrm>
            <a:custGeom>
              <a:rect b="b" l="l" r="r" t="t"/>
              <a:pathLst>
                <a:path extrusionOk="0" h="1966" w="2894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5790300" y="2034300"/>
              <a:ext cx="11025" cy="25025"/>
            </a:xfrm>
            <a:custGeom>
              <a:rect b="b" l="l" r="r" t="t"/>
              <a:pathLst>
                <a:path extrusionOk="0" h="1001" w="441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896550" y="2034600"/>
              <a:ext cx="12225" cy="20275"/>
            </a:xfrm>
            <a:custGeom>
              <a:rect b="b" l="l" r="r" t="t"/>
              <a:pathLst>
                <a:path extrusionOk="0" h="811" w="489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940900" y="1712850"/>
              <a:ext cx="27425" cy="35725"/>
            </a:xfrm>
            <a:custGeom>
              <a:rect b="b" l="l" r="r" t="t"/>
              <a:pathLst>
                <a:path extrusionOk="0" h="1429" w="1097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869175" y="1714625"/>
              <a:ext cx="30375" cy="34250"/>
            </a:xfrm>
            <a:custGeom>
              <a:rect b="b" l="l" r="r" t="t"/>
              <a:pathLst>
                <a:path extrusionOk="0" h="1370" w="1215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5796250" y="1721475"/>
              <a:ext cx="28300" cy="31275"/>
            </a:xfrm>
            <a:custGeom>
              <a:rect b="b" l="l" r="r" t="t"/>
              <a:pathLst>
                <a:path extrusionOk="0" h="1251" w="1132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161775" y="1659250"/>
              <a:ext cx="24425" cy="27125"/>
            </a:xfrm>
            <a:custGeom>
              <a:rect b="b" l="l" r="r" t="t"/>
              <a:pathLst>
                <a:path extrusionOk="0" h="1085" w="977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109375" y="1661650"/>
              <a:ext cx="19375" cy="25925"/>
            </a:xfrm>
            <a:custGeom>
              <a:rect b="b" l="l" r="r" t="t"/>
              <a:pathLst>
                <a:path extrusionOk="0" h="1037" w="775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050150" y="1668500"/>
              <a:ext cx="20550" cy="23825"/>
            </a:xfrm>
            <a:custGeom>
              <a:rect b="b" l="l" r="r" t="t"/>
              <a:pathLst>
                <a:path extrusionOk="0" h="953" w="822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6114750" y="2026275"/>
              <a:ext cx="42275" cy="29200"/>
            </a:xfrm>
            <a:custGeom>
              <a:rect b="b" l="l" r="r" t="t"/>
              <a:pathLst>
                <a:path extrusionOk="0" h="1168" w="1691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5822450" y="2086400"/>
              <a:ext cx="49125" cy="29200"/>
            </a:xfrm>
            <a:custGeom>
              <a:rect b="b" l="l" r="r" t="t"/>
              <a:pathLst>
                <a:path extrusionOk="0" h="1168" w="1965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-1222058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08" name="Google Shape;108;p1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"/>
          <p:cNvSpPr/>
          <p:nvPr/>
        </p:nvSpPr>
        <p:spPr>
          <a:xfrm>
            <a:off x="5249152" y="342445"/>
            <a:ext cx="606731" cy="490655"/>
          </a:xfrm>
          <a:custGeom>
            <a:rect b="b" l="l" r="r" t="t"/>
            <a:pathLst>
              <a:path extrusionOk="0" h="8300" w="10264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1"/>
          <p:cNvGrpSpPr/>
          <p:nvPr/>
        </p:nvGrpSpPr>
        <p:grpSpPr>
          <a:xfrm>
            <a:off x="6439575" y="1848861"/>
            <a:ext cx="5977586" cy="4990378"/>
            <a:chOff x="6990782" y="1728799"/>
            <a:chExt cx="5937077" cy="4974472"/>
          </a:xfrm>
        </p:grpSpPr>
        <p:pic>
          <p:nvPicPr>
            <p:cNvPr id="120" name="Google Shape;12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2184165">
              <a:off x="9994061" y="3119679"/>
              <a:ext cx="2154464" cy="2276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"/>
            <p:cNvSpPr/>
            <p:nvPr/>
          </p:nvSpPr>
          <p:spPr>
            <a:xfrm>
              <a:off x="9186741" y="4684362"/>
              <a:ext cx="479396" cy="430805"/>
            </a:xfrm>
            <a:custGeom>
              <a:rect b="b" l="l" r="r" t="t"/>
              <a:pathLst>
                <a:path extrusionOk="0" h="5061" w="5632">
                  <a:moveTo>
                    <a:pt x="2572" y="3835"/>
                  </a:moveTo>
                  <a:cubicBezTo>
                    <a:pt x="2500" y="4013"/>
                    <a:pt x="2393" y="4192"/>
                    <a:pt x="2262" y="4323"/>
                  </a:cubicBezTo>
                  <a:cubicBezTo>
                    <a:pt x="2036" y="4561"/>
                    <a:pt x="1786" y="4597"/>
                    <a:pt x="1584" y="4382"/>
                  </a:cubicBezTo>
                  <a:cubicBezTo>
                    <a:pt x="1441" y="4739"/>
                    <a:pt x="1167" y="5061"/>
                    <a:pt x="738" y="5025"/>
                  </a:cubicBezTo>
                  <a:cubicBezTo>
                    <a:pt x="631" y="5013"/>
                    <a:pt x="536" y="4978"/>
                    <a:pt x="429" y="4918"/>
                  </a:cubicBezTo>
                  <a:cubicBezTo>
                    <a:pt x="83" y="4680"/>
                    <a:pt x="0" y="4073"/>
                    <a:pt x="131" y="3692"/>
                  </a:cubicBezTo>
                  <a:cubicBezTo>
                    <a:pt x="310" y="3192"/>
                    <a:pt x="869" y="2465"/>
                    <a:pt x="1441" y="2870"/>
                  </a:cubicBezTo>
                  <a:cubicBezTo>
                    <a:pt x="1679" y="3025"/>
                    <a:pt x="1726" y="3311"/>
                    <a:pt x="1619" y="3513"/>
                  </a:cubicBezTo>
                  <a:cubicBezTo>
                    <a:pt x="1679" y="3525"/>
                    <a:pt x="1738" y="3573"/>
                    <a:pt x="1726" y="3656"/>
                  </a:cubicBezTo>
                  <a:cubicBezTo>
                    <a:pt x="1726" y="3775"/>
                    <a:pt x="1703" y="3882"/>
                    <a:pt x="1679" y="4001"/>
                  </a:cubicBezTo>
                  <a:cubicBezTo>
                    <a:pt x="1679" y="4037"/>
                    <a:pt x="1691" y="4108"/>
                    <a:pt x="1726" y="4132"/>
                  </a:cubicBezTo>
                  <a:cubicBezTo>
                    <a:pt x="1881" y="4168"/>
                    <a:pt x="2036" y="4132"/>
                    <a:pt x="2119" y="3966"/>
                  </a:cubicBezTo>
                  <a:lnTo>
                    <a:pt x="2119" y="3966"/>
                  </a:lnTo>
                  <a:cubicBezTo>
                    <a:pt x="2167" y="3906"/>
                    <a:pt x="2203" y="3835"/>
                    <a:pt x="2227" y="3775"/>
                  </a:cubicBezTo>
                  <a:cubicBezTo>
                    <a:pt x="2286" y="3644"/>
                    <a:pt x="2346" y="3525"/>
                    <a:pt x="2405" y="3394"/>
                  </a:cubicBezTo>
                  <a:cubicBezTo>
                    <a:pt x="2358" y="3227"/>
                    <a:pt x="2334" y="3061"/>
                    <a:pt x="2298" y="2894"/>
                  </a:cubicBezTo>
                  <a:cubicBezTo>
                    <a:pt x="2238" y="2573"/>
                    <a:pt x="2203" y="2227"/>
                    <a:pt x="2167" y="1882"/>
                  </a:cubicBezTo>
                  <a:cubicBezTo>
                    <a:pt x="2155" y="1680"/>
                    <a:pt x="2143" y="1441"/>
                    <a:pt x="2143" y="1227"/>
                  </a:cubicBezTo>
                  <a:cubicBezTo>
                    <a:pt x="2155" y="1049"/>
                    <a:pt x="2179" y="870"/>
                    <a:pt x="2227" y="691"/>
                  </a:cubicBezTo>
                  <a:cubicBezTo>
                    <a:pt x="2322" y="382"/>
                    <a:pt x="2512" y="1"/>
                    <a:pt x="2893" y="203"/>
                  </a:cubicBezTo>
                  <a:cubicBezTo>
                    <a:pt x="3310" y="429"/>
                    <a:pt x="3298" y="1322"/>
                    <a:pt x="3274" y="1739"/>
                  </a:cubicBezTo>
                  <a:cubicBezTo>
                    <a:pt x="3239" y="2025"/>
                    <a:pt x="3167" y="2287"/>
                    <a:pt x="3060" y="2561"/>
                  </a:cubicBezTo>
                  <a:cubicBezTo>
                    <a:pt x="3215" y="2442"/>
                    <a:pt x="3417" y="2418"/>
                    <a:pt x="3643" y="2632"/>
                  </a:cubicBezTo>
                  <a:cubicBezTo>
                    <a:pt x="3667" y="2656"/>
                    <a:pt x="3715" y="2703"/>
                    <a:pt x="3727" y="2751"/>
                  </a:cubicBezTo>
                  <a:cubicBezTo>
                    <a:pt x="3810" y="2644"/>
                    <a:pt x="3893" y="2537"/>
                    <a:pt x="4024" y="2501"/>
                  </a:cubicBezTo>
                  <a:cubicBezTo>
                    <a:pt x="4322" y="2394"/>
                    <a:pt x="4608" y="2406"/>
                    <a:pt x="4894" y="2561"/>
                  </a:cubicBezTo>
                  <a:cubicBezTo>
                    <a:pt x="5132" y="2525"/>
                    <a:pt x="5263" y="2692"/>
                    <a:pt x="5227" y="2942"/>
                  </a:cubicBezTo>
                  <a:cubicBezTo>
                    <a:pt x="5215" y="3061"/>
                    <a:pt x="5048" y="3096"/>
                    <a:pt x="4977" y="3013"/>
                  </a:cubicBezTo>
                  <a:cubicBezTo>
                    <a:pt x="4929" y="2977"/>
                    <a:pt x="4894" y="2930"/>
                    <a:pt x="4834" y="2882"/>
                  </a:cubicBezTo>
                  <a:cubicBezTo>
                    <a:pt x="4739" y="2930"/>
                    <a:pt x="4572" y="3037"/>
                    <a:pt x="4548" y="3073"/>
                  </a:cubicBezTo>
                  <a:cubicBezTo>
                    <a:pt x="4477" y="3215"/>
                    <a:pt x="4358" y="3394"/>
                    <a:pt x="4382" y="3549"/>
                  </a:cubicBezTo>
                  <a:cubicBezTo>
                    <a:pt x="4417" y="3727"/>
                    <a:pt x="4620" y="3906"/>
                    <a:pt x="4798" y="3811"/>
                  </a:cubicBezTo>
                  <a:cubicBezTo>
                    <a:pt x="5108" y="3608"/>
                    <a:pt x="5322" y="3156"/>
                    <a:pt x="5334" y="2799"/>
                  </a:cubicBezTo>
                  <a:cubicBezTo>
                    <a:pt x="5346" y="2596"/>
                    <a:pt x="5632" y="2620"/>
                    <a:pt x="5632" y="2799"/>
                  </a:cubicBezTo>
                  <a:cubicBezTo>
                    <a:pt x="5620" y="3239"/>
                    <a:pt x="5382" y="3716"/>
                    <a:pt x="5036" y="4001"/>
                  </a:cubicBezTo>
                  <a:cubicBezTo>
                    <a:pt x="4691" y="4263"/>
                    <a:pt x="4251" y="4085"/>
                    <a:pt x="4120" y="3704"/>
                  </a:cubicBezTo>
                  <a:cubicBezTo>
                    <a:pt x="4001" y="3346"/>
                    <a:pt x="4239" y="2954"/>
                    <a:pt x="4513" y="2739"/>
                  </a:cubicBezTo>
                  <a:cubicBezTo>
                    <a:pt x="4310" y="2692"/>
                    <a:pt x="4120" y="2739"/>
                    <a:pt x="3977" y="2930"/>
                  </a:cubicBezTo>
                  <a:cubicBezTo>
                    <a:pt x="3941" y="2989"/>
                    <a:pt x="3905" y="3049"/>
                    <a:pt x="3882" y="3108"/>
                  </a:cubicBezTo>
                  <a:cubicBezTo>
                    <a:pt x="3941" y="3477"/>
                    <a:pt x="3882" y="4061"/>
                    <a:pt x="3608" y="4323"/>
                  </a:cubicBezTo>
                  <a:cubicBezTo>
                    <a:pt x="3477" y="4466"/>
                    <a:pt x="3298" y="4561"/>
                    <a:pt x="3120" y="4525"/>
                  </a:cubicBezTo>
                  <a:cubicBezTo>
                    <a:pt x="2834" y="4489"/>
                    <a:pt x="2679" y="4120"/>
                    <a:pt x="2572" y="3835"/>
                  </a:cubicBezTo>
                  <a:close/>
                  <a:moveTo>
                    <a:pt x="1429" y="3716"/>
                  </a:moveTo>
                  <a:cubicBezTo>
                    <a:pt x="1357" y="3751"/>
                    <a:pt x="1310" y="3763"/>
                    <a:pt x="1250" y="3763"/>
                  </a:cubicBezTo>
                  <a:cubicBezTo>
                    <a:pt x="1048" y="3775"/>
                    <a:pt x="1048" y="3489"/>
                    <a:pt x="1226" y="3465"/>
                  </a:cubicBezTo>
                  <a:cubicBezTo>
                    <a:pt x="1286" y="3465"/>
                    <a:pt x="1345" y="3430"/>
                    <a:pt x="1369" y="3394"/>
                  </a:cubicBezTo>
                  <a:cubicBezTo>
                    <a:pt x="1405" y="3299"/>
                    <a:pt x="1345" y="3168"/>
                    <a:pt x="1274" y="3108"/>
                  </a:cubicBezTo>
                  <a:cubicBezTo>
                    <a:pt x="1203" y="3049"/>
                    <a:pt x="1131" y="3013"/>
                    <a:pt x="1036" y="3049"/>
                  </a:cubicBezTo>
                  <a:cubicBezTo>
                    <a:pt x="845" y="3120"/>
                    <a:pt x="679" y="3251"/>
                    <a:pt x="572" y="3430"/>
                  </a:cubicBezTo>
                  <a:cubicBezTo>
                    <a:pt x="417" y="3680"/>
                    <a:pt x="322" y="3977"/>
                    <a:pt x="393" y="4299"/>
                  </a:cubicBezTo>
                  <a:cubicBezTo>
                    <a:pt x="500" y="4716"/>
                    <a:pt x="964" y="4918"/>
                    <a:pt x="1215" y="4477"/>
                  </a:cubicBezTo>
                  <a:cubicBezTo>
                    <a:pt x="1322" y="4311"/>
                    <a:pt x="1381" y="4120"/>
                    <a:pt x="1405" y="3918"/>
                  </a:cubicBezTo>
                  <a:cubicBezTo>
                    <a:pt x="1405" y="3870"/>
                    <a:pt x="1405" y="3787"/>
                    <a:pt x="1429" y="3716"/>
                  </a:cubicBezTo>
                  <a:close/>
                  <a:moveTo>
                    <a:pt x="2869" y="3073"/>
                  </a:moveTo>
                  <a:cubicBezTo>
                    <a:pt x="2858" y="3096"/>
                    <a:pt x="2858" y="3120"/>
                    <a:pt x="2834" y="3132"/>
                  </a:cubicBezTo>
                  <a:cubicBezTo>
                    <a:pt x="2798" y="3227"/>
                    <a:pt x="2762" y="3311"/>
                    <a:pt x="2739" y="3406"/>
                  </a:cubicBezTo>
                  <a:lnTo>
                    <a:pt x="2774" y="3573"/>
                  </a:lnTo>
                  <a:cubicBezTo>
                    <a:pt x="2822" y="3763"/>
                    <a:pt x="2881" y="4049"/>
                    <a:pt x="3048" y="4192"/>
                  </a:cubicBezTo>
                  <a:cubicBezTo>
                    <a:pt x="3108" y="4239"/>
                    <a:pt x="3167" y="4287"/>
                    <a:pt x="3239" y="4263"/>
                  </a:cubicBezTo>
                  <a:cubicBezTo>
                    <a:pt x="3441" y="4227"/>
                    <a:pt x="3560" y="3787"/>
                    <a:pt x="3584" y="3608"/>
                  </a:cubicBezTo>
                  <a:lnTo>
                    <a:pt x="3584" y="3489"/>
                  </a:lnTo>
                  <a:cubicBezTo>
                    <a:pt x="3358" y="3656"/>
                    <a:pt x="3060" y="3704"/>
                    <a:pt x="2929" y="3406"/>
                  </a:cubicBezTo>
                  <a:cubicBezTo>
                    <a:pt x="2881" y="3311"/>
                    <a:pt x="2869" y="3215"/>
                    <a:pt x="2846" y="3096"/>
                  </a:cubicBezTo>
                  <a:cubicBezTo>
                    <a:pt x="2869" y="3108"/>
                    <a:pt x="2869" y="3096"/>
                    <a:pt x="2869" y="3073"/>
                  </a:cubicBezTo>
                  <a:close/>
                  <a:moveTo>
                    <a:pt x="3572" y="3073"/>
                  </a:moveTo>
                  <a:cubicBezTo>
                    <a:pt x="3548" y="3037"/>
                    <a:pt x="3548" y="3001"/>
                    <a:pt x="3536" y="2977"/>
                  </a:cubicBezTo>
                  <a:lnTo>
                    <a:pt x="3536" y="2954"/>
                  </a:lnTo>
                  <a:cubicBezTo>
                    <a:pt x="3524" y="2918"/>
                    <a:pt x="3512" y="2870"/>
                    <a:pt x="3465" y="2858"/>
                  </a:cubicBezTo>
                  <a:cubicBezTo>
                    <a:pt x="3393" y="2811"/>
                    <a:pt x="3250" y="2870"/>
                    <a:pt x="3179" y="2918"/>
                  </a:cubicBezTo>
                  <a:cubicBezTo>
                    <a:pt x="3143" y="2977"/>
                    <a:pt x="3120" y="3049"/>
                    <a:pt x="3143" y="3096"/>
                  </a:cubicBezTo>
                  <a:cubicBezTo>
                    <a:pt x="3191" y="3180"/>
                    <a:pt x="3358" y="3215"/>
                    <a:pt x="3477" y="3227"/>
                  </a:cubicBezTo>
                  <a:cubicBezTo>
                    <a:pt x="3512" y="3180"/>
                    <a:pt x="3536" y="3132"/>
                    <a:pt x="3572" y="3073"/>
                  </a:cubicBezTo>
                  <a:close/>
                  <a:moveTo>
                    <a:pt x="2631" y="2930"/>
                  </a:moveTo>
                  <a:cubicBezTo>
                    <a:pt x="2631" y="2930"/>
                    <a:pt x="2631" y="2918"/>
                    <a:pt x="2643" y="2918"/>
                  </a:cubicBezTo>
                  <a:cubicBezTo>
                    <a:pt x="2881" y="2346"/>
                    <a:pt x="3108" y="1763"/>
                    <a:pt x="3012" y="1144"/>
                  </a:cubicBezTo>
                  <a:cubicBezTo>
                    <a:pt x="2989" y="953"/>
                    <a:pt x="2953" y="691"/>
                    <a:pt x="2858" y="537"/>
                  </a:cubicBezTo>
                  <a:cubicBezTo>
                    <a:pt x="2834" y="501"/>
                    <a:pt x="2798" y="441"/>
                    <a:pt x="2762" y="453"/>
                  </a:cubicBezTo>
                  <a:cubicBezTo>
                    <a:pt x="2691" y="477"/>
                    <a:pt x="2596" y="668"/>
                    <a:pt x="2584" y="727"/>
                  </a:cubicBezTo>
                  <a:cubicBezTo>
                    <a:pt x="2560" y="810"/>
                    <a:pt x="2512" y="965"/>
                    <a:pt x="2500" y="1049"/>
                  </a:cubicBezTo>
                  <a:cubicBezTo>
                    <a:pt x="2453" y="1525"/>
                    <a:pt x="2453" y="2061"/>
                    <a:pt x="2560" y="2537"/>
                  </a:cubicBezTo>
                  <a:cubicBezTo>
                    <a:pt x="2572" y="2680"/>
                    <a:pt x="2584" y="2811"/>
                    <a:pt x="2631" y="2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2" name="Google Shape;122;p1"/>
            <p:cNvPicPr preferRelativeResize="0"/>
            <p:nvPr/>
          </p:nvPicPr>
          <p:blipFill rotWithShape="1">
            <a:blip r:embed="rId4">
              <a:alphaModFix/>
            </a:blip>
            <a:srcRect b="0" l="0" r="0" t="3133"/>
            <a:stretch/>
          </p:blipFill>
          <p:spPr>
            <a:xfrm flipH="1">
              <a:off x="6990782" y="2713072"/>
              <a:ext cx="2693342" cy="2818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5">
              <a:alphaModFix/>
            </a:blip>
            <a:srcRect b="2085" l="0" r="53578" t="0"/>
            <a:stretch/>
          </p:blipFill>
          <p:spPr>
            <a:xfrm>
              <a:off x="7733476" y="1728799"/>
              <a:ext cx="3983076" cy="3877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"/>
            <p:cNvPicPr preferRelativeResize="0"/>
            <p:nvPr/>
          </p:nvPicPr>
          <p:blipFill rotWithShape="1">
            <a:blip r:embed="rId6">
              <a:alphaModFix/>
            </a:blip>
            <a:srcRect b="0" l="0" r="49777" t="0"/>
            <a:stretch/>
          </p:blipFill>
          <p:spPr>
            <a:xfrm>
              <a:off x="7190955" y="4287275"/>
              <a:ext cx="2798297" cy="2415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7">
              <a:alphaModFix/>
            </a:blip>
            <a:srcRect b="2085" l="51575" r="0" t="1843"/>
            <a:stretch/>
          </p:blipFill>
          <p:spPr>
            <a:xfrm rot="201087">
              <a:off x="8923500" y="3838949"/>
              <a:ext cx="2644875" cy="2421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8">
              <a:alphaModFix/>
            </a:blip>
            <a:srcRect b="0" l="55377" r="0" t="0"/>
            <a:stretch/>
          </p:blipFill>
          <p:spPr>
            <a:xfrm rot="1148477">
              <a:off x="10012973" y="3929368"/>
              <a:ext cx="2590393" cy="24159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"/>
          <p:cNvGrpSpPr/>
          <p:nvPr/>
        </p:nvGrpSpPr>
        <p:grpSpPr>
          <a:xfrm rot="555329">
            <a:off x="2253412" y="914843"/>
            <a:ext cx="887300" cy="953679"/>
            <a:chOff x="5455725" y="3107050"/>
            <a:chExt cx="641475" cy="722450"/>
          </a:xfrm>
        </p:grpSpPr>
        <p:sp>
          <p:nvSpPr>
            <p:cNvPr id="128" name="Google Shape;128;p1"/>
            <p:cNvSpPr/>
            <p:nvPr/>
          </p:nvSpPr>
          <p:spPr>
            <a:xfrm>
              <a:off x="5474775" y="3247550"/>
              <a:ext cx="267025" cy="261375"/>
            </a:xfrm>
            <a:custGeom>
              <a:rect b="b" l="l" r="r" t="t"/>
              <a:pathLst>
                <a:path extrusionOk="0" h="10455" w="10681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5690875" y="3727375"/>
              <a:ext cx="380425" cy="83675"/>
            </a:xfrm>
            <a:custGeom>
              <a:rect b="b" l="l" r="r" t="t"/>
              <a:pathLst>
                <a:path extrusionOk="0" h="3347" w="15217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5641475" y="3122825"/>
              <a:ext cx="148550" cy="161950"/>
            </a:xfrm>
            <a:custGeom>
              <a:rect b="b" l="l" r="r" t="t"/>
              <a:pathLst>
                <a:path extrusionOk="0" h="6478" w="5942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5779275" y="3208850"/>
              <a:ext cx="106600" cy="511700"/>
            </a:xfrm>
            <a:custGeom>
              <a:rect b="b" l="l" r="r" t="t"/>
              <a:pathLst>
                <a:path extrusionOk="0" h="20468" w="4264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5534900" y="3418100"/>
              <a:ext cx="123250" cy="92900"/>
            </a:xfrm>
            <a:custGeom>
              <a:rect b="b" l="l" r="r" t="t"/>
              <a:pathLst>
                <a:path extrusionOk="0" h="3716" w="493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5969775" y="3707125"/>
              <a:ext cx="44075" cy="31575"/>
            </a:xfrm>
            <a:custGeom>
              <a:rect b="b" l="l" r="r" t="t"/>
              <a:pathLst>
                <a:path extrusionOk="0" h="1263" w="1763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5455725" y="3107050"/>
              <a:ext cx="641475" cy="722450"/>
            </a:xfrm>
            <a:custGeom>
              <a:rect b="b" l="l" r="r" t="t"/>
              <a:pathLst>
                <a:path extrusionOk="0" h="28898" w="25659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"/>
          <p:cNvSpPr/>
          <p:nvPr/>
        </p:nvSpPr>
        <p:spPr>
          <a:xfrm rot="4234167">
            <a:off x="7065834" y="2640894"/>
            <a:ext cx="479396" cy="430805"/>
          </a:xfrm>
          <a:custGeom>
            <a:rect b="b" l="l" r="r" t="t"/>
            <a:pathLst>
              <a:path extrusionOk="0" h="5061" w="5632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1282811" y="2676511"/>
            <a:ext cx="662539" cy="631330"/>
          </a:xfrm>
          <a:custGeom>
            <a:rect b="b" l="l" r="r" t="t"/>
            <a:pathLst>
              <a:path extrusionOk="0" h="12241" w="12848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/>
        </p:nvSpPr>
        <p:spPr>
          <a:xfrm>
            <a:off x="818059" y="297228"/>
            <a:ext cx="7394897" cy="13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Em có nhận xét gì về căn phòng?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Nếu là Hoa, em sẽ nói gì?</a:t>
            </a:r>
            <a:endParaRPr/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15" y="1860685"/>
            <a:ext cx="10970432" cy="404234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Dấu Mũi Tên, Thiết Kế Biểu Tượng, Logo, Dòng, Biểu Tượng png | Klipartz" id="248" name="Google Shape;248;p10"/>
          <p:cNvPicPr preferRelativeResize="0"/>
          <p:nvPr/>
        </p:nvPicPr>
        <p:blipFill rotWithShape="1">
          <a:blip r:embed="rId4">
            <a:alphaModFix/>
          </a:blip>
          <a:srcRect b="12340" l="27210" r="14066" t="6240"/>
          <a:stretch/>
        </p:blipFill>
        <p:spPr>
          <a:xfrm flipH="1" rot="-4281154">
            <a:off x="4199783" y="2749572"/>
            <a:ext cx="631450" cy="875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ấu Mũi Tên, Thiết Kế Biểu Tượng, Logo, Dòng, Biểu Tượng png | Klipartz" id="249" name="Google Shape;249;p10"/>
          <p:cNvPicPr preferRelativeResize="0"/>
          <p:nvPr/>
        </p:nvPicPr>
        <p:blipFill rotWithShape="1">
          <a:blip r:embed="rId4">
            <a:alphaModFix/>
          </a:blip>
          <a:srcRect b="12340" l="27210" r="14066" t="6240"/>
          <a:stretch/>
        </p:blipFill>
        <p:spPr>
          <a:xfrm flipH="1" rot="-4281154">
            <a:off x="10303532" y="5465282"/>
            <a:ext cx="631450" cy="875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ấu Mũi Tên, Thiết Kế Biểu Tượng, Logo, Dòng, Biểu Tượng png | Klipartz" id="250" name="Google Shape;250;p10"/>
          <p:cNvPicPr preferRelativeResize="0"/>
          <p:nvPr/>
        </p:nvPicPr>
        <p:blipFill rotWithShape="1">
          <a:blip r:embed="rId4">
            <a:alphaModFix/>
          </a:blip>
          <a:srcRect b="12340" l="27210" r="14066" t="6240"/>
          <a:stretch/>
        </p:blipFill>
        <p:spPr>
          <a:xfrm rot="9610451">
            <a:off x="7350321" y="1962271"/>
            <a:ext cx="631450" cy="875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 b="0" l="0" r="0"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 txBox="1"/>
          <p:nvPr/>
        </p:nvSpPr>
        <p:spPr>
          <a:xfrm>
            <a:off x="5322830" y="209000"/>
            <a:ext cx="61769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hộp đựng đồ dùng từ vật liệu đã qua sử dụng.</a:t>
            </a:r>
            <a:endParaRPr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469261" y="3031638"/>
            <a:ext cx="3429000" cy="3569841"/>
            <a:chOff x="469261" y="3031638"/>
            <a:chExt cx="3429000" cy="3569841"/>
          </a:xfrm>
        </p:grpSpPr>
        <p:pic>
          <p:nvPicPr>
            <p:cNvPr descr="Cartoon open cubicle cardboard box Royalty Free Vector Image" id="258" name="Google Shape;258;p11"/>
            <p:cNvPicPr preferRelativeResize="0"/>
            <p:nvPr/>
          </p:nvPicPr>
          <p:blipFill rotWithShape="1">
            <a:blip r:embed="rId4">
              <a:alphaModFix/>
            </a:blip>
            <a:srcRect b="9356" l="0" r="0" t="0"/>
            <a:stretch/>
          </p:blipFill>
          <p:spPr>
            <a:xfrm>
              <a:off x="469261" y="3031638"/>
              <a:ext cx="3429000" cy="33568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1"/>
            <p:cNvSpPr/>
            <p:nvPr/>
          </p:nvSpPr>
          <p:spPr>
            <a:xfrm>
              <a:off x="2090809" y="6175436"/>
              <a:ext cx="426043" cy="426043"/>
            </a:xfrm>
            <a:prstGeom prst="ellipse">
              <a:avLst/>
            </a:prstGeom>
            <a:solidFill>
              <a:srgbClr val="FCE281"/>
            </a:solidFill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60" name="Google Shape;260;p11"/>
          <p:cNvGrpSpPr/>
          <p:nvPr/>
        </p:nvGrpSpPr>
        <p:grpSpPr>
          <a:xfrm>
            <a:off x="4885078" y="1404424"/>
            <a:ext cx="2147411" cy="2320132"/>
            <a:chOff x="4893876" y="1633896"/>
            <a:chExt cx="2147411" cy="2320132"/>
          </a:xfrm>
        </p:grpSpPr>
        <p:pic>
          <p:nvPicPr>
            <p:cNvPr descr="3 inch Transparent Cello Tape, Rs 2800 /box Ashapura Enterprises | ID:  18439464433" id="261" name="Google Shape;26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93876" y="1633896"/>
              <a:ext cx="2147411" cy="21474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1"/>
            <p:cNvSpPr/>
            <p:nvPr/>
          </p:nvSpPr>
          <p:spPr>
            <a:xfrm>
              <a:off x="5625223" y="3527985"/>
              <a:ext cx="426043" cy="426043"/>
            </a:xfrm>
            <a:prstGeom prst="ellipse">
              <a:avLst/>
            </a:prstGeom>
            <a:solidFill>
              <a:srgbClr val="FCE281"/>
            </a:solidFill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>
            <a:off x="8047187" y="1205118"/>
            <a:ext cx="2036794" cy="2519438"/>
            <a:chOff x="7770405" y="1460982"/>
            <a:chExt cx="2036794" cy="2519438"/>
          </a:xfrm>
        </p:grpSpPr>
        <p:grpSp>
          <p:nvGrpSpPr>
            <p:cNvPr id="264" name="Google Shape;264;p11"/>
            <p:cNvGrpSpPr/>
            <p:nvPr/>
          </p:nvGrpSpPr>
          <p:grpSpPr>
            <a:xfrm>
              <a:off x="7770405" y="1460982"/>
              <a:ext cx="2036794" cy="2280023"/>
              <a:chOff x="8036902" y="1225741"/>
              <a:chExt cx="2036794" cy="2280023"/>
            </a:xfrm>
          </p:grpSpPr>
          <p:grpSp>
            <p:nvGrpSpPr>
              <p:cNvPr id="265" name="Google Shape;265;p11"/>
              <p:cNvGrpSpPr/>
              <p:nvPr/>
            </p:nvGrpSpPr>
            <p:grpSpPr>
              <a:xfrm>
                <a:off x="8036902" y="1225741"/>
                <a:ext cx="2036794" cy="2280023"/>
                <a:chOff x="8036902" y="1225741"/>
                <a:chExt cx="2036794" cy="2280023"/>
              </a:xfrm>
            </p:grpSpPr>
            <p:pic>
              <p:nvPicPr>
                <p:cNvPr descr="Hình ảnh Keo Dán PNG, Vector, PSD, và biểu tượng để tải về miễn phí |  pngtree" id="266" name="Google Shape;266;p1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24671" l="4770" r="28160" t="28841"/>
                <a:stretch/>
              </p:blipFill>
              <p:spPr>
                <a:xfrm rot="-3736156">
                  <a:off x="8111323" y="1711454"/>
                  <a:ext cx="1887953" cy="13085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7" name="Google Shape;267;p11"/>
                <p:cNvSpPr/>
                <p:nvPr/>
              </p:nvSpPr>
              <p:spPr>
                <a:xfrm>
                  <a:off x="8813132" y="1934735"/>
                  <a:ext cx="403349" cy="77420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8" name="Google Shape;268;p11"/>
              <p:cNvSpPr/>
              <p:nvPr/>
            </p:nvSpPr>
            <p:spPr>
              <a:xfrm>
                <a:off x="8715227" y="2009824"/>
                <a:ext cx="64376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VN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Keo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VN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dán</a:t>
                </a:r>
                <a:endParaRPr/>
              </a:p>
            </p:txBody>
          </p:sp>
        </p:grpSp>
        <p:sp>
          <p:nvSpPr>
            <p:cNvPr id="269" name="Google Shape;269;p11"/>
            <p:cNvSpPr/>
            <p:nvPr/>
          </p:nvSpPr>
          <p:spPr>
            <a:xfrm>
              <a:off x="8559306" y="3554377"/>
              <a:ext cx="426043" cy="426043"/>
            </a:xfrm>
            <a:prstGeom prst="ellipse">
              <a:avLst/>
            </a:prstGeom>
            <a:solidFill>
              <a:srgbClr val="FCE281"/>
            </a:solidFill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270" name="Google Shape;270;p11"/>
          <p:cNvGrpSpPr/>
          <p:nvPr/>
        </p:nvGrpSpPr>
        <p:grpSpPr>
          <a:xfrm>
            <a:off x="4885078" y="3797591"/>
            <a:ext cx="3104656" cy="3104656"/>
            <a:chOff x="4885078" y="3797591"/>
            <a:chExt cx="3104656" cy="3104656"/>
          </a:xfrm>
        </p:grpSpPr>
        <p:pic>
          <p:nvPicPr>
            <p:cNvPr descr="Giấy thủ công 6 màu Hồng Hà (MS0220) Siêu thị Đức Thành" id="271" name="Google Shape;271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85078" y="3797591"/>
              <a:ext cx="3104656" cy="3104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1"/>
            <p:cNvSpPr/>
            <p:nvPr/>
          </p:nvSpPr>
          <p:spPr>
            <a:xfrm>
              <a:off x="5816416" y="6367876"/>
              <a:ext cx="426043" cy="426043"/>
            </a:xfrm>
            <a:prstGeom prst="ellipse">
              <a:avLst/>
            </a:prstGeom>
            <a:solidFill>
              <a:srgbClr val="FCE281"/>
            </a:solidFill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273" name="Google Shape;273;p11"/>
          <p:cNvGrpSpPr/>
          <p:nvPr/>
        </p:nvGrpSpPr>
        <p:grpSpPr>
          <a:xfrm>
            <a:off x="9193660" y="4098490"/>
            <a:ext cx="2399694" cy="2289967"/>
            <a:chOff x="9193660" y="4098490"/>
            <a:chExt cx="2399694" cy="2289967"/>
          </a:xfrm>
        </p:grpSpPr>
        <p:pic>
          <p:nvPicPr>
            <p:cNvPr descr="Transparent Crayola Png - Crayon Feutre Png , Transparent Cartoon, Free  Cliparts &amp;amp; Silhouettes - NetClipart" id="274" name="Google Shape;274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193660" y="4098490"/>
              <a:ext cx="2399694" cy="22899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1"/>
            <p:cNvSpPr/>
            <p:nvPr/>
          </p:nvSpPr>
          <p:spPr>
            <a:xfrm>
              <a:off x="9932904" y="5917679"/>
              <a:ext cx="426043" cy="426043"/>
            </a:xfrm>
            <a:prstGeom prst="ellipse">
              <a:avLst/>
            </a:prstGeom>
            <a:solidFill>
              <a:srgbClr val="FCE281"/>
            </a:solidFill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276" name="Google Shape;276;p11"/>
          <p:cNvSpPr txBox="1"/>
          <p:nvPr/>
        </p:nvSpPr>
        <p:spPr>
          <a:xfrm>
            <a:off x="1327207" y="1288735"/>
            <a:ext cx="61769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Chuẩn bị: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2"/>
          <p:cNvPicPr preferRelativeResize="0"/>
          <p:nvPr/>
        </p:nvPicPr>
        <p:blipFill rotWithShape="1">
          <a:blip r:embed="rId3">
            <a:alphaModFix/>
          </a:blip>
          <a:srcRect b="0" l="0" r="0" t="5419"/>
          <a:stretch/>
        </p:blipFill>
        <p:spPr>
          <a:xfrm>
            <a:off x="668898" y="332345"/>
            <a:ext cx="1166813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/>
          <p:nvPr/>
        </p:nvSpPr>
        <p:spPr>
          <a:xfrm>
            <a:off x="1835711" y="271885"/>
            <a:ext cx="95319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Các bước thực hiện:</a:t>
            </a: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4">
            <a:alphaModFix/>
          </a:blip>
          <a:srcRect b="0" l="0" r="66503" t="0"/>
          <a:stretch/>
        </p:blipFill>
        <p:spPr>
          <a:xfrm>
            <a:off x="820126" y="2186843"/>
            <a:ext cx="3628782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 txBox="1"/>
          <p:nvPr/>
        </p:nvSpPr>
        <p:spPr>
          <a:xfrm>
            <a:off x="2242413" y="707581"/>
            <a:ext cx="8958987" cy="13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Cắt hộp giấy thành hộp như hình 6.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Dán giấy màu (Hình 7) và trang trí (Hình 8).</a:t>
            </a:r>
            <a:endParaRPr/>
          </a:p>
        </p:txBody>
      </p:sp>
      <p:pic>
        <p:nvPicPr>
          <p:cNvPr id="285" name="Google Shape;285;p12"/>
          <p:cNvPicPr preferRelativeResize="0"/>
          <p:nvPr/>
        </p:nvPicPr>
        <p:blipFill rotWithShape="1">
          <a:blip r:embed="rId4">
            <a:alphaModFix/>
          </a:blip>
          <a:srcRect b="0" l="33497" r="0" t="0"/>
          <a:stretch/>
        </p:blipFill>
        <p:spPr>
          <a:xfrm>
            <a:off x="4448908" y="2186843"/>
            <a:ext cx="7204318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3"/>
          <p:cNvGrpSpPr/>
          <p:nvPr/>
        </p:nvGrpSpPr>
        <p:grpSpPr>
          <a:xfrm>
            <a:off x="4070350" y="1883818"/>
            <a:ext cx="4051300" cy="3769021"/>
            <a:chOff x="4070350" y="1651000"/>
            <a:chExt cx="4051300" cy="3769021"/>
          </a:xfrm>
        </p:grpSpPr>
        <p:pic>
          <p:nvPicPr>
            <p:cNvPr id="291" name="Google Shape;29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70350" y="1651000"/>
              <a:ext cx="4051300" cy="355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13"/>
            <p:cNvSpPr/>
            <p:nvPr/>
          </p:nvSpPr>
          <p:spPr>
            <a:xfrm>
              <a:off x="4764019" y="4993978"/>
              <a:ext cx="426043" cy="426043"/>
            </a:xfrm>
            <a:prstGeom prst="ellipse">
              <a:avLst/>
            </a:prstGeom>
            <a:solidFill>
              <a:srgbClr val="FCE281"/>
            </a:solidFill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grpSp>
        <p:nvGrpSpPr>
          <p:cNvPr id="293" name="Google Shape;293;p13"/>
          <p:cNvGrpSpPr/>
          <p:nvPr/>
        </p:nvGrpSpPr>
        <p:grpSpPr>
          <a:xfrm>
            <a:off x="7336295" y="2245712"/>
            <a:ext cx="6021727" cy="4534365"/>
            <a:chOff x="7336295" y="2245712"/>
            <a:chExt cx="6021727" cy="4534365"/>
          </a:xfrm>
        </p:grpSpPr>
        <p:pic>
          <p:nvPicPr>
            <p:cNvPr descr="Dancing Minions - Minions Transparent Background PNG Image | Transparent PNG  Free Download on SeekPNG" id="294" name="Google Shape;29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36295" y="4525601"/>
              <a:ext cx="6021727" cy="22544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5" name="Google Shape;295;p13"/>
            <p:cNvGrpSpPr/>
            <p:nvPr/>
          </p:nvGrpSpPr>
          <p:grpSpPr>
            <a:xfrm>
              <a:off x="8840018" y="2245712"/>
              <a:ext cx="3657242" cy="3657242"/>
              <a:chOff x="8840018" y="2245712"/>
              <a:chExt cx="3657242" cy="3657242"/>
            </a:xfrm>
          </p:grpSpPr>
          <p:pic>
            <p:nvPicPr>
              <p:cNvPr descr="Creative Yellow Dialog Text Box, Cartoon Title Box, Yellow Cartoon Box,  Dialog Box PNG Transparent Clipart Image and PSD File for Free Download |  Creative text, Identity design logo, Dialogue bubble" id="296" name="Google Shape;296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498737">
                <a:off x="9056188" y="2461882"/>
                <a:ext cx="3224901" cy="32249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7" name="Google Shape;297;p13"/>
              <p:cNvSpPr txBox="1"/>
              <p:nvPr/>
            </p:nvSpPr>
            <p:spPr>
              <a:xfrm rot="616674">
                <a:off x="9594376" y="3663976"/>
                <a:ext cx="209227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VN" sz="3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TADAAA</a:t>
                </a:r>
                <a:endParaRPr/>
              </a:p>
            </p:txBody>
          </p:sp>
        </p:grpSp>
      </p:grpSp>
      <p:sp>
        <p:nvSpPr>
          <p:cNvPr id="298" name="Google Shape;298;p13"/>
          <p:cNvSpPr txBox="1"/>
          <p:nvPr/>
        </p:nvSpPr>
        <p:spPr>
          <a:xfrm>
            <a:off x="815214" y="430564"/>
            <a:ext cx="106845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Theo em, sử dụng hộp đựng từ những vật liệu cũ có góp phần giữ sạch nhà ở không? Vì sao?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EA82"/>
            </a:gs>
            <a:gs pos="81000">
              <a:srgbClr val="DBE36F"/>
            </a:gs>
            <a:gs pos="100000">
              <a:srgbClr val="B0C44B"/>
            </a:gs>
          </a:gsLst>
          <a:lin ang="5400000" scaled="0"/>
        </a:gra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/>
          <p:nvPr/>
        </p:nvSpPr>
        <p:spPr>
          <a:xfrm>
            <a:off x="-26224" y="1322109"/>
            <a:ext cx="12235552" cy="5563190"/>
          </a:xfrm>
          <a:custGeom>
            <a:rect b="b" l="l" r="r" t="t"/>
            <a:pathLst>
              <a:path extrusionOk="0" h="5896551" w="12235552">
                <a:moveTo>
                  <a:pt x="12213220" y="288638"/>
                </a:moveTo>
                <a:cubicBezTo>
                  <a:pt x="12163930" y="150891"/>
                  <a:pt x="11692261" y="56777"/>
                  <a:pt x="11200646" y="27381"/>
                </a:cubicBezTo>
                <a:cubicBezTo>
                  <a:pt x="10709031" y="-2015"/>
                  <a:pt x="9990709" y="-41587"/>
                  <a:pt x="9263530" y="112263"/>
                </a:cubicBezTo>
                <a:cubicBezTo>
                  <a:pt x="8536351" y="266113"/>
                  <a:pt x="7465832" y="570430"/>
                  <a:pt x="6837571" y="950479"/>
                </a:cubicBezTo>
                <a:cubicBezTo>
                  <a:pt x="6209310" y="1330528"/>
                  <a:pt x="5593489" y="1803642"/>
                  <a:pt x="5046093" y="2155211"/>
                </a:cubicBezTo>
                <a:cubicBezTo>
                  <a:pt x="4498697" y="2506780"/>
                  <a:pt x="4035276" y="2840137"/>
                  <a:pt x="3553195" y="3059896"/>
                </a:cubicBezTo>
                <a:cubicBezTo>
                  <a:pt x="3071114" y="3279655"/>
                  <a:pt x="2275085" y="3437086"/>
                  <a:pt x="2153604" y="3473765"/>
                </a:cubicBezTo>
                <a:cubicBezTo>
                  <a:pt x="2032123" y="3510444"/>
                  <a:pt x="1150655" y="3709499"/>
                  <a:pt x="795726" y="3817507"/>
                </a:cubicBezTo>
                <a:cubicBezTo>
                  <a:pt x="440797" y="3925515"/>
                  <a:pt x="40128" y="4073902"/>
                  <a:pt x="24028" y="4121815"/>
                </a:cubicBezTo>
                <a:cubicBezTo>
                  <a:pt x="7928" y="4169728"/>
                  <a:pt x="10307" y="4447453"/>
                  <a:pt x="7563" y="4740247"/>
                </a:cubicBezTo>
                <a:cubicBezTo>
                  <a:pt x="4819" y="5033041"/>
                  <a:pt x="-7987" y="5838150"/>
                  <a:pt x="7563" y="5878582"/>
                </a:cubicBezTo>
                <a:cubicBezTo>
                  <a:pt x="23113" y="5919014"/>
                  <a:pt x="1780379" y="5878582"/>
                  <a:pt x="1780379" y="5878582"/>
                </a:cubicBezTo>
                <a:lnTo>
                  <a:pt x="7136151" y="5878582"/>
                </a:lnTo>
                <a:lnTo>
                  <a:pt x="12193342" y="5859920"/>
                </a:lnTo>
                <a:cubicBezTo>
                  <a:pt x="12218223" y="5688858"/>
                  <a:pt x="12208691" y="4437153"/>
                  <a:pt x="12212004" y="3508606"/>
                </a:cubicBezTo>
                <a:cubicBezTo>
                  <a:pt x="12215317" y="2580059"/>
                  <a:pt x="12262510" y="426385"/>
                  <a:pt x="12213220" y="288638"/>
                </a:cubicBezTo>
                <a:close/>
              </a:path>
            </a:pathLst>
          </a:custGeom>
          <a:solidFill>
            <a:srgbClr val="FCE2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4"/>
          <p:cNvGrpSpPr/>
          <p:nvPr/>
        </p:nvGrpSpPr>
        <p:grpSpPr>
          <a:xfrm>
            <a:off x="176575" y="1360622"/>
            <a:ext cx="7583180" cy="3572086"/>
            <a:chOff x="86354" y="346029"/>
            <a:chExt cx="9929657" cy="3572086"/>
          </a:xfrm>
        </p:grpSpPr>
        <p:grpSp>
          <p:nvGrpSpPr>
            <p:cNvPr id="305" name="Google Shape;305;p14"/>
            <p:cNvGrpSpPr/>
            <p:nvPr/>
          </p:nvGrpSpPr>
          <p:grpSpPr>
            <a:xfrm>
              <a:off x="86354" y="346029"/>
              <a:ext cx="9929657" cy="3572086"/>
              <a:chOff x="239366" y="1293995"/>
              <a:chExt cx="12846833" cy="5576605"/>
            </a:xfrm>
          </p:grpSpPr>
          <p:sp>
            <p:nvSpPr>
              <p:cNvPr id="306" name="Google Shape;306;p14"/>
              <p:cNvSpPr/>
              <p:nvPr/>
            </p:nvSpPr>
            <p:spPr>
              <a:xfrm>
                <a:off x="1428767" y="1293995"/>
                <a:ext cx="11522728" cy="4206972"/>
              </a:xfrm>
              <a:prstGeom prst="cloud">
                <a:avLst/>
              </a:prstGeom>
              <a:solidFill>
                <a:srgbClr val="6CD0F5"/>
              </a:solidFill>
              <a:ln cap="flat" cmpd="sng" w="38100">
                <a:solidFill>
                  <a:srgbClr val="6CD0F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1233320" y="1386260"/>
                <a:ext cx="11852879" cy="5484340"/>
              </a:xfrm>
              <a:prstGeom prst="cloud">
                <a:avLst/>
              </a:prstGeom>
              <a:solidFill>
                <a:schemeClr val="lt1"/>
              </a:solidFill>
              <a:ln cap="flat" cmpd="sng" w="38100">
                <a:solidFill>
                  <a:srgbClr val="6CD0F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8" name="Google Shape;308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39366" y="1429073"/>
                <a:ext cx="2521096" cy="2699357"/>
              </a:xfrm>
              <a:prstGeom prst="roundRect">
                <a:avLst>
                  <a:gd fmla="val 35715" name="adj"/>
                </a:avLst>
              </a:prstGeom>
              <a:noFill/>
              <a:ln>
                <a:noFill/>
              </a:ln>
            </p:spPr>
          </p:pic>
        </p:grpSp>
        <p:sp>
          <p:nvSpPr>
            <p:cNvPr id="309" name="Google Shape;309;p14"/>
            <p:cNvSpPr txBox="1"/>
            <p:nvPr/>
          </p:nvSpPr>
          <p:spPr>
            <a:xfrm>
              <a:off x="1955125" y="993939"/>
              <a:ext cx="75948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2800">
                  <a:solidFill>
                    <a:srgbClr val="3D871F"/>
                  </a:solidFill>
                  <a:latin typeface="Arial"/>
                  <a:ea typeface="Arial"/>
                  <a:cs typeface="Arial"/>
                  <a:sym typeface="Arial"/>
                </a:rPr>
                <a:t>Giữ gìn nhà ở sạch sẽ là yêu quý ngôi nhà của mình. Em hãy là</a:t>
              </a:r>
              <a:r>
                <a:rPr lang="en-VN" sz="2800">
                  <a:solidFill>
                    <a:srgbClr val="3D871F"/>
                  </a:solidFill>
                </a:rPr>
                <a:t>m</a:t>
              </a:r>
              <a:r>
                <a:rPr lang="en-VN" sz="2800">
                  <a:solidFill>
                    <a:srgbClr val="3D871F"/>
                  </a:solidFill>
                  <a:latin typeface="Arial"/>
                  <a:ea typeface="Arial"/>
                  <a:cs typeface="Arial"/>
                  <a:sym typeface="Arial"/>
                </a:rPr>
                <a:t> nh</a:t>
              </a:r>
              <a:r>
                <a:rPr lang="en-VN" sz="2800">
                  <a:solidFill>
                    <a:srgbClr val="3D871F"/>
                  </a:solidFill>
                </a:rPr>
                <a:t>ữ</a:t>
              </a:r>
              <a:r>
                <a:rPr lang="en-VN" sz="2800">
                  <a:solidFill>
                    <a:srgbClr val="3D871F"/>
                  </a:solidFill>
                  <a:latin typeface="Arial"/>
                  <a:ea typeface="Arial"/>
                  <a:cs typeface="Arial"/>
                  <a:sym typeface="Arial"/>
                </a:rPr>
                <a:t>ng việc phù hợp với mình nhé!</a:t>
              </a:r>
              <a:endParaRPr/>
            </a:p>
          </p:txBody>
        </p:sp>
      </p:grpSp>
      <p:grpSp>
        <p:nvGrpSpPr>
          <p:cNvPr id="310" name="Google Shape;310;p14"/>
          <p:cNvGrpSpPr/>
          <p:nvPr/>
        </p:nvGrpSpPr>
        <p:grpSpPr>
          <a:xfrm>
            <a:off x="7547942" y="1965259"/>
            <a:ext cx="6082055" cy="5583557"/>
            <a:chOff x="7651141" y="2104818"/>
            <a:chExt cx="5944775" cy="5457529"/>
          </a:xfrm>
        </p:grpSpPr>
        <p:pic>
          <p:nvPicPr>
            <p:cNvPr id="311" name="Google Shape;311;p14"/>
            <p:cNvPicPr preferRelativeResize="0"/>
            <p:nvPr/>
          </p:nvPicPr>
          <p:blipFill rotWithShape="1">
            <a:blip r:embed="rId4">
              <a:alphaModFix/>
            </a:blip>
            <a:srcRect b="-13399" l="6093" r="-28706" t="7517"/>
            <a:stretch/>
          </p:blipFill>
          <p:spPr>
            <a:xfrm>
              <a:off x="7658683" y="2104818"/>
              <a:ext cx="5937233" cy="545752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312" name="Google Shape;312;p14"/>
            <p:cNvSpPr/>
            <p:nvPr/>
          </p:nvSpPr>
          <p:spPr>
            <a:xfrm>
              <a:off x="7651141" y="2962332"/>
              <a:ext cx="1057194" cy="2042956"/>
            </a:xfrm>
            <a:custGeom>
              <a:rect b="b" l="l" r="r" t="t"/>
              <a:pathLst>
                <a:path extrusionOk="0" h="2042956" w="1057194">
                  <a:moveTo>
                    <a:pt x="810933" y="13343"/>
                  </a:moveTo>
                  <a:cubicBezTo>
                    <a:pt x="955718" y="-69768"/>
                    <a:pt x="1017577" y="256150"/>
                    <a:pt x="1043407" y="416299"/>
                  </a:cubicBezTo>
                  <a:cubicBezTo>
                    <a:pt x="1069238" y="576448"/>
                    <a:pt x="1066655" y="744346"/>
                    <a:pt x="965916" y="974237"/>
                  </a:cubicBezTo>
                  <a:cubicBezTo>
                    <a:pt x="865177" y="1204128"/>
                    <a:pt x="601705" y="1635499"/>
                    <a:pt x="438973" y="1795648"/>
                  </a:cubicBezTo>
                  <a:cubicBezTo>
                    <a:pt x="276241" y="1955797"/>
                    <a:pt x="57319" y="2135352"/>
                    <a:pt x="13273" y="1988571"/>
                  </a:cubicBezTo>
                  <a:cubicBezTo>
                    <a:pt x="-30773" y="1841790"/>
                    <a:pt x="37795" y="1235260"/>
                    <a:pt x="174697" y="914962"/>
                  </a:cubicBezTo>
                  <a:cubicBezTo>
                    <a:pt x="281911" y="606540"/>
                    <a:pt x="666148" y="96454"/>
                    <a:pt x="810933" y="13343"/>
                  </a:cubicBezTo>
                  <a:close/>
                </a:path>
              </a:pathLst>
            </a:custGeom>
            <a:gradFill>
              <a:gsLst>
                <a:gs pos="0">
                  <a:srgbClr val="E9EA82"/>
                </a:gs>
                <a:gs pos="69000">
                  <a:srgbClr val="DBE36F"/>
                </a:gs>
                <a:gs pos="100000">
                  <a:srgbClr val="B0C44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rgbClr val="E1EFD8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94592" y="2519659"/>
            <a:ext cx="8530213" cy="1960069"/>
          </a:xfrm>
          <a:prstGeom prst="rect">
            <a:avLst/>
          </a:prstGeom>
          <a:solidFill>
            <a:srgbClr val="F7CAAC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Hàng ngày em thường làm gì để vệ sinh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V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nhà ở của mình?</a:t>
            </a: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rgbClr val="DDEAF6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/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2"/>
          <p:cNvGrpSpPr/>
          <p:nvPr/>
        </p:nvGrpSpPr>
        <p:grpSpPr>
          <a:xfrm>
            <a:off x="7202349" y="730634"/>
            <a:ext cx="6021303" cy="5111905"/>
            <a:chOff x="7190955" y="1728799"/>
            <a:chExt cx="6021303" cy="5111905"/>
          </a:xfrm>
        </p:grpSpPr>
        <p:pic>
          <p:nvPicPr>
            <p:cNvPr id="151" name="Google Shape;15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2184165">
              <a:off x="9994061" y="3119679"/>
              <a:ext cx="2154464" cy="2276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"/>
            <p:cNvSpPr/>
            <p:nvPr/>
          </p:nvSpPr>
          <p:spPr>
            <a:xfrm>
              <a:off x="9186741" y="4684362"/>
              <a:ext cx="479396" cy="430805"/>
            </a:xfrm>
            <a:custGeom>
              <a:rect b="b" l="l" r="r" t="t"/>
              <a:pathLst>
                <a:path extrusionOk="0" h="5061" w="5632">
                  <a:moveTo>
                    <a:pt x="2572" y="3835"/>
                  </a:moveTo>
                  <a:cubicBezTo>
                    <a:pt x="2500" y="4013"/>
                    <a:pt x="2393" y="4192"/>
                    <a:pt x="2262" y="4323"/>
                  </a:cubicBezTo>
                  <a:cubicBezTo>
                    <a:pt x="2036" y="4561"/>
                    <a:pt x="1786" y="4597"/>
                    <a:pt x="1584" y="4382"/>
                  </a:cubicBezTo>
                  <a:cubicBezTo>
                    <a:pt x="1441" y="4739"/>
                    <a:pt x="1167" y="5061"/>
                    <a:pt x="738" y="5025"/>
                  </a:cubicBezTo>
                  <a:cubicBezTo>
                    <a:pt x="631" y="5013"/>
                    <a:pt x="536" y="4978"/>
                    <a:pt x="429" y="4918"/>
                  </a:cubicBezTo>
                  <a:cubicBezTo>
                    <a:pt x="83" y="4680"/>
                    <a:pt x="0" y="4073"/>
                    <a:pt x="131" y="3692"/>
                  </a:cubicBezTo>
                  <a:cubicBezTo>
                    <a:pt x="310" y="3192"/>
                    <a:pt x="869" y="2465"/>
                    <a:pt x="1441" y="2870"/>
                  </a:cubicBezTo>
                  <a:cubicBezTo>
                    <a:pt x="1679" y="3025"/>
                    <a:pt x="1726" y="3311"/>
                    <a:pt x="1619" y="3513"/>
                  </a:cubicBezTo>
                  <a:cubicBezTo>
                    <a:pt x="1679" y="3525"/>
                    <a:pt x="1738" y="3573"/>
                    <a:pt x="1726" y="3656"/>
                  </a:cubicBezTo>
                  <a:cubicBezTo>
                    <a:pt x="1726" y="3775"/>
                    <a:pt x="1703" y="3882"/>
                    <a:pt x="1679" y="4001"/>
                  </a:cubicBezTo>
                  <a:cubicBezTo>
                    <a:pt x="1679" y="4037"/>
                    <a:pt x="1691" y="4108"/>
                    <a:pt x="1726" y="4132"/>
                  </a:cubicBezTo>
                  <a:cubicBezTo>
                    <a:pt x="1881" y="4168"/>
                    <a:pt x="2036" y="4132"/>
                    <a:pt x="2119" y="3966"/>
                  </a:cubicBezTo>
                  <a:lnTo>
                    <a:pt x="2119" y="3966"/>
                  </a:lnTo>
                  <a:cubicBezTo>
                    <a:pt x="2167" y="3906"/>
                    <a:pt x="2203" y="3835"/>
                    <a:pt x="2227" y="3775"/>
                  </a:cubicBezTo>
                  <a:cubicBezTo>
                    <a:pt x="2286" y="3644"/>
                    <a:pt x="2346" y="3525"/>
                    <a:pt x="2405" y="3394"/>
                  </a:cubicBezTo>
                  <a:cubicBezTo>
                    <a:pt x="2358" y="3227"/>
                    <a:pt x="2334" y="3061"/>
                    <a:pt x="2298" y="2894"/>
                  </a:cubicBezTo>
                  <a:cubicBezTo>
                    <a:pt x="2238" y="2573"/>
                    <a:pt x="2203" y="2227"/>
                    <a:pt x="2167" y="1882"/>
                  </a:cubicBezTo>
                  <a:cubicBezTo>
                    <a:pt x="2155" y="1680"/>
                    <a:pt x="2143" y="1441"/>
                    <a:pt x="2143" y="1227"/>
                  </a:cubicBezTo>
                  <a:cubicBezTo>
                    <a:pt x="2155" y="1049"/>
                    <a:pt x="2179" y="870"/>
                    <a:pt x="2227" y="691"/>
                  </a:cubicBezTo>
                  <a:cubicBezTo>
                    <a:pt x="2322" y="382"/>
                    <a:pt x="2512" y="1"/>
                    <a:pt x="2893" y="203"/>
                  </a:cubicBezTo>
                  <a:cubicBezTo>
                    <a:pt x="3310" y="429"/>
                    <a:pt x="3298" y="1322"/>
                    <a:pt x="3274" y="1739"/>
                  </a:cubicBezTo>
                  <a:cubicBezTo>
                    <a:pt x="3239" y="2025"/>
                    <a:pt x="3167" y="2287"/>
                    <a:pt x="3060" y="2561"/>
                  </a:cubicBezTo>
                  <a:cubicBezTo>
                    <a:pt x="3215" y="2442"/>
                    <a:pt x="3417" y="2418"/>
                    <a:pt x="3643" y="2632"/>
                  </a:cubicBezTo>
                  <a:cubicBezTo>
                    <a:pt x="3667" y="2656"/>
                    <a:pt x="3715" y="2703"/>
                    <a:pt x="3727" y="2751"/>
                  </a:cubicBezTo>
                  <a:cubicBezTo>
                    <a:pt x="3810" y="2644"/>
                    <a:pt x="3893" y="2537"/>
                    <a:pt x="4024" y="2501"/>
                  </a:cubicBezTo>
                  <a:cubicBezTo>
                    <a:pt x="4322" y="2394"/>
                    <a:pt x="4608" y="2406"/>
                    <a:pt x="4894" y="2561"/>
                  </a:cubicBezTo>
                  <a:cubicBezTo>
                    <a:pt x="5132" y="2525"/>
                    <a:pt x="5263" y="2692"/>
                    <a:pt x="5227" y="2942"/>
                  </a:cubicBezTo>
                  <a:cubicBezTo>
                    <a:pt x="5215" y="3061"/>
                    <a:pt x="5048" y="3096"/>
                    <a:pt x="4977" y="3013"/>
                  </a:cubicBezTo>
                  <a:cubicBezTo>
                    <a:pt x="4929" y="2977"/>
                    <a:pt x="4894" y="2930"/>
                    <a:pt x="4834" y="2882"/>
                  </a:cubicBezTo>
                  <a:cubicBezTo>
                    <a:pt x="4739" y="2930"/>
                    <a:pt x="4572" y="3037"/>
                    <a:pt x="4548" y="3073"/>
                  </a:cubicBezTo>
                  <a:cubicBezTo>
                    <a:pt x="4477" y="3215"/>
                    <a:pt x="4358" y="3394"/>
                    <a:pt x="4382" y="3549"/>
                  </a:cubicBezTo>
                  <a:cubicBezTo>
                    <a:pt x="4417" y="3727"/>
                    <a:pt x="4620" y="3906"/>
                    <a:pt x="4798" y="3811"/>
                  </a:cubicBezTo>
                  <a:cubicBezTo>
                    <a:pt x="5108" y="3608"/>
                    <a:pt x="5322" y="3156"/>
                    <a:pt x="5334" y="2799"/>
                  </a:cubicBezTo>
                  <a:cubicBezTo>
                    <a:pt x="5346" y="2596"/>
                    <a:pt x="5632" y="2620"/>
                    <a:pt x="5632" y="2799"/>
                  </a:cubicBezTo>
                  <a:cubicBezTo>
                    <a:pt x="5620" y="3239"/>
                    <a:pt x="5382" y="3716"/>
                    <a:pt x="5036" y="4001"/>
                  </a:cubicBezTo>
                  <a:cubicBezTo>
                    <a:pt x="4691" y="4263"/>
                    <a:pt x="4251" y="4085"/>
                    <a:pt x="4120" y="3704"/>
                  </a:cubicBezTo>
                  <a:cubicBezTo>
                    <a:pt x="4001" y="3346"/>
                    <a:pt x="4239" y="2954"/>
                    <a:pt x="4513" y="2739"/>
                  </a:cubicBezTo>
                  <a:cubicBezTo>
                    <a:pt x="4310" y="2692"/>
                    <a:pt x="4120" y="2739"/>
                    <a:pt x="3977" y="2930"/>
                  </a:cubicBezTo>
                  <a:cubicBezTo>
                    <a:pt x="3941" y="2989"/>
                    <a:pt x="3905" y="3049"/>
                    <a:pt x="3882" y="3108"/>
                  </a:cubicBezTo>
                  <a:cubicBezTo>
                    <a:pt x="3941" y="3477"/>
                    <a:pt x="3882" y="4061"/>
                    <a:pt x="3608" y="4323"/>
                  </a:cubicBezTo>
                  <a:cubicBezTo>
                    <a:pt x="3477" y="4466"/>
                    <a:pt x="3298" y="4561"/>
                    <a:pt x="3120" y="4525"/>
                  </a:cubicBezTo>
                  <a:cubicBezTo>
                    <a:pt x="2834" y="4489"/>
                    <a:pt x="2679" y="4120"/>
                    <a:pt x="2572" y="3835"/>
                  </a:cubicBezTo>
                  <a:close/>
                  <a:moveTo>
                    <a:pt x="1429" y="3716"/>
                  </a:moveTo>
                  <a:cubicBezTo>
                    <a:pt x="1357" y="3751"/>
                    <a:pt x="1310" y="3763"/>
                    <a:pt x="1250" y="3763"/>
                  </a:cubicBezTo>
                  <a:cubicBezTo>
                    <a:pt x="1048" y="3775"/>
                    <a:pt x="1048" y="3489"/>
                    <a:pt x="1226" y="3465"/>
                  </a:cubicBezTo>
                  <a:cubicBezTo>
                    <a:pt x="1286" y="3465"/>
                    <a:pt x="1345" y="3430"/>
                    <a:pt x="1369" y="3394"/>
                  </a:cubicBezTo>
                  <a:cubicBezTo>
                    <a:pt x="1405" y="3299"/>
                    <a:pt x="1345" y="3168"/>
                    <a:pt x="1274" y="3108"/>
                  </a:cubicBezTo>
                  <a:cubicBezTo>
                    <a:pt x="1203" y="3049"/>
                    <a:pt x="1131" y="3013"/>
                    <a:pt x="1036" y="3049"/>
                  </a:cubicBezTo>
                  <a:cubicBezTo>
                    <a:pt x="845" y="3120"/>
                    <a:pt x="679" y="3251"/>
                    <a:pt x="572" y="3430"/>
                  </a:cubicBezTo>
                  <a:cubicBezTo>
                    <a:pt x="417" y="3680"/>
                    <a:pt x="322" y="3977"/>
                    <a:pt x="393" y="4299"/>
                  </a:cubicBezTo>
                  <a:cubicBezTo>
                    <a:pt x="500" y="4716"/>
                    <a:pt x="964" y="4918"/>
                    <a:pt x="1215" y="4477"/>
                  </a:cubicBezTo>
                  <a:cubicBezTo>
                    <a:pt x="1322" y="4311"/>
                    <a:pt x="1381" y="4120"/>
                    <a:pt x="1405" y="3918"/>
                  </a:cubicBezTo>
                  <a:cubicBezTo>
                    <a:pt x="1405" y="3870"/>
                    <a:pt x="1405" y="3787"/>
                    <a:pt x="1429" y="3716"/>
                  </a:cubicBezTo>
                  <a:close/>
                  <a:moveTo>
                    <a:pt x="2869" y="3073"/>
                  </a:moveTo>
                  <a:cubicBezTo>
                    <a:pt x="2858" y="3096"/>
                    <a:pt x="2858" y="3120"/>
                    <a:pt x="2834" y="3132"/>
                  </a:cubicBezTo>
                  <a:cubicBezTo>
                    <a:pt x="2798" y="3227"/>
                    <a:pt x="2762" y="3311"/>
                    <a:pt x="2739" y="3406"/>
                  </a:cubicBezTo>
                  <a:lnTo>
                    <a:pt x="2774" y="3573"/>
                  </a:lnTo>
                  <a:cubicBezTo>
                    <a:pt x="2822" y="3763"/>
                    <a:pt x="2881" y="4049"/>
                    <a:pt x="3048" y="4192"/>
                  </a:cubicBezTo>
                  <a:cubicBezTo>
                    <a:pt x="3108" y="4239"/>
                    <a:pt x="3167" y="4287"/>
                    <a:pt x="3239" y="4263"/>
                  </a:cubicBezTo>
                  <a:cubicBezTo>
                    <a:pt x="3441" y="4227"/>
                    <a:pt x="3560" y="3787"/>
                    <a:pt x="3584" y="3608"/>
                  </a:cubicBezTo>
                  <a:lnTo>
                    <a:pt x="3584" y="3489"/>
                  </a:lnTo>
                  <a:cubicBezTo>
                    <a:pt x="3358" y="3656"/>
                    <a:pt x="3060" y="3704"/>
                    <a:pt x="2929" y="3406"/>
                  </a:cubicBezTo>
                  <a:cubicBezTo>
                    <a:pt x="2881" y="3311"/>
                    <a:pt x="2869" y="3215"/>
                    <a:pt x="2846" y="3096"/>
                  </a:cubicBezTo>
                  <a:cubicBezTo>
                    <a:pt x="2869" y="3108"/>
                    <a:pt x="2869" y="3096"/>
                    <a:pt x="2869" y="3073"/>
                  </a:cubicBezTo>
                  <a:close/>
                  <a:moveTo>
                    <a:pt x="3572" y="3073"/>
                  </a:moveTo>
                  <a:cubicBezTo>
                    <a:pt x="3548" y="3037"/>
                    <a:pt x="3548" y="3001"/>
                    <a:pt x="3536" y="2977"/>
                  </a:cubicBezTo>
                  <a:lnTo>
                    <a:pt x="3536" y="2954"/>
                  </a:lnTo>
                  <a:cubicBezTo>
                    <a:pt x="3524" y="2918"/>
                    <a:pt x="3512" y="2870"/>
                    <a:pt x="3465" y="2858"/>
                  </a:cubicBezTo>
                  <a:cubicBezTo>
                    <a:pt x="3393" y="2811"/>
                    <a:pt x="3250" y="2870"/>
                    <a:pt x="3179" y="2918"/>
                  </a:cubicBezTo>
                  <a:cubicBezTo>
                    <a:pt x="3143" y="2977"/>
                    <a:pt x="3120" y="3049"/>
                    <a:pt x="3143" y="3096"/>
                  </a:cubicBezTo>
                  <a:cubicBezTo>
                    <a:pt x="3191" y="3180"/>
                    <a:pt x="3358" y="3215"/>
                    <a:pt x="3477" y="3227"/>
                  </a:cubicBezTo>
                  <a:cubicBezTo>
                    <a:pt x="3512" y="3180"/>
                    <a:pt x="3536" y="3132"/>
                    <a:pt x="3572" y="3073"/>
                  </a:cubicBezTo>
                  <a:close/>
                  <a:moveTo>
                    <a:pt x="2631" y="2930"/>
                  </a:moveTo>
                  <a:cubicBezTo>
                    <a:pt x="2631" y="2930"/>
                    <a:pt x="2631" y="2918"/>
                    <a:pt x="2643" y="2918"/>
                  </a:cubicBezTo>
                  <a:cubicBezTo>
                    <a:pt x="2881" y="2346"/>
                    <a:pt x="3108" y="1763"/>
                    <a:pt x="3012" y="1144"/>
                  </a:cubicBezTo>
                  <a:cubicBezTo>
                    <a:pt x="2989" y="953"/>
                    <a:pt x="2953" y="691"/>
                    <a:pt x="2858" y="537"/>
                  </a:cubicBezTo>
                  <a:cubicBezTo>
                    <a:pt x="2834" y="501"/>
                    <a:pt x="2798" y="441"/>
                    <a:pt x="2762" y="453"/>
                  </a:cubicBezTo>
                  <a:cubicBezTo>
                    <a:pt x="2691" y="477"/>
                    <a:pt x="2596" y="668"/>
                    <a:pt x="2584" y="727"/>
                  </a:cubicBezTo>
                  <a:cubicBezTo>
                    <a:pt x="2560" y="810"/>
                    <a:pt x="2512" y="965"/>
                    <a:pt x="2500" y="1049"/>
                  </a:cubicBezTo>
                  <a:cubicBezTo>
                    <a:pt x="2453" y="1525"/>
                    <a:pt x="2453" y="2061"/>
                    <a:pt x="2560" y="2537"/>
                  </a:cubicBezTo>
                  <a:cubicBezTo>
                    <a:pt x="2572" y="2680"/>
                    <a:pt x="2584" y="2811"/>
                    <a:pt x="2631" y="2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2"/>
            <p:cNvPicPr preferRelativeResize="0"/>
            <p:nvPr/>
          </p:nvPicPr>
          <p:blipFill rotWithShape="1">
            <a:blip r:embed="rId4">
              <a:alphaModFix/>
            </a:blip>
            <a:srcRect b="2085" l="0" r="53578" t="0"/>
            <a:stretch/>
          </p:blipFill>
          <p:spPr>
            <a:xfrm>
              <a:off x="7609491" y="1728799"/>
              <a:ext cx="3983076" cy="3877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/>
            <p:cNvPicPr preferRelativeResize="0"/>
            <p:nvPr/>
          </p:nvPicPr>
          <p:blipFill rotWithShape="1">
            <a:blip r:embed="rId5">
              <a:alphaModFix/>
            </a:blip>
            <a:srcRect b="0" l="0" r="49777" t="0"/>
            <a:stretch/>
          </p:blipFill>
          <p:spPr>
            <a:xfrm>
              <a:off x="7190955" y="4287275"/>
              <a:ext cx="2798297" cy="2415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"/>
            <p:cNvPicPr preferRelativeResize="0"/>
            <p:nvPr/>
          </p:nvPicPr>
          <p:blipFill rotWithShape="1">
            <a:blip r:embed="rId6">
              <a:alphaModFix/>
            </a:blip>
            <a:srcRect b="2085" l="51575" r="0" t="1843"/>
            <a:stretch/>
          </p:blipFill>
          <p:spPr>
            <a:xfrm rot="201087">
              <a:off x="8923500" y="3838949"/>
              <a:ext cx="2644875" cy="2421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"/>
            <p:cNvPicPr preferRelativeResize="0"/>
            <p:nvPr/>
          </p:nvPicPr>
          <p:blipFill rotWithShape="1">
            <a:blip r:embed="rId7">
              <a:alphaModFix/>
            </a:blip>
            <a:srcRect b="0" l="55377" r="0" t="0"/>
            <a:stretch/>
          </p:blipFill>
          <p:spPr>
            <a:xfrm rot="1148477">
              <a:off x="10297371" y="4066802"/>
              <a:ext cx="2590393" cy="2415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7047" y="93194"/>
            <a:ext cx="572879" cy="7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/>
          <p:nvPr/>
        </p:nvSpPr>
        <p:spPr>
          <a:xfrm>
            <a:off x="4179927" y="156795"/>
            <a:ext cx="75832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Các bạn trong hình dưới đây làm gì?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Tác dụng của các việc làm đó?</a:t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 flipH="1" rot="5400000">
            <a:off x="1019653" y="-1033337"/>
            <a:ext cx="1596523" cy="363582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3CAEB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192756" y="-130610"/>
            <a:ext cx="3221535" cy="91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4">
            <a:alphaModFix/>
          </a:blip>
          <a:srcRect b="0" l="1" r="-2879" t="386"/>
          <a:stretch/>
        </p:blipFill>
        <p:spPr>
          <a:xfrm rot="499161">
            <a:off x="340169" y="1839733"/>
            <a:ext cx="2911417" cy="354488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9499" y="1177241"/>
            <a:ext cx="4168056" cy="2852640"/>
          </a:xfrm>
          <a:prstGeom prst="roundRect">
            <a:avLst>
              <a:gd fmla="val 10420" name="adj"/>
            </a:avLst>
          </a:prstGeom>
          <a:noFill/>
          <a:ln>
            <a:noFill/>
          </a:ln>
        </p:spPr>
      </p:pic>
      <p:grpSp>
        <p:nvGrpSpPr>
          <p:cNvPr id="167" name="Google Shape;167;p3"/>
          <p:cNvGrpSpPr/>
          <p:nvPr/>
        </p:nvGrpSpPr>
        <p:grpSpPr>
          <a:xfrm rot="-636780">
            <a:off x="3919002" y="1887229"/>
            <a:ext cx="2851495" cy="3456337"/>
            <a:chOff x="3137647" y="1430488"/>
            <a:chExt cx="2897832" cy="3646409"/>
          </a:xfrm>
        </p:grpSpPr>
        <p:pic>
          <p:nvPicPr>
            <p:cNvPr id="168" name="Google Shape;168;p3"/>
            <p:cNvPicPr preferRelativeResize="0"/>
            <p:nvPr/>
          </p:nvPicPr>
          <p:blipFill rotWithShape="1">
            <a:blip r:embed="rId6">
              <a:alphaModFix/>
            </a:blip>
            <a:srcRect b="0" l="2070" r="0" t="1672"/>
            <a:stretch/>
          </p:blipFill>
          <p:spPr>
            <a:xfrm>
              <a:off x="3137647" y="1430488"/>
              <a:ext cx="2897832" cy="3646409"/>
            </a:xfrm>
            <a:prstGeom prst="roundRect">
              <a:avLst>
                <a:gd fmla="val 17335" name="adj"/>
              </a:avLst>
            </a:prstGeom>
            <a:noFill/>
            <a:ln>
              <a:noFill/>
            </a:ln>
          </p:spPr>
        </p:pic>
        <p:sp>
          <p:nvSpPr>
            <p:cNvPr id="169" name="Google Shape;169;p3"/>
            <p:cNvSpPr/>
            <p:nvPr/>
          </p:nvSpPr>
          <p:spPr>
            <a:xfrm>
              <a:off x="3141937" y="1430488"/>
              <a:ext cx="2835003" cy="343316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91E0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283782" y="4641471"/>
              <a:ext cx="367055" cy="367055"/>
            </a:xfrm>
            <a:prstGeom prst="ellipse">
              <a:avLst/>
            </a:prstGeom>
            <a:solidFill>
              <a:srgbClr val="FCDE7E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7109499" y="4099146"/>
            <a:ext cx="4214704" cy="2758854"/>
            <a:chOff x="6086585" y="4111319"/>
            <a:chExt cx="4214704" cy="2758854"/>
          </a:xfrm>
        </p:grpSpPr>
        <p:grpSp>
          <p:nvGrpSpPr>
            <p:cNvPr id="172" name="Google Shape;172;p3"/>
            <p:cNvGrpSpPr/>
            <p:nvPr/>
          </p:nvGrpSpPr>
          <p:grpSpPr>
            <a:xfrm>
              <a:off x="6086585" y="4111319"/>
              <a:ext cx="4214704" cy="2746682"/>
              <a:chOff x="6086585" y="4588043"/>
              <a:chExt cx="3505828" cy="2269957"/>
            </a:xfrm>
          </p:grpSpPr>
          <p:pic>
            <p:nvPicPr>
              <p:cNvPr id="173" name="Google Shape;173;p3"/>
              <p:cNvPicPr preferRelativeResize="0"/>
              <p:nvPr/>
            </p:nvPicPr>
            <p:blipFill rotWithShape="1">
              <a:blip r:embed="rId7">
                <a:alphaModFix/>
              </a:blip>
              <a:srcRect b="3124" l="0" r="0" t="0"/>
              <a:stretch/>
            </p:blipFill>
            <p:spPr>
              <a:xfrm>
                <a:off x="6086585" y="4588043"/>
                <a:ext cx="3489915" cy="2269957"/>
              </a:xfrm>
              <a:prstGeom prst="roundRect">
                <a:avLst>
                  <a:gd fmla="val 19490" name="adj"/>
                </a:avLst>
              </a:prstGeom>
              <a:noFill/>
              <a:ln>
                <a:noFill/>
              </a:ln>
            </p:spPr>
          </p:pic>
          <p:sp>
            <p:nvSpPr>
              <p:cNvPr id="174" name="Google Shape;174;p3"/>
              <p:cNvSpPr/>
              <p:nvPr/>
            </p:nvSpPr>
            <p:spPr>
              <a:xfrm>
                <a:off x="6102498" y="4630950"/>
                <a:ext cx="3489915" cy="2185668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91E0F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3"/>
            <p:cNvSpPr/>
            <p:nvPr/>
          </p:nvSpPr>
          <p:spPr>
            <a:xfrm>
              <a:off x="8104665" y="6532236"/>
              <a:ext cx="337937" cy="337937"/>
            </a:xfrm>
            <a:prstGeom prst="ellipse">
              <a:avLst/>
            </a:prstGeom>
            <a:solidFill>
              <a:srgbClr val="FCDE7E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V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176" name="Google Shape;176;p3"/>
          <p:cNvSpPr/>
          <p:nvPr/>
        </p:nvSpPr>
        <p:spPr>
          <a:xfrm>
            <a:off x="622517" y="4936236"/>
            <a:ext cx="1775635" cy="5480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VN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Lau bàn</a:t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4615902" y="4919179"/>
            <a:ext cx="1775635" cy="5480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VN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Quét sân</a:t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8024217" y="3429000"/>
            <a:ext cx="2472043" cy="5480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VN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Dọn vệ sinh</a:t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8367906" y="6309987"/>
            <a:ext cx="1857283" cy="5480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VN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Rửa bát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355" y="302689"/>
            <a:ext cx="935181" cy="914400"/>
          </a:xfrm>
          <a:prstGeom prst="roundRect">
            <a:avLst>
              <a:gd fmla="val 26822" name="adj"/>
            </a:avLst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1722908" y="424440"/>
            <a:ext cx="103529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Nói với bạn những việc em nên làm và đã làm để giữ vệ sinh nhà ở.</a:t>
            </a:r>
            <a:endParaRPr/>
          </a:p>
        </p:txBody>
      </p:sp>
      <p:graphicFrame>
        <p:nvGraphicFramePr>
          <p:cNvPr id="186" name="Google Shape;186;p4"/>
          <p:cNvGraphicFramePr/>
          <p:nvPr/>
        </p:nvGraphicFramePr>
        <p:xfrm>
          <a:off x="1877454" y="1525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{766B4835-A85B-4DF4-871D-E1CF84378102}</a:tableStyleId>
              </a:tblPr>
              <a:tblGrid>
                <a:gridCol w="4508925"/>
                <a:gridCol w="4508925"/>
              </a:tblGrid>
              <a:tr h="72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400" u="none" cap="none" strike="noStrike">
                          <a:solidFill>
                            <a:schemeClr val="dk1"/>
                          </a:solidFill>
                        </a:rPr>
                        <a:t>Việc nên làm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400" u="none" cap="none" strike="noStrike">
                          <a:solidFill>
                            <a:schemeClr val="dk1"/>
                          </a:solidFill>
                        </a:rPr>
                        <a:t>Việc em đã làm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02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67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67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87" name="Google Shape;187;p4"/>
          <p:cNvSpPr txBox="1"/>
          <p:nvPr/>
        </p:nvSpPr>
        <p:spPr>
          <a:xfrm>
            <a:off x="2247254" y="2386389"/>
            <a:ext cx="3693763" cy="389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Quét dọn nhà cửa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Gập quần áo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 sàn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 dọn nhà tắm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Rửa bát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6620783" y="2386389"/>
            <a:ext cx="3693763" cy="195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355" y="302689"/>
            <a:ext cx="935181" cy="914400"/>
          </a:xfrm>
          <a:prstGeom prst="roundRect">
            <a:avLst>
              <a:gd fmla="val 26822" name="adj"/>
            </a:avLst>
          </a:prstGeom>
          <a:noFill/>
          <a:ln>
            <a:noFill/>
          </a:ln>
        </p:spPr>
      </p:pic>
      <p:sp>
        <p:nvSpPr>
          <p:cNvPr id="194" name="Google Shape;194;p5"/>
          <p:cNvSpPr txBox="1"/>
          <p:nvPr/>
        </p:nvSpPr>
        <p:spPr>
          <a:xfrm>
            <a:off x="1722908" y="424440"/>
            <a:ext cx="103529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Em có nhận xét gì về ngôi nhà của mình sau khi được vệ sinh?</a:t>
            </a:r>
            <a:endParaRPr/>
          </a:p>
        </p:txBody>
      </p:sp>
      <p:pic>
        <p:nvPicPr>
          <p:cNvPr id="195" name="Google Shape;195;p5"/>
          <p:cNvPicPr preferRelativeResize="0"/>
          <p:nvPr/>
        </p:nvPicPr>
        <p:blipFill rotWithShape="1">
          <a:blip r:embed="rId4">
            <a:alphaModFix/>
          </a:blip>
          <a:srcRect b="6189" l="15894" r="4408" t="15820"/>
          <a:stretch/>
        </p:blipFill>
        <p:spPr>
          <a:xfrm>
            <a:off x="2191113" y="1503335"/>
            <a:ext cx="7809773" cy="4682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ed gif shared by Nana. Find images and videos about gif and png on We  Heart It - the app to get lost in what you… | Sparkle png, Aesthetic gif,  Gif background" id="196" name="Google Shape;19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710050" y="1632920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ed gif shared by Nana. Find images and videos about gif and png on We  Heart It - the app to get lost in what you… | Sparkle png, Aesthetic gif,  Gif background" id="197" name="Google Shape;19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709623" y="1862811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ed gif shared by Nana. Find images and videos about gif and png on We  Heart It - the app to get lost in what you… | Sparkle png, Aesthetic gif,  Gif background" id="198" name="Google Shape;19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522562" y="2436248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ed gif shared by Nana. Find images and videos about gif and png on We  Heart It - the app to get lost in what you… | Sparkle png, Aesthetic gif,  Gif background" id="199" name="Google Shape;1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349497" y="4516035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ed gif shared by Nana. Find images and videos about gif and png on We  Heart It - the app to get lost in what you… | Sparkle png, Aesthetic gif,  Gif background" id="200" name="Google Shape;2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081318" y="5038713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ed gif shared by Nana. Find images and videos about gif and png on We  Heart It - the app to get lost in what you… | Sparkle png, Aesthetic gif,  Gif background" id="201" name="Google Shape;20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544891" y="4927642"/>
            <a:ext cx="1146874" cy="114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1675" y="1590465"/>
            <a:ext cx="3073995" cy="376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2974" y="1498464"/>
            <a:ext cx="2903134" cy="386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8392" y="1779048"/>
            <a:ext cx="2563080" cy="358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2809" y="1604150"/>
            <a:ext cx="2824872" cy="386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78392" y="1833664"/>
            <a:ext cx="2502623" cy="358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51675" y="1590464"/>
            <a:ext cx="3040383" cy="376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7355" y="302689"/>
            <a:ext cx="935181" cy="914400"/>
          </a:xfrm>
          <a:prstGeom prst="roundRect">
            <a:avLst>
              <a:gd fmla="val 26822" name="adj"/>
            </a:avLst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1722908" y="424440"/>
            <a:ext cx="103529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Sắp xếp các việc dưới đây theo đúng trình tự các bước thực hiện một số việc nhà.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5021740" y="5647622"/>
            <a:ext cx="2148519" cy="663095"/>
          </a:xfrm>
          <a:prstGeom prst="roundRect">
            <a:avLst>
              <a:gd fmla="val 16667" name="adj"/>
            </a:avLst>
          </a:prstGeom>
          <a:solidFill>
            <a:srgbClr val="A7E2F0"/>
          </a:solidFill>
          <a:ln cap="flat" cmpd="sng" w="38100">
            <a:solidFill>
              <a:srgbClr val="A7E2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VN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Quét nhà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8498" y="1425704"/>
            <a:ext cx="2750572" cy="407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6847" y="1281553"/>
            <a:ext cx="2750572" cy="443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2757" y="1425703"/>
            <a:ext cx="2890157" cy="425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2879" y="1425704"/>
            <a:ext cx="2095588" cy="400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7900" y="1430895"/>
            <a:ext cx="27432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14396" y="1281553"/>
            <a:ext cx="2706267" cy="435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6457" y="1281553"/>
            <a:ext cx="2895600" cy="44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18076" y="1421819"/>
            <a:ext cx="2095500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7355" y="302689"/>
            <a:ext cx="935181" cy="914400"/>
          </a:xfrm>
          <a:prstGeom prst="roundRect">
            <a:avLst>
              <a:gd fmla="val 26822" name="adj"/>
            </a:avLst>
          </a:prstGeom>
          <a:noFill/>
          <a:ln>
            <a:noFill/>
          </a:ln>
        </p:spPr>
      </p:pic>
      <p:sp>
        <p:nvSpPr>
          <p:cNvPr id="228" name="Google Shape;228;p7"/>
          <p:cNvSpPr txBox="1"/>
          <p:nvPr/>
        </p:nvSpPr>
        <p:spPr>
          <a:xfrm>
            <a:off x="1722908" y="424440"/>
            <a:ext cx="103529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Sắp xếp các việc dưới đây theo đúng trình tự các bước thực hiện một số việc nhà.</a:t>
            </a: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4508398" y="5712940"/>
            <a:ext cx="3175203" cy="663095"/>
          </a:xfrm>
          <a:prstGeom prst="roundRect">
            <a:avLst>
              <a:gd fmla="val 16667" name="adj"/>
            </a:avLst>
          </a:prstGeom>
          <a:solidFill>
            <a:srgbClr val="92D050">
              <a:alpha val="80000"/>
            </a:srgbClr>
          </a:solidFill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VN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Rửa cốc chén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849" y="948596"/>
            <a:ext cx="11460229" cy="496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4480" y="101598"/>
            <a:ext cx="794055" cy="776410"/>
          </a:xfrm>
          <a:prstGeom prst="roundRect">
            <a:avLst>
              <a:gd fmla="val 26822" name="adj"/>
            </a:avLst>
          </a:prstGeom>
          <a:noFill/>
          <a:ln>
            <a:noFill/>
          </a:ln>
        </p:spPr>
      </p:pic>
      <p:sp>
        <p:nvSpPr>
          <p:cNvPr id="240" name="Google Shape;240;p9"/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Cuối tuần Hoa đến nhà Minh chơi và nhìn thấy cảnh tượng sau:</a:t>
            </a:r>
            <a:endParaRPr/>
          </a:p>
        </p:txBody>
      </p:sp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615" y="1860685"/>
            <a:ext cx="10970432" cy="404234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2021-06-02T02:35:09Z</dcterms:created>
  <dc:creator>Phạm Thanh Hằng (ADAS – GV)</dc:creator>
</cp:coreProperties>
</file>