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81" r:id="rId6"/>
    <p:sldId id="266" r:id="rId7"/>
    <p:sldId id="282" r:id="rId8"/>
    <p:sldId id="270" r:id="rId9"/>
    <p:sldId id="274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D7"/>
    <a:srgbClr val="FEEEBD"/>
    <a:srgbClr val="E9E7E7"/>
    <a:srgbClr val="C6EAFA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2" autoAdjust="0"/>
    <p:restoredTop sz="94660"/>
  </p:normalViewPr>
  <p:slideViewPr>
    <p:cSldViewPr snapToGrid="0">
      <p:cViewPr>
        <p:scale>
          <a:sx n="69" d="100"/>
          <a:sy n="69" d="100"/>
        </p:scale>
        <p:origin x="56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8121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36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0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34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655119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microsoft.com/office/2007/relationships/hdphoto" Target="../media/hdphoto8.wdp"/><Relationship Id="rId5" Type="http://schemas.microsoft.com/office/2007/relationships/hdphoto" Target="../media/hdphoto3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microsoft.com/office/2007/relationships/hdphoto" Target="../media/hdphoto14.wdp"/><Relationship Id="rId5" Type="http://schemas.openxmlformats.org/officeDocument/2006/relationships/image" Target="../media/image7.png"/><Relationship Id="rId4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microsoft.com/office/2007/relationships/hdphoto" Target="../media/hdphoto16.wdp"/><Relationship Id="rId4" Type="http://schemas.openxmlformats.org/officeDocument/2006/relationships/image" Target="../media/image9.png"/><Relationship Id="rId9" Type="http://schemas.microsoft.com/office/2007/relationships/hdphoto" Target="../media/hdphoto1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microsoft.com/office/2007/relationships/hdphoto" Target="../media/hdphoto1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4.wdp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5.wdp"/><Relationship Id="rId3" Type="http://schemas.openxmlformats.org/officeDocument/2006/relationships/image" Target="../media/image15.png"/><Relationship Id="rId7" Type="http://schemas.microsoft.com/office/2007/relationships/hdphoto" Target="../media/hdphoto22.wdp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microsoft.com/office/2007/relationships/hdphoto" Target="../media/hdphoto24.wdp"/><Relationship Id="rId5" Type="http://schemas.microsoft.com/office/2007/relationships/hdphoto" Target="../media/hdphoto21.wdp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microsoft.com/office/2007/relationships/hdphoto" Target="../media/hdphoto2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2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6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565202" y="4278264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CHÀO ĐÓN </a:t>
            </a:r>
          </a:p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NGÀY KHAI TRƯỜNG</a:t>
            </a:r>
            <a:endParaRPr lang="vi-VN" sz="5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34" name="Picture 10" descr="Premium Vector | Back to school background with students">
            <a:extLst>
              <a:ext uri="{FF2B5EF4-FFF2-40B4-BE49-F238E27FC236}">
                <a16:creationId xmlns:a16="http://schemas.microsoft.com/office/drawing/2014/main" id="{66BD3599-6090-FD40-AB19-5A0ADDF87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13179"/>
          <a:stretch/>
        </p:blipFill>
        <p:spPr bwMode="auto">
          <a:xfrm flipH="1">
            <a:off x="6323771" y="3741811"/>
            <a:ext cx="5998296" cy="33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>
            <a:extLst>
              <a:ext uri="{FF2B5EF4-FFF2-40B4-BE49-F238E27FC236}">
                <a16:creationId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535;p34">
            <a:extLst>
              <a:ext uri="{FF2B5EF4-FFF2-40B4-BE49-F238E27FC236}">
                <a16:creationId xmlns:a16="http://schemas.microsoft.com/office/drawing/2014/main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:a16="http://schemas.microsoft.com/office/drawing/2014/main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76665" y="2285399"/>
            <a:ext cx="6928289" cy="1960069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Quảng Nam và Đà Nẵng đã lên phương án cho ngày tựu trường, khai giảng sắp  tới">
            <a:extLst>
              <a:ext uri="{FF2B5EF4-FFF2-40B4-BE49-F238E27FC236}">
                <a16:creationId xmlns:a16="http://schemas.microsoft.com/office/drawing/2014/main" id="{30E19E0C-0AB8-7146-96F1-9D5B5247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85" y="1288153"/>
            <a:ext cx="4876971" cy="362052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4051EC-744B-BF41-8B24-8C5961BF46C1}"/>
              </a:ext>
            </a:extLst>
          </p:cNvPr>
          <p:cNvGrpSpPr/>
          <p:nvPr/>
        </p:nvGrpSpPr>
        <p:grpSpPr>
          <a:xfrm>
            <a:off x="-189961" y="4868559"/>
            <a:ext cx="9943159" cy="2596543"/>
            <a:chOff x="-189961" y="4868559"/>
            <a:chExt cx="9943159" cy="2596543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5863AD6-369D-8A40-88CE-80B4CE6A99EC}"/>
                </a:ext>
              </a:extLst>
            </p:cNvPr>
            <p:cNvSpPr/>
            <p:nvPr/>
          </p:nvSpPr>
          <p:spPr>
            <a:xfrm rot="21008801">
              <a:off x="272839" y="6447415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FC1CBAB-62DD-F04C-A6B8-523EF2601508}"/>
                </a:ext>
              </a:extLst>
            </p:cNvPr>
            <p:cNvSpPr/>
            <p:nvPr/>
          </p:nvSpPr>
          <p:spPr>
            <a:xfrm>
              <a:off x="2210497" y="6347267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E7EE8668-3F3B-4D4F-AF84-395589979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9877949">
              <a:off x="36350" y="6061635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773A17B8-BB5F-2043-809C-30FAC72C8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431322" y="5016137"/>
              <a:ext cx="1907178" cy="244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6999FEE0-E683-A846-A4A1-474D77674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2575644" y="5473976"/>
              <a:ext cx="1432891" cy="183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A2CBD4A1-E6D5-5442-BD0D-B4AEB5C1EB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1955665" y="6075148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FEE60B3B-FF25-EE46-A217-3D9ED718E1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7" b="69905"/>
            <a:stretch/>
          </p:blipFill>
          <p:spPr bwMode="auto">
            <a:xfrm>
              <a:off x="4387062" y="5394273"/>
              <a:ext cx="1113912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078D67BA-43E1-1843-AFED-812E0A635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4284179" y="6453050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3844F9-F563-4A4B-8A3F-1F9D27BA089D}"/>
                </a:ext>
              </a:extLst>
            </p:cNvPr>
            <p:cNvGrpSpPr/>
            <p:nvPr/>
          </p:nvGrpSpPr>
          <p:grpSpPr>
            <a:xfrm>
              <a:off x="3300852" y="4868559"/>
              <a:ext cx="1415365" cy="2028630"/>
              <a:chOff x="3300852" y="4868559"/>
              <a:chExt cx="1415365" cy="202863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id="{DA9E7B7E-656F-3C46-BC82-C2CEC94AAC54}"/>
                  </a:ext>
                </a:extLst>
              </p:cNvPr>
              <p:cNvSpPr/>
              <p:nvPr/>
            </p:nvSpPr>
            <p:spPr>
              <a:xfrm>
                <a:off x="4043681" y="5930537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13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BD882E1E-7E68-644F-8180-0DBC00CD2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70" t="32348" r="-3263" b="37557"/>
              <a:stretch/>
            </p:blipFill>
            <p:spPr bwMode="auto">
              <a:xfrm>
                <a:off x="3300852" y="4868559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0D9291C-DE17-374E-8C8E-332E770D6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3718956" y="5970103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69CB2B7-82FC-8142-BDDD-ECDF814CA9E8}"/>
                </a:ext>
              </a:extLst>
            </p:cNvPr>
            <p:cNvGrpSpPr/>
            <p:nvPr/>
          </p:nvGrpSpPr>
          <p:grpSpPr>
            <a:xfrm>
              <a:off x="5333827" y="5086959"/>
              <a:ext cx="1415365" cy="2012129"/>
              <a:chOff x="3353104" y="4894685"/>
              <a:chExt cx="1415365" cy="2012129"/>
            </a:xfrm>
          </p:grpSpPr>
          <p:pic>
            <p:nvPicPr>
              <p:cNvPr id="18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A6ED564F-035F-6C41-BC76-292F61E5D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12" t="68226" r="-4305" b="1679"/>
              <a:stretch/>
            </p:blipFill>
            <p:spPr bwMode="auto">
              <a:xfrm>
                <a:off x="3353104" y="4894685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0B96944-3E10-1D4D-B1BC-F9F8860A0EA6}"/>
                  </a:ext>
                </a:extLst>
              </p:cNvPr>
              <p:cNvSpPr/>
              <p:nvPr/>
            </p:nvSpPr>
            <p:spPr>
              <a:xfrm>
                <a:off x="4072556" y="5940162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pic>
          <p:nvPicPr>
            <p:cNvPr id="2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DB14E3F3-646F-C14D-B3F1-A2D8B05FE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864071">
              <a:off x="5612356" y="6114407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9EE3BEEB-E0CB-5640-B40C-D013152124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6407099" y="6466754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B86AF1B4-2702-F243-8B14-581D9FD88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6336642" y="5406214"/>
              <a:ext cx="1415365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7F24573E-0AF0-4040-85FA-0D817C8AB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620842">
              <a:off x="8014180" y="6035042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305E85FB-D6D1-0F4A-A33C-86D872FEF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9" t="33755" r="74389" b="35658"/>
            <a:stretch/>
          </p:blipFill>
          <p:spPr bwMode="auto">
            <a:xfrm rot="20983992">
              <a:off x="7407729" y="5723573"/>
              <a:ext cx="1111271" cy="130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2FEC4D16-B212-9142-A4D1-4C5E5C63DC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7" t="69225" r="74787" b="188"/>
            <a:stretch/>
          </p:blipFill>
          <p:spPr bwMode="auto">
            <a:xfrm>
              <a:off x="8601876" y="5727728"/>
              <a:ext cx="1151322" cy="13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6E83DF0D-9370-7747-AE24-5663AF180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1906885" y="5874876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133BEBC-A38D-704D-BDCB-C02AEA612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70" t="32348" r="-3263" b="37557"/>
            <a:stretch/>
          </p:blipFill>
          <p:spPr bwMode="auto">
            <a:xfrm>
              <a:off x="-189961" y="5914442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216E945-D3F9-F747-B7F8-9F9102832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6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1" name="Google Shape;124;p17">
            <a:extLst>
              <a:ext uri="{FF2B5EF4-FFF2-40B4-BE49-F238E27FC236}">
                <a16:creationId xmlns:a16="http://schemas.microsoft.com/office/drawing/2014/main" id="{8BE27175-29B2-4448-93AB-794267B80F13}"/>
              </a:ext>
            </a:extLst>
          </p:cNvPr>
          <p:cNvSpPr/>
          <p:nvPr/>
        </p:nvSpPr>
        <p:spPr>
          <a:xfrm rot="16200000" flipH="1">
            <a:off x="9454872" y="4120872"/>
            <a:ext cx="1596523" cy="387773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E4F5">
              <a:lumMod val="7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E6629-9DCB-A34A-946E-C98EAFD0D6F1}"/>
              </a:ext>
            </a:extLst>
          </p:cNvPr>
          <p:cNvSpPr txBox="1"/>
          <p:nvPr/>
        </p:nvSpPr>
        <p:spPr>
          <a:xfrm>
            <a:off x="8827105" y="6092924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chemeClr val="bg1"/>
                </a:solidFill>
                <a:latin typeface="UTM Cooper Black" panose="02040603050506020204" pitchFamily="18" charset="0"/>
              </a:rPr>
              <a:t>KHÁM PHÁ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7D132A9-F5EE-0346-BEC5-46301499C44F}"/>
              </a:ext>
            </a:extLst>
          </p:cNvPr>
          <p:cNvSpPr/>
          <p:nvPr/>
        </p:nvSpPr>
        <p:spPr>
          <a:xfrm>
            <a:off x="-338668" y="-1071107"/>
            <a:ext cx="8077201" cy="3064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4FAFB3-63A9-4C47-97FA-C168EA44DF50}"/>
              </a:ext>
            </a:extLst>
          </p:cNvPr>
          <p:cNvGrpSpPr/>
          <p:nvPr/>
        </p:nvGrpSpPr>
        <p:grpSpPr>
          <a:xfrm>
            <a:off x="3573845" y="1498679"/>
            <a:ext cx="2522154" cy="1252302"/>
            <a:chOff x="3394018" y="1532546"/>
            <a:chExt cx="2522154" cy="125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FCCD67C-EDE2-7F4A-A5A2-EF0712E1A1B2}"/>
                </a:ext>
              </a:extLst>
            </p:cNvPr>
            <p:cNvSpPr/>
            <p:nvPr/>
          </p:nvSpPr>
          <p:spPr>
            <a:xfrm flipH="1">
              <a:off x="3394018" y="1532546"/>
              <a:ext cx="2522154" cy="1252302"/>
            </a:xfrm>
            <a:custGeom>
              <a:avLst/>
              <a:gdLst>
                <a:gd name="connsiteX0" fmla="*/ 2376256 w 5837920"/>
                <a:gd name="connsiteY0" fmla="*/ 215 h 2355066"/>
                <a:gd name="connsiteX1" fmla="*/ 4033491 w 5837920"/>
                <a:gd name="connsiteY1" fmla="*/ 62598 h 2355066"/>
                <a:gd name="connsiteX2" fmla="*/ 4981759 w 5837920"/>
                <a:gd name="connsiteY2" fmla="*/ 165381 h 2355066"/>
                <a:gd name="connsiteX3" fmla="*/ 5699762 w 5837920"/>
                <a:gd name="connsiteY3" fmla="*/ 499905 h 2355066"/>
                <a:gd name="connsiteX4" fmla="*/ 5643107 w 5837920"/>
                <a:gd name="connsiteY4" fmla="*/ 1361499 h 2355066"/>
                <a:gd name="connsiteX5" fmla="*/ 5072071 w 5837920"/>
                <a:gd name="connsiteY5" fmla="*/ 1694241 h 2355066"/>
                <a:gd name="connsiteX6" fmla="*/ 3318854 w 5837920"/>
                <a:gd name="connsiteY6" fmla="*/ 1911318 h 2355066"/>
                <a:gd name="connsiteX7" fmla="*/ 3135146 w 5837920"/>
                <a:gd name="connsiteY7" fmla="*/ 1948868 h 2355066"/>
                <a:gd name="connsiteX8" fmla="*/ 2984814 w 5837920"/>
                <a:gd name="connsiteY8" fmla="*/ 2063026 h 2355066"/>
                <a:gd name="connsiteX9" fmla="*/ 2186878 w 5837920"/>
                <a:gd name="connsiteY9" fmla="*/ 2340402 h 2355066"/>
                <a:gd name="connsiteX10" fmla="*/ 1986342 w 5837920"/>
                <a:gd name="connsiteY10" fmla="*/ 2355066 h 2355066"/>
                <a:gd name="connsiteX11" fmla="*/ 2193609 w 5837920"/>
                <a:gd name="connsiteY11" fmla="*/ 2107154 h 2355066"/>
                <a:gd name="connsiteX12" fmla="*/ 2250264 w 5837920"/>
                <a:gd name="connsiteY12" fmla="*/ 1966821 h 2355066"/>
                <a:gd name="connsiteX13" fmla="*/ 2103298 w 5837920"/>
                <a:gd name="connsiteY13" fmla="*/ 1862394 h 2355066"/>
                <a:gd name="connsiteX14" fmla="*/ 1565637 w 5837920"/>
                <a:gd name="connsiteY14" fmla="*/ 1790583 h 2355066"/>
                <a:gd name="connsiteX15" fmla="*/ 807807 w 5837920"/>
                <a:gd name="connsiteY15" fmla="*/ 1663269 h 2355066"/>
                <a:gd name="connsiteX16" fmla="*/ 62879 w 5837920"/>
                <a:gd name="connsiteY16" fmla="*/ 1260224 h 2355066"/>
                <a:gd name="connsiteX17" fmla="*/ 907935 w 5837920"/>
                <a:gd name="connsiteY17" fmla="*/ 175248 h 2355066"/>
                <a:gd name="connsiteX18" fmla="*/ 1819462 w 5837920"/>
                <a:gd name="connsiteY18" fmla="*/ 15318 h 2355066"/>
                <a:gd name="connsiteX19" fmla="*/ 2376256 w 5837920"/>
                <a:gd name="connsiteY19" fmla="*/ 215 h 235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37920" h="2355066">
                  <a:moveTo>
                    <a:pt x="2376256" y="215"/>
                  </a:moveTo>
                  <a:cubicBezTo>
                    <a:pt x="2931508" y="-2849"/>
                    <a:pt x="3482578" y="27138"/>
                    <a:pt x="4033491" y="62598"/>
                  </a:cubicBezTo>
                  <a:cubicBezTo>
                    <a:pt x="4354068" y="83840"/>
                    <a:pt x="4667913" y="116456"/>
                    <a:pt x="4981759" y="165381"/>
                  </a:cubicBezTo>
                  <a:cubicBezTo>
                    <a:pt x="5335712" y="219239"/>
                    <a:pt x="5583087" y="323667"/>
                    <a:pt x="5699762" y="499905"/>
                  </a:cubicBezTo>
                  <a:cubicBezTo>
                    <a:pt x="5900298" y="790301"/>
                    <a:pt x="5883470" y="1080833"/>
                    <a:pt x="5643107" y="1361499"/>
                  </a:cubicBezTo>
                  <a:cubicBezTo>
                    <a:pt x="5532883" y="1496898"/>
                    <a:pt x="5349175" y="1614345"/>
                    <a:pt x="5072071" y="1694241"/>
                  </a:cubicBezTo>
                  <a:cubicBezTo>
                    <a:pt x="4531045" y="1850882"/>
                    <a:pt x="3953277" y="1935849"/>
                    <a:pt x="3318854" y="1911318"/>
                  </a:cubicBezTo>
                  <a:cubicBezTo>
                    <a:pt x="3238639" y="1908029"/>
                    <a:pt x="3181985" y="1914608"/>
                    <a:pt x="3135146" y="1948868"/>
                  </a:cubicBezTo>
                  <a:cubicBezTo>
                    <a:pt x="3085222" y="1988063"/>
                    <a:pt x="3048481" y="2030409"/>
                    <a:pt x="2984814" y="2063026"/>
                  </a:cubicBezTo>
                  <a:cubicBezTo>
                    <a:pt x="2768011" y="2188695"/>
                    <a:pt x="2497358" y="2280103"/>
                    <a:pt x="2186878" y="2340402"/>
                  </a:cubicBezTo>
                  <a:cubicBezTo>
                    <a:pt x="2136673" y="2351914"/>
                    <a:pt x="2080019" y="2350270"/>
                    <a:pt x="1986342" y="2355066"/>
                  </a:cubicBezTo>
                  <a:cubicBezTo>
                    <a:pt x="2066556" y="2260506"/>
                    <a:pt x="2136673" y="2183761"/>
                    <a:pt x="2193609" y="2107154"/>
                  </a:cubicBezTo>
                  <a:cubicBezTo>
                    <a:pt x="2226985" y="2061381"/>
                    <a:pt x="2236801" y="2012457"/>
                    <a:pt x="2250264" y="1966821"/>
                  </a:cubicBezTo>
                  <a:cubicBezTo>
                    <a:pt x="2267092" y="1898299"/>
                    <a:pt x="2243532" y="1880347"/>
                    <a:pt x="2103298" y="1862394"/>
                  </a:cubicBezTo>
                  <a:cubicBezTo>
                    <a:pt x="1926321" y="1837863"/>
                    <a:pt x="1742613" y="1816621"/>
                    <a:pt x="1565637" y="1790583"/>
                  </a:cubicBezTo>
                  <a:cubicBezTo>
                    <a:pt x="1311812" y="1751388"/>
                    <a:pt x="1051535" y="1715483"/>
                    <a:pt x="807807" y="1663269"/>
                  </a:cubicBezTo>
                  <a:cubicBezTo>
                    <a:pt x="433660" y="1588306"/>
                    <a:pt x="156556" y="1454415"/>
                    <a:pt x="62879" y="1260224"/>
                  </a:cubicBezTo>
                  <a:cubicBezTo>
                    <a:pt x="-137376" y="839362"/>
                    <a:pt x="139728" y="434672"/>
                    <a:pt x="907935" y="175248"/>
                  </a:cubicBezTo>
                  <a:cubicBezTo>
                    <a:pt x="1181674" y="83840"/>
                    <a:pt x="1482337" y="31626"/>
                    <a:pt x="1819462" y="15318"/>
                  </a:cubicBezTo>
                  <a:cubicBezTo>
                    <a:pt x="2005624" y="5930"/>
                    <a:pt x="2191173" y="1237"/>
                    <a:pt x="2376256" y="2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28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VN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26985A-A2C7-9840-9951-9A5BE066DB5C}"/>
                </a:ext>
              </a:extLst>
            </p:cNvPr>
            <p:cNvSpPr txBox="1"/>
            <p:nvPr/>
          </p:nvSpPr>
          <p:spPr>
            <a:xfrm>
              <a:off x="3394018" y="1629300"/>
              <a:ext cx="25221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Từ hôm nay, các em đã là học sinh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lớp 2 rồi.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951068" y="242669"/>
            <a:ext cx="611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.</a:t>
            </a:r>
            <a:endParaRPr lang="vi-VN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919517" y="312509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2800" dirty="0">
                <a:solidFill>
                  <a:srgbClr val="003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hoạt động khác của ngày Khai trường: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2A32C1-8C72-C744-A1B6-E4F697723577}"/>
              </a:ext>
            </a:extLst>
          </p:cNvPr>
          <p:cNvGrpSpPr/>
          <p:nvPr/>
        </p:nvGrpSpPr>
        <p:grpSpPr>
          <a:xfrm rot="200562">
            <a:off x="1152809" y="879204"/>
            <a:ext cx="3629528" cy="2908614"/>
            <a:chOff x="1436606" y="1149376"/>
            <a:chExt cx="4256132" cy="34107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F73838-0340-934B-852B-4CD97BAE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4A20A71-3E78-0046-9A19-0ACB92944111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9E2C63-EAC7-1A4B-9B69-BD55A3B97B7A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1924EA-7AB2-7143-AA44-0AA8AF0EE1B9}"/>
              </a:ext>
            </a:extLst>
          </p:cNvPr>
          <p:cNvGrpSpPr/>
          <p:nvPr/>
        </p:nvGrpSpPr>
        <p:grpSpPr>
          <a:xfrm rot="207951">
            <a:off x="7258384" y="3686084"/>
            <a:ext cx="4155150" cy="2992445"/>
            <a:chOff x="4823219" y="1783477"/>
            <a:chExt cx="4622800" cy="38481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0EC777-EE13-2149-AC2F-9853F719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B8C70EA-0A9E-8A48-9596-23F7881E8C0D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488091-6A7F-884E-937B-7659F3786A8C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11D7D0-1A3E-674E-AE49-3BC2C8EAFEAF}"/>
              </a:ext>
            </a:extLst>
          </p:cNvPr>
          <p:cNvGrpSpPr/>
          <p:nvPr/>
        </p:nvGrpSpPr>
        <p:grpSpPr>
          <a:xfrm rot="21444119">
            <a:off x="2483250" y="3484912"/>
            <a:ext cx="3991830" cy="3258501"/>
            <a:chOff x="3898900" y="1562100"/>
            <a:chExt cx="4394200" cy="37338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DB7005-A154-6045-AA2E-94969FF8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FFF9483-4EC3-F741-BBCA-31D3388B3B9A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C73C00-858C-F44A-B1C0-72AC4A6D329B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B68F5F-2305-5740-ACD0-994183BD10F9}"/>
              </a:ext>
            </a:extLst>
          </p:cNvPr>
          <p:cNvGrpSpPr/>
          <p:nvPr/>
        </p:nvGrpSpPr>
        <p:grpSpPr>
          <a:xfrm rot="215352">
            <a:off x="5227072" y="604947"/>
            <a:ext cx="4422449" cy="3329168"/>
            <a:chOff x="3665013" y="1654894"/>
            <a:chExt cx="4341186" cy="326799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5EC569-A07C-874B-910D-C7F16F7E7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D8AE45E-0F94-0B45-993F-68D6CC078322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0739D2-AF33-5F4E-B326-5E1961719B52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DE187-4228-9C46-B8A6-3A7229314737}"/>
              </a:ext>
            </a:extLst>
          </p:cNvPr>
          <p:cNvSpPr txBox="1"/>
          <p:nvPr/>
        </p:nvSpPr>
        <p:spPr>
          <a:xfrm>
            <a:off x="919517" y="495389"/>
            <a:ext cx="1082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2800" dirty="0">
                <a:solidFill>
                  <a:srgbClr val="003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 Khai giảng ở trường em còn hoạt động nào khác nữa không?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4B0CE0-536F-DF40-AA37-CE33D8106DAC}"/>
              </a:ext>
            </a:extLst>
          </p:cNvPr>
          <p:cNvGrpSpPr/>
          <p:nvPr/>
        </p:nvGrpSpPr>
        <p:grpSpPr>
          <a:xfrm>
            <a:off x="1565961" y="1752600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38B8D-79CE-6A49-8C98-AF7F8CFE2949}"/>
                </a:ext>
              </a:extLst>
            </p:cNvPr>
            <p:cNvSpPr txBox="1"/>
            <p:nvPr/>
          </p:nvSpPr>
          <p:spPr>
            <a:xfrm>
              <a:off x="3832116" y="2808007"/>
              <a:ext cx="55868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em học sinh lớp 1 rất háo hức. </a:t>
              </a:r>
            </a:p>
            <a:p>
              <a:pPr algn="ctr"/>
              <a:r>
                <a:rPr lang="en-VN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 các bạn thì sao?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E4D47B9-BDF4-B144-A1DB-0B3F1F3B56B3}"/>
              </a:ext>
            </a:extLst>
          </p:cNvPr>
          <p:cNvGrpSpPr/>
          <p:nvPr/>
        </p:nvGrpSpPr>
        <p:grpSpPr>
          <a:xfrm>
            <a:off x="0" y="302849"/>
            <a:ext cx="12191999" cy="6194130"/>
            <a:chOff x="0" y="302849"/>
            <a:chExt cx="12191999" cy="619413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6454E7-0E4A-FB4A-8DF0-699DA8456406}"/>
                </a:ext>
              </a:extLst>
            </p:cNvPr>
            <p:cNvGrpSpPr/>
            <p:nvPr/>
          </p:nvGrpSpPr>
          <p:grpSpPr>
            <a:xfrm>
              <a:off x="0" y="361020"/>
              <a:ext cx="12191999" cy="6135959"/>
              <a:chOff x="0" y="361020"/>
              <a:chExt cx="12191999" cy="613595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C15F02B-1F2E-384F-86B8-CECC956A15B7}"/>
                  </a:ext>
                </a:extLst>
              </p:cNvPr>
              <p:cNvGrpSpPr/>
              <p:nvPr/>
            </p:nvGrpSpPr>
            <p:grpSpPr>
              <a:xfrm>
                <a:off x="0" y="361020"/>
                <a:ext cx="12101136" cy="6135959"/>
                <a:chOff x="0" y="361020"/>
                <a:chExt cx="12101136" cy="6135959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F4297B6A-3801-9F4D-AEB5-A3C12950D6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4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45"/>
                <a:stretch/>
              </p:blipFill>
              <p:spPr>
                <a:xfrm>
                  <a:off x="0" y="361020"/>
                  <a:ext cx="12101136" cy="6135959"/>
                </a:xfrm>
                <a:prstGeom prst="rect">
                  <a:avLst/>
                </a:prstGeom>
              </p:spPr>
            </p:pic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7DA25D1-CBA8-9C4E-8EFD-26AFE5CA50E8}"/>
                    </a:ext>
                  </a:extLst>
                </p:cNvPr>
                <p:cNvGrpSpPr/>
                <p:nvPr/>
              </p:nvGrpSpPr>
              <p:grpSpPr>
                <a:xfrm>
                  <a:off x="4899488" y="3246384"/>
                  <a:ext cx="685269" cy="1215778"/>
                  <a:chOff x="4899488" y="3246384"/>
                  <a:chExt cx="685269" cy="1215778"/>
                </a:xfrm>
              </p:grpSpPr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43E96932-C28F-214D-B1D3-EFEF8D4F2E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5667" t="47516" r="50851" b="35908"/>
                  <a:stretch/>
                </p:blipFill>
                <p:spPr>
                  <a:xfrm flipH="1">
                    <a:off x="5155111" y="3246384"/>
                    <a:ext cx="429646" cy="1017107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4AF03275-3B13-E947-8BBA-EA87760D25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251" t="52236" r="49606" b="34128"/>
                  <a:stretch/>
                </p:blipFill>
                <p:spPr>
                  <a:xfrm flipH="1">
                    <a:off x="4899488" y="3625436"/>
                    <a:ext cx="511245" cy="83672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4A1038A-8BC7-D349-AD77-0D76C6B7D4C6}"/>
                    </a:ext>
                  </a:extLst>
                </p:cNvPr>
                <p:cNvSpPr/>
                <p:nvPr/>
              </p:nvSpPr>
              <p:spPr>
                <a:xfrm>
                  <a:off x="4581472" y="3190927"/>
                  <a:ext cx="976666" cy="1268197"/>
                </a:xfrm>
                <a:custGeom>
                  <a:avLst/>
                  <a:gdLst>
                    <a:gd name="connsiteX0" fmla="*/ 0 w 1322615"/>
                    <a:gd name="connsiteY0" fmla="*/ 0 h 1045028"/>
                    <a:gd name="connsiteX1" fmla="*/ 1322615 w 1322615"/>
                    <a:gd name="connsiteY1" fmla="*/ 0 h 1045028"/>
                    <a:gd name="connsiteX2" fmla="*/ 1322615 w 1322615"/>
                    <a:gd name="connsiteY2" fmla="*/ 1045028 h 1045028"/>
                    <a:gd name="connsiteX3" fmla="*/ 0 w 1322615"/>
                    <a:gd name="connsiteY3" fmla="*/ 1045028 h 1045028"/>
                    <a:gd name="connsiteX4" fmla="*/ 0 w 1322615"/>
                    <a:gd name="connsiteY4" fmla="*/ 0 h 1045028"/>
                    <a:gd name="connsiteX0" fmla="*/ 0 w 1322615"/>
                    <a:gd name="connsiteY0" fmla="*/ 0 h 1065968"/>
                    <a:gd name="connsiteX1" fmla="*/ 1322615 w 1322615"/>
                    <a:gd name="connsiteY1" fmla="*/ 0 h 1065968"/>
                    <a:gd name="connsiteX2" fmla="*/ 1322615 w 1322615"/>
                    <a:gd name="connsiteY2" fmla="*/ 1045028 h 1065968"/>
                    <a:gd name="connsiteX3" fmla="*/ 90742 w 1322615"/>
                    <a:gd name="connsiteY3" fmla="*/ 1065968 h 1065968"/>
                    <a:gd name="connsiteX4" fmla="*/ 0 w 1322615"/>
                    <a:gd name="connsiteY4" fmla="*/ 0 h 1065968"/>
                    <a:gd name="connsiteX0" fmla="*/ 0 w 1322615"/>
                    <a:gd name="connsiteY0" fmla="*/ 0 h 1072948"/>
                    <a:gd name="connsiteX1" fmla="*/ 1322615 w 1322615"/>
                    <a:gd name="connsiteY1" fmla="*/ 0 h 1072948"/>
                    <a:gd name="connsiteX2" fmla="*/ 1322615 w 1322615"/>
                    <a:gd name="connsiteY2" fmla="*/ 1045028 h 1072948"/>
                    <a:gd name="connsiteX3" fmla="*/ 146583 w 1322615"/>
                    <a:gd name="connsiteY3" fmla="*/ 1072948 h 1072948"/>
                    <a:gd name="connsiteX4" fmla="*/ 0 w 1322615"/>
                    <a:gd name="connsiteY4" fmla="*/ 0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0 w 1378456"/>
                    <a:gd name="connsiteY4" fmla="*/ 55841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67309 w 1378456"/>
                    <a:gd name="connsiteY4" fmla="*/ 662117 h 1072948"/>
                    <a:gd name="connsiteX5" fmla="*/ 0 w 1378456"/>
                    <a:gd name="connsiteY5" fmla="*/ 55841 h 1072948"/>
                    <a:gd name="connsiteX0" fmla="*/ 0 w 1378456"/>
                    <a:gd name="connsiteY0" fmla="*/ 0 h 1017107"/>
                    <a:gd name="connsiteX1" fmla="*/ 959647 w 1378456"/>
                    <a:gd name="connsiteY1" fmla="*/ 6981 h 1017107"/>
                    <a:gd name="connsiteX2" fmla="*/ 1378456 w 1378456"/>
                    <a:gd name="connsiteY2" fmla="*/ 989187 h 1017107"/>
                    <a:gd name="connsiteX3" fmla="*/ 202424 w 1378456"/>
                    <a:gd name="connsiteY3" fmla="*/ 1017107 h 1017107"/>
                    <a:gd name="connsiteX4" fmla="*/ 67309 w 1378456"/>
                    <a:gd name="connsiteY4" fmla="*/ 606276 h 1017107"/>
                    <a:gd name="connsiteX5" fmla="*/ 0 w 1378456"/>
                    <a:gd name="connsiteY5" fmla="*/ 0 h 1017107"/>
                    <a:gd name="connsiteX0" fmla="*/ 0 w 959647"/>
                    <a:gd name="connsiteY0" fmla="*/ 0 h 1017107"/>
                    <a:gd name="connsiteX1" fmla="*/ 959647 w 959647"/>
                    <a:gd name="connsiteY1" fmla="*/ 6981 h 1017107"/>
                    <a:gd name="connsiteX2" fmla="*/ 757223 w 959647"/>
                    <a:gd name="connsiteY2" fmla="*/ 870525 h 1017107"/>
                    <a:gd name="connsiteX3" fmla="*/ 202424 w 959647"/>
                    <a:gd name="connsiteY3" fmla="*/ 1017107 h 1017107"/>
                    <a:gd name="connsiteX4" fmla="*/ 67309 w 959647"/>
                    <a:gd name="connsiteY4" fmla="*/ 606276 h 1017107"/>
                    <a:gd name="connsiteX5" fmla="*/ 0 w 959647"/>
                    <a:gd name="connsiteY5" fmla="*/ 0 h 1017107"/>
                    <a:gd name="connsiteX0" fmla="*/ 0 w 973608"/>
                    <a:gd name="connsiteY0" fmla="*/ 0 h 1017107"/>
                    <a:gd name="connsiteX1" fmla="*/ 959647 w 973608"/>
                    <a:gd name="connsiteY1" fmla="*/ 6981 h 1017107"/>
                    <a:gd name="connsiteX2" fmla="*/ 973608 w 973608"/>
                    <a:gd name="connsiteY2" fmla="*/ 961267 h 1017107"/>
                    <a:gd name="connsiteX3" fmla="*/ 202424 w 973608"/>
                    <a:gd name="connsiteY3" fmla="*/ 1017107 h 1017107"/>
                    <a:gd name="connsiteX4" fmla="*/ 67309 w 973608"/>
                    <a:gd name="connsiteY4" fmla="*/ 606276 h 1017107"/>
                    <a:gd name="connsiteX5" fmla="*/ 0 w 973608"/>
                    <a:gd name="connsiteY5" fmla="*/ 0 h 1017107"/>
                    <a:gd name="connsiteX0" fmla="*/ 0 w 1003284"/>
                    <a:gd name="connsiteY0" fmla="*/ 0 h 1017107"/>
                    <a:gd name="connsiteX1" fmla="*/ 959647 w 1003284"/>
                    <a:gd name="connsiteY1" fmla="*/ 6981 h 1017107"/>
                    <a:gd name="connsiteX2" fmla="*/ 973608 w 1003284"/>
                    <a:gd name="connsiteY2" fmla="*/ 961267 h 1017107"/>
                    <a:gd name="connsiteX3" fmla="*/ 202424 w 1003284"/>
                    <a:gd name="connsiteY3" fmla="*/ 1017107 h 1017107"/>
                    <a:gd name="connsiteX4" fmla="*/ 67309 w 1003284"/>
                    <a:gd name="connsiteY4" fmla="*/ 606276 h 1017107"/>
                    <a:gd name="connsiteX5" fmla="*/ 0 w 1003284"/>
                    <a:gd name="connsiteY5" fmla="*/ 0 h 1017107"/>
                    <a:gd name="connsiteX0" fmla="*/ 0 w 959685"/>
                    <a:gd name="connsiteY0" fmla="*/ 0 h 1017107"/>
                    <a:gd name="connsiteX1" fmla="*/ 959647 w 959685"/>
                    <a:gd name="connsiteY1" fmla="*/ 6981 h 1017107"/>
                    <a:gd name="connsiteX2" fmla="*/ 468450 w 959685"/>
                    <a:gd name="connsiteY2" fmla="*/ 922900 h 1017107"/>
                    <a:gd name="connsiteX3" fmla="*/ 202424 w 959685"/>
                    <a:gd name="connsiteY3" fmla="*/ 1017107 h 1017107"/>
                    <a:gd name="connsiteX4" fmla="*/ 67309 w 959685"/>
                    <a:gd name="connsiteY4" fmla="*/ 606276 h 1017107"/>
                    <a:gd name="connsiteX5" fmla="*/ 0 w 959685"/>
                    <a:gd name="connsiteY5" fmla="*/ 0 h 1017107"/>
                    <a:gd name="connsiteX0" fmla="*/ 0 w 959691"/>
                    <a:gd name="connsiteY0" fmla="*/ 0 h 1191465"/>
                    <a:gd name="connsiteX1" fmla="*/ 959647 w 959691"/>
                    <a:gd name="connsiteY1" fmla="*/ 6981 h 1191465"/>
                    <a:gd name="connsiteX2" fmla="*/ 532394 w 959691"/>
                    <a:gd name="connsiteY2" fmla="*/ 1191465 h 1191465"/>
                    <a:gd name="connsiteX3" fmla="*/ 202424 w 959691"/>
                    <a:gd name="connsiteY3" fmla="*/ 1017107 h 1191465"/>
                    <a:gd name="connsiteX4" fmla="*/ 67309 w 959691"/>
                    <a:gd name="connsiteY4" fmla="*/ 606276 h 1191465"/>
                    <a:gd name="connsiteX5" fmla="*/ 0 w 959691"/>
                    <a:gd name="connsiteY5" fmla="*/ 0 h 1191465"/>
                    <a:gd name="connsiteX0" fmla="*/ 0 w 976991"/>
                    <a:gd name="connsiteY0" fmla="*/ 0 h 1191465"/>
                    <a:gd name="connsiteX1" fmla="*/ 959647 w 976991"/>
                    <a:gd name="connsiteY1" fmla="*/ 6981 h 1191465"/>
                    <a:gd name="connsiteX2" fmla="*/ 431742 w 976991"/>
                    <a:gd name="connsiteY2" fmla="*/ 632928 h 1191465"/>
                    <a:gd name="connsiteX3" fmla="*/ 532394 w 976991"/>
                    <a:gd name="connsiteY3" fmla="*/ 1191465 h 1191465"/>
                    <a:gd name="connsiteX4" fmla="*/ 202424 w 976991"/>
                    <a:gd name="connsiteY4" fmla="*/ 1017107 h 1191465"/>
                    <a:gd name="connsiteX5" fmla="*/ 67309 w 976991"/>
                    <a:gd name="connsiteY5" fmla="*/ 606276 h 1191465"/>
                    <a:gd name="connsiteX6" fmla="*/ 0 w 976991"/>
                    <a:gd name="connsiteY6" fmla="*/ 0 h 1191465"/>
                    <a:gd name="connsiteX0" fmla="*/ 0 w 976991"/>
                    <a:gd name="connsiteY0" fmla="*/ 0 h 1240911"/>
                    <a:gd name="connsiteX1" fmla="*/ 959647 w 976991"/>
                    <a:gd name="connsiteY1" fmla="*/ 6981 h 1240911"/>
                    <a:gd name="connsiteX2" fmla="*/ 431742 w 976991"/>
                    <a:gd name="connsiteY2" fmla="*/ 632928 h 1240911"/>
                    <a:gd name="connsiteX3" fmla="*/ 532394 w 976991"/>
                    <a:gd name="connsiteY3" fmla="*/ 1191465 h 1240911"/>
                    <a:gd name="connsiteX4" fmla="*/ 234396 w 976991"/>
                    <a:gd name="connsiteY4" fmla="*/ 1240911 h 1240911"/>
                    <a:gd name="connsiteX5" fmla="*/ 67309 w 976991"/>
                    <a:gd name="connsiteY5" fmla="*/ 606276 h 1240911"/>
                    <a:gd name="connsiteX6" fmla="*/ 0 w 976991"/>
                    <a:gd name="connsiteY6" fmla="*/ 0 h 1240911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052"/>
                    <a:gd name="connsiteY0" fmla="*/ 0 h 1261803"/>
                    <a:gd name="connsiteX1" fmla="*/ 959647 w 976052"/>
                    <a:gd name="connsiteY1" fmla="*/ 6981 h 1261803"/>
                    <a:gd name="connsiteX2" fmla="*/ 393376 w 976052"/>
                    <a:gd name="connsiteY2" fmla="*/ 632928 h 1261803"/>
                    <a:gd name="connsiteX3" fmla="*/ 481239 w 976052"/>
                    <a:gd name="connsiteY3" fmla="*/ 1261803 h 1261803"/>
                    <a:gd name="connsiteX4" fmla="*/ 234396 w 976052"/>
                    <a:gd name="connsiteY4" fmla="*/ 1240911 h 1261803"/>
                    <a:gd name="connsiteX5" fmla="*/ 67309 w 976052"/>
                    <a:gd name="connsiteY5" fmla="*/ 606276 h 1261803"/>
                    <a:gd name="connsiteX6" fmla="*/ 0 w 976052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00956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5480"/>
                    <a:gd name="connsiteY0" fmla="*/ 0 h 1268197"/>
                    <a:gd name="connsiteX1" fmla="*/ 959647 w 975480"/>
                    <a:gd name="connsiteY1" fmla="*/ 6981 h 1268197"/>
                    <a:gd name="connsiteX2" fmla="*/ 367798 w 975480"/>
                    <a:gd name="connsiteY2" fmla="*/ 600956 h 1268197"/>
                    <a:gd name="connsiteX3" fmla="*/ 545183 w 975480"/>
                    <a:gd name="connsiteY3" fmla="*/ 1268197 h 1268197"/>
                    <a:gd name="connsiteX4" fmla="*/ 234396 w 975480"/>
                    <a:gd name="connsiteY4" fmla="*/ 1240911 h 1268197"/>
                    <a:gd name="connsiteX5" fmla="*/ 67309 w 975480"/>
                    <a:gd name="connsiteY5" fmla="*/ 606276 h 1268197"/>
                    <a:gd name="connsiteX6" fmla="*/ 0 w 975480"/>
                    <a:gd name="connsiteY6" fmla="*/ 0 h 1268197"/>
                    <a:gd name="connsiteX0" fmla="*/ 0 w 976666"/>
                    <a:gd name="connsiteY0" fmla="*/ 0 h 1268197"/>
                    <a:gd name="connsiteX1" fmla="*/ 959647 w 976666"/>
                    <a:gd name="connsiteY1" fmla="*/ 6981 h 1268197"/>
                    <a:gd name="connsiteX2" fmla="*/ 418953 w 976666"/>
                    <a:gd name="connsiteY2" fmla="*/ 581772 h 1268197"/>
                    <a:gd name="connsiteX3" fmla="*/ 545183 w 976666"/>
                    <a:gd name="connsiteY3" fmla="*/ 1268197 h 1268197"/>
                    <a:gd name="connsiteX4" fmla="*/ 234396 w 976666"/>
                    <a:gd name="connsiteY4" fmla="*/ 1240911 h 1268197"/>
                    <a:gd name="connsiteX5" fmla="*/ 67309 w 976666"/>
                    <a:gd name="connsiteY5" fmla="*/ 606276 h 1268197"/>
                    <a:gd name="connsiteX6" fmla="*/ 0 w 976666"/>
                    <a:gd name="connsiteY6" fmla="*/ 0 h 1268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6666" h="1268197">
                      <a:moveTo>
                        <a:pt x="0" y="0"/>
                      </a:moveTo>
                      <a:lnTo>
                        <a:pt x="959647" y="6981"/>
                      </a:lnTo>
                      <a:cubicBezTo>
                        <a:pt x="1083825" y="116732"/>
                        <a:pt x="490162" y="384358"/>
                        <a:pt x="418953" y="581772"/>
                      </a:cubicBezTo>
                      <a:cubicBezTo>
                        <a:pt x="347744" y="779186"/>
                        <a:pt x="283931" y="1010203"/>
                        <a:pt x="545183" y="1268197"/>
                      </a:cubicBezTo>
                      <a:lnTo>
                        <a:pt x="234396" y="1240911"/>
                      </a:lnTo>
                      <a:cubicBezTo>
                        <a:pt x="207971" y="1101641"/>
                        <a:pt x="93734" y="745546"/>
                        <a:pt x="67309" y="60627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1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ECBEE99-4EC2-0641-A41D-2A991EF89EB4}"/>
                  </a:ext>
                </a:extLst>
              </p:cNvPr>
              <p:cNvGrpSpPr/>
              <p:nvPr/>
            </p:nvGrpSpPr>
            <p:grpSpPr>
              <a:xfrm>
                <a:off x="4793978" y="2536337"/>
                <a:ext cx="1618641" cy="1583871"/>
                <a:chOff x="5612003" y="4245428"/>
                <a:chExt cx="1618641" cy="1583871"/>
              </a:xfrm>
            </p:grpSpPr>
            <p:sp>
              <p:nvSpPr>
                <p:cNvPr id="4" name="Rounded Rectangular Callout 3">
                  <a:extLst>
                    <a:ext uri="{FF2B5EF4-FFF2-40B4-BE49-F238E27FC236}">
                      <a16:creationId xmlns:a16="http://schemas.microsoft.com/office/drawing/2014/main" id="{851761D4-3753-9640-94F2-E340D94038C2}"/>
                    </a:ext>
                  </a:extLst>
                </p:cNvPr>
                <p:cNvSpPr/>
                <p:nvPr/>
              </p:nvSpPr>
              <p:spPr>
                <a:xfrm>
                  <a:off x="5682343" y="4245428"/>
                  <a:ext cx="1436914" cy="1583871"/>
                </a:xfrm>
                <a:prstGeom prst="wedgeRoundRectCallout">
                  <a:avLst>
                    <a:gd name="adj1" fmla="val -68560"/>
                    <a:gd name="adj2" fmla="val 2744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86D132-51BA-744B-A24A-74A61A595C1A}"/>
                    </a:ext>
                  </a:extLst>
                </p:cNvPr>
                <p:cNvSpPr txBox="1"/>
                <p:nvPr/>
              </p:nvSpPr>
              <p:spPr>
                <a:xfrm>
                  <a:off x="5612003" y="4315028"/>
                  <a:ext cx="1618641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Lớp mình tặng quà các bạn nhỏ có hoàn cảnh khó khăn.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CAD13FA-590E-E94D-8551-4D47CB0EB10C}"/>
                  </a:ext>
                </a:extLst>
              </p:cNvPr>
              <p:cNvGrpSpPr/>
              <p:nvPr/>
            </p:nvGrpSpPr>
            <p:grpSpPr>
              <a:xfrm>
                <a:off x="10664222" y="3238575"/>
                <a:ext cx="1527777" cy="1269928"/>
                <a:chOff x="5682343" y="4245429"/>
                <a:chExt cx="1527777" cy="1269928"/>
              </a:xfrm>
            </p:grpSpPr>
            <p:sp>
              <p:nvSpPr>
                <p:cNvPr id="15" name="Rounded Rectangular Callout 14">
                  <a:extLst>
                    <a:ext uri="{FF2B5EF4-FFF2-40B4-BE49-F238E27FC236}">
                      <a16:creationId xmlns:a16="http://schemas.microsoft.com/office/drawing/2014/main" id="{9E7D87EA-A0E5-D046-9363-4B9FB1293BFD}"/>
                    </a:ext>
                  </a:extLst>
                </p:cNvPr>
                <p:cNvSpPr/>
                <p:nvPr/>
              </p:nvSpPr>
              <p:spPr>
                <a:xfrm>
                  <a:off x="5682343" y="4245429"/>
                  <a:ext cx="1436914" cy="1268198"/>
                </a:xfrm>
                <a:prstGeom prst="wedgeRoundRectCallout">
                  <a:avLst>
                    <a:gd name="adj1" fmla="val -59993"/>
                    <a:gd name="adj2" fmla="val -23856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61A01A5-C755-724D-9119-81E8D24FFDDD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Mình đã tham gia dọn dẹp trường đấy.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51B8F2C-470A-DF40-9CBA-F509C22D5BDE}"/>
                  </a:ext>
                </a:extLst>
              </p:cNvPr>
              <p:cNvGrpSpPr/>
              <p:nvPr/>
            </p:nvGrpSpPr>
            <p:grpSpPr>
              <a:xfrm>
                <a:off x="7764270" y="2555349"/>
                <a:ext cx="1527777" cy="1268198"/>
                <a:chOff x="5682343" y="4280599"/>
                <a:chExt cx="1527777" cy="1268198"/>
              </a:xfrm>
            </p:grpSpPr>
            <p:sp>
              <p:nvSpPr>
                <p:cNvPr id="18" name="Rounded Rectangular Callout 17">
                  <a:extLst>
                    <a:ext uri="{FF2B5EF4-FFF2-40B4-BE49-F238E27FC236}">
                      <a16:creationId xmlns:a16="http://schemas.microsoft.com/office/drawing/2014/main" id="{22047EB9-8915-3E47-AAD1-3E3C789C7C7F}"/>
                    </a:ext>
                  </a:extLst>
                </p:cNvPr>
                <p:cNvSpPr/>
                <p:nvPr/>
              </p:nvSpPr>
              <p:spPr>
                <a:xfrm>
                  <a:off x="5682343" y="4280599"/>
                  <a:ext cx="1436914" cy="1268198"/>
                </a:xfrm>
                <a:prstGeom prst="wedgeRoundRectCallout">
                  <a:avLst>
                    <a:gd name="adj1" fmla="val -14713"/>
                    <a:gd name="adj2" fmla="val 67659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0C5A27E-7C10-0149-A149-45F1FB483E8B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r>
                    <a:rPr lang="en-VN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Lớp mình rất hào hứng khi tham gia lễ khai giảng.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20FC3EA-636F-4F40-8724-0D17894777DF}"/>
                  </a:ext>
                </a:extLst>
              </p:cNvPr>
              <p:cNvGrpSpPr/>
              <p:nvPr/>
            </p:nvGrpSpPr>
            <p:grpSpPr>
              <a:xfrm>
                <a:off x="1294088" y="1464855"/>
                <a:ext cx="1717134" cy="417938"/>
                <a:chOff x="6628335" y="4936895"/>
                <a:chExt cx="1717134" cy="417938"/>
              </a:xfrm>
            </p:grpSpPr>
            <p:sp>
              <p:nvSpPr>
                <p:cNvPr id="21" name="Rounded Rectangular Callout 20">
                  <a:extLst>
                    <a:ext uri="{FF2B5EF4-FFF2-40B4-BE49-F238E27FC236}">
                      <a16:creationId xmlns:a16="http://schemas.microsoft.com/office/drawing/2014/main" id="{07E28BB0-E5CE-7046-9C06-1F9C9AC22AF6}"/>
                    </a:ext>
                  </a:extLst>
                </p:cNvPr>
                <p:cNvSpPr/>
                <p:nvPr/>
              </p:nvSpPr>
              <p:spPr>
                <a:xfrm>
                  <a:off x="6663215" y="4936895"/>
                  <a:ext cx="1682254" cy="417938"/>
                </a:xfrm>
                <a:prstGeom prst="wedgeRoundRectCallout">
                  <a:avLst>
                    <a:gd name="adj1" fmla="val -34040"/>
                    <a:gd name="adj2" fmla="val 82245"/>
                    <a:gd name="adj3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40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36093D8-1D12-F64D-AD89-2EB3C0E63DA3}"/>
                    </a:ext>
                  </a:extLst>
                </p:cNvPr>
                <p:cNvSpPr txBox="1"/>
                <p:nvPr/>
              </p:nvSpPr>
              <p:spPr>
                <a:xfrm>
                  <a:off x="6628335" y="4991975"/>
                  <a:ext cx="16822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14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Lớp của em ở kia.</a:t>
                  </a:r>
                </a:p>
              </p:txBody>
            </p:sp>
          </p:grpSp>
        </p:grp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7B6003D-034F-A443-8B18-A55D71D9529C}"/>
                </a:ext>
              </a:extLst>
            </p:cNvPr>
            <p:cNvSpPr/>
            <p:nvPr/>
          </p:nvSpPr>
          <p:spPr>
            <a:xfrm>
              <a:off x="0" y="302849"/>
              <a:ext cx="6412619" cy="9588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AFAAFC5-9646-7649-A406-8383FD5D45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519" y="279596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2515CB0-594F-054D-B304-1C24514DCED0}"/>
              </a:ext>
            </a:extLst>
          </p:cNvPr>
          <p:cNvSpPr txBox="1"/>
          <p:nvPr/>
        </p:nvSpPr>
        <p:spPr>
          <a:xfrm>
            <a:off x="799948" y="341363"/>
            <a:ext cx="61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lễ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giảng</a:t>
            </a:r>
            <a:r>
              <a:rPr lang="en-US" sz="2400" dirty="0"/>
              <a:t>?</a:t>
            </a:r>
            <a:endParaRPr lang="vi-VN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20EC65-65EC-9546-B6D0-16550578E532}"/>
              </a:ext>
            </a:extLst>
          </p:cNvPr>
          <p:cNvSpPr txBox="1"/>
          <p:nvPr/>
        </p:nvSpPr>
        <p:spPr>
          <a:xfrm>
            <a:off x="799948" y="361020"/>
            <a:ext cx="61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9690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69" y="46095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68277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giảng</a:t>
            </a:r>
            <a:endParaRPr lang="vi-VN" sz="28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3D55E5-F51D-7B4D-A55E-0A358D30BEAE}"/>
              </a:ext>
            </a:extLst>
          </p:cNvPr>
          <p:cNvGrpSpPr/>
          <p:nvPr/>
        </p:nvGrpSpPr>
        <p:grpSpPr>
          <a:xfrm>
            <a:off x="3209730" y="1118928"/>
            <a:ext cx="6353369" cy="5085022"/>
            <a:chOff x="3209730" y="1118928"/>
            <a:chExt cx="6353369" cy="508502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BC2DDB-E0BF-B14B-A5F8-1F2C486E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30" y="1118928"/>
              <a:ext cx="6353369" cy="5085022"/>
            </a:xfrm>
            <a:prstGeom prst="roundRect">
              <a:avLst>
                <a:gd name="adj" fmla="val 26943"/>
              </a:avLst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282D69-D0C5-7845-B809-46C25DBB5CC2}"/>
                </a:ext>
              </a:extLst>
            </p:cNvPr>
            <p:cNvSpPr/>
            <p:nvPr/>
          </p:nvSpPr>
          <p:spPr>
            <a:xfrm>
              <a:off x="5652654" y="1118928"/>
              <a:ext cx="2951866" cy="80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7850E9-6BA8-4D48-873A-A59C948C760D}"/>
              </a:ext>
            </a:extLst>
          </p:cNvPr>
          <p:cNvGrpSpPr/>
          <p:nvPr/>
        </p:nvGrpSpPr>
        <p:grpSpPr>
          <a:xfrm>
            <a:off x="835771" y="1190713"/>
            <a:ext cx="2643684" cy="1925985"/>
            <a:chOff x="1436606" y="1149376"/>
            <a:chExt cx="4256132" cy="3410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B65B976-7232-874A-BBD8-05EF49013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12FBE6F-A16E-1842-A436-F15C2A8490FC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1AB8C1-2067-2A48-9B86-CDD7E3498A60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22710E-3479-C942-8CAB-74463A8209C9}"/>
              </a:ext>
            </a:extLst>
          </p:cNvPr>
          <p:cNvGrpSpPr/>
          <p:nvPr/>
        </p:nvGrpSpPr>
        <p:grpSpPr>
          <a:xfrm>
            <a:off x="8863540" y="3993536"/>
            <a:ext cx="3131695" cy="2221895"/>
            <a:chOff x="4823219" y="1783477"/>
            <a:chExt cx="4622800" cy="38481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4A30BB5-0826-FB4A-941D-B4C6C238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ED1EC00-0866-6D44-858C-6AFA33D159B8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AF4911D-4890-CE41-BD83-1C7AC182E0CA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237492-E4C7-DC4C-A6D7-305D347832A3}"/>
              </a:ext>
            </a:extLst>
          </p:cNvPr>
          <p:cNvGrpSpPr/>
          <p:nvPr/>
        </p:nvGrpSpPr>
        <p:grpSpPr>
          <a:xfrm rot="21331745">
            <a:off x="357131" y="3867764"/>
            <a:ext cx="2860388" cy="2348449"/>
            <a:chOff x="3898900" y="1562100"/>
            <a:chExt cx="4394200" cy="37338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0C5800-8EFC-4649-913F-7579204E4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3F53EBB-A6BE-D747-8CE0-5A45C1777E53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1F5CA-477A-9848-A93B-F7F3A61A51AF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7FF39E-A1C1-954A-8906-9A590356383E}"/>
              </a:ext>
            </a:extLst>
          </p:cNvPr>
          <p:cNvGrpSpPr/>
          <p:nvPr/>
        </p:nvGrpSpPr>
        <p:grpSpPr>
          <a:xfrm rot="538532">
            <a:off x="8758229" y="876498"/>
            <a:ext cx="3187155" cy="2399254"/>
            <a:chOff x="3665013" y="1654894"/>
            <a:chExt cx="4341186" cy="326799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2134FE3-B97E-A643-B158-99D3A2C4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24B9756F-FDF5-B442-9363-BAB962DDF606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0F9F75-C0C9-074E-819A-6159F9CB036B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8CCAD60-23E5-3943-A4AC-656FADD2F8E3}"/>
              </a:ext>
            </a:extLst>
          </p:cNvPr>
          <p:cNvSpPr txBox="1"/>
          <p:nvPr/>
        </p:nvSpPr>
        <p:spPr>
          <a:xfrm>
            <a:off x="960467" y="88936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2.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mong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giảng</a:t>
            </a:r>
            <a:r>
              <a:rPr lang="en-US" sz="2800" dirty="0"/>
              <a:t>..</a:t>
            </a:r>
            <a:endParaRPr lang="vi-VN" sz="28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0BE44E-53FD-E548-8C68-CEE9DFEBD20B}"/>
              </a:ext>
            </a:extLst>
          </p:cNvPr>
          <p:cNvGrpSpPr/>
          <p:nvPr/>
        </p:nvGrpSpPr>
        <p:grpSpPr>
          <a:xfrm>
            <a:off x="7962725" y="1037264"/>
            <a:ext cx="3313118" cy="1311669"/>
            <a:chOff x="496096" y="1017990"/>
            <a:chExt cx="3313118" cy="1311669"/>
          </a:xfrm>
        </p:grpSpPr>
        <p:sp>
          <p:nvSpPr>
            <p:cNvPr id="35" name="Rounded Rectangular Callout 34">
              <a:extLst>
                <a:ext uri="{FF2B5EF4-FFF2-40B4-BE49-F238E27FC236}">
                  <a16:creationId xmlns:a16="http://schemas.microsoft.com/office/drawing/2014/main" id="{100835DE-E206-164C-9F97-29942FF04F47}"/>
                </a:ext>
              </a:extLst>
            </p:cNvPr>
            <p:cNvSpPr/>
            <p:nvPr/>
          </p:nvSpPr>
          <p:spPr>
            <a:xfrm>
              <a:off x="530976" y="1017990"/>
              <a:ext cx="3278238" cy="1311669"/>
            </a:xfrm>
            <a:prstGeom prst="wedgeRoundRectCallout">
              <a:avLst>
                <a:gd name="adj1" fmla="val -39163"/>
                <a:gd name="adj2" fmla="val 8224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0DDADF-E83C-9448-9908-60149D575252}"/>
                </a:ext>
              </a:extLst>
            </p:cNvPr>
            <p:cNvSpPr txBox="1"/>
            <p:nvPr/>
          </p:nvSpPr>
          <p:spPr>
            <a:xfrm>
              <a:off x="496096" y="1190854"/>
              <a:ext cx="32782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Mình muốn ngày khai giảng……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EAA4EF-3945-2A47-BF1D-7C2B4465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848"/>
            <a:ext cx="12192000" cy="5280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02107129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217</Words>
  <Application>Microsoft Macintosh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Baloo 2</vt:lpstr>
      <vt:lpstr>Pangolin</vt:lpstr>
      <vt:lpstr>UTM Cookies</vt:lpstr>
      <vt:lpstr>UTM Cooper Black</vt:lpstr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75</cp:revision>
  <dcterms:created xsi:type="dcterms:W3CDTF">2021-06-02T02:35:09Z</dcterms:created>
  <dcterms:modified xsi:type="dcterms:W3CDTF">2021-06-11T18:19:37Z</dcterms:modified>
</cp:coreProperties>
</file>