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9"/>
  </p:notesMasterIdLst>
  <p:sldIdLst>
    <p:sldId id="287" r:id="rId4"/>
    <p:sldId id="289" r:id="rId5"/>
    <p:sldId id="320" r:id="rId6"/>
    <p:sldId id="315" r:id="rId7"/>
    <p:sldId id="297" r:id="rId8"/>
    <p:sldId id="288" r:id="rId9"/>
    <p:sldId id="321" r:id="rId10"/>
    <p:sldId id="290" r:id="rId11"/>
    <p:sldId id="291" r:id="rId12"/>
    <p:sldId id="292" r:id="rId13"/>
    <p:sldId id="293" r:id="rId14"/>
    <p:sldId id="294" r:id="rId15"/>
    <p:sldId id="295" r:id="rId16"/>
    <p:sldId id="323" r:id="rId17"/>
    <p:sldId id="324" r:id="rId18"/>
    <p:sldId id="322" r:id="rId19"/>
    <p:sldId id="256" r:id="rId20"/>
    <p:sldId id="258" r:id="rId21"/>
    <p:sldId id="260" r:id="rId22"/>
    <p:sldId id="261" r:id="rId23"/>
    <p:sldId id="259" r:id="rId24"/>
    <p:sldId id="262" r:id="rId25"/>
    <p:sldId id="325" r:id="rId26"/>
    <p:sldId id="296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Tấm</a:t>
            </a:r>
            <a:r>
              <a:rPr lang="en-SG" baseline="0" dirty="0"/>
              <a:t> </a:t>
            </a:r>
            <a:r>
              <a:rPr lang="en-SG" baseline="0" dirty="0" err="1"/>
              <a:t>gương</a:t>
            </a:r>
            <a:r>
              <a:rPr lang="en-SG" baseline="0" dirty="0"/>
              <a:t> </a:t>
            </a:r>
            <a:r>
              <a:rPr lang="en-SG" baseline="0" dirty="0" err="1"/>
              <a:t>Nguyễn</a:t>
            </a:r>
            <a:r>
              <a:rPr lang="en-SG" baseline="0" dirty="0"/>
              <a:t> </a:t>
            </a:r>
            <a:r>
              <a:rPr lang="en-SG" baseline="0" dirty="0" err="1"/>
              <a:t>Ngọc</a:t>
            </a:r>
            <a:r>
              <a:rPr lang="en-SG" baseline="0" dirty="0"/>
              <a:t> </a:t>
            </a:r>
            <a:r>
              <a:rPr lang="en-SG" baseline="0" dirty="0" err="1"/>
              <a:t>Ký</a:t>
            </a:r>
            <a:r>
              <a:rPr lang="en-SG" baseline="0" dirty="0"/>
              <a:t> </a:t>
            </a:r>
          </a:p>
          <a:p>
            <a:r>
              <a:rPr lang="en-SG" dirty="0"/>
              <a:t>https://www.youtube.com/watch?v=gLVGcjCzycM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2C50-6C61-47F1-B3B5-559DE4C7D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3.gif"/><Relationship Id="rId3" Type="http://schemas.openxmlformats.org/officeDocument/2006/relationships/audio" Target="../media/audio2.wav"/><Relationship Id="rId21" Type="http://schemas.openxmlformats.org/officeDocument/2006/relationships/slide" Target="slide2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slide" Target="slide19.xml"/><Relationship Id="rId29" Type="http://schemas.openxmlformats.org/officeDocument/2006/relationships/image" Target="../media/image4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image" Target="../media/image28.jpeg"/><Relationship Id="rId15" Type="http://schemas.openxmlformats.org/officeDocument/2006/relationships/image" Target="../media/image37.png"/><Relationship Id="rId23" Type="http://schemas.openxmlformats.org/officeDocument/2006/relationships/slide" Target="slide22.xml"/><Relationship Id="rId28" Type="http://schemas.openxmlformats.org/officeDocument/2006/relationships/image" Target="../media/image45.gif"/><Relationship Id="rId10" Type="http://schemas.openxmlformats.org/officeDocument/2006/relationships/image" Target="../media/image32.png"/><Relationship Id="rId19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6.png"/><Relationship Id="rId22" Type="http://schemas.openxmlformats.org/officeDocument/2006/relationships/slide" Target="slide21.xml"/><Relationship Id="rId27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Relationship Id="rId9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A45-F34D-C960-6801-64E4D8C7F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2426" y="2810186"/>
            <a:ext cx="9364268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uổi Thơ Của Tôi P34 Chiếc Điện Thoại Thần Kì Và Lần Báo Bố Trót Lọt  Vương Bờm_720pFHR">
            <a:hlinkClick r:id="" action="ppaction://media"/>
            <a:extLst>
              <a:ext uri="{FF2B5EF4-FFF2-40B4-BE49-F238E27FC236}">
                <a16:creationId xmlns:a16="http://schemas.microsoft.com/office/drawing/2014/main" id="{FD9DCAA5-EA84-435F-30C4-F38C15E92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490</Words>
  <Application>Microsoft Office PowerPoint</Application>
  <PresentationFormat>Widescreen</PresentationFormat>
  <Paragraphs>63</Paragraphs>
  <Slides>25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Duepuntozero</vt:lpstr>
      <vt:lpstr>思源宋体 CN SemiBold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2024-10-08T01:15:43Z</dcterms:created>
  <dcterms:modified xsi:type="dcterms:W3CDTF">2024-10-12T09:16:12Z</dcterms:modified>
</cp:coreProperties>
</file>