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19"/>
  </p:notesMasterIdLst>
  <p:sldIdLst>
    <p:sldId id="258" r:id="rId3"/>
    <p:sldId id="282" r:id="rId4"/>
    <p:sldId id="281" r:id="rId5"/>
    <p:sldId id="283" r:id="rId6"/>
    <p:sldId id="284" r:id="rId7"/>
    <p:sldId id="288" r:id="rId8"/>
    <p:sldId id="275" r:id="rId9"/>
    <p:sldId id="276" r:id="rId10"/>
    <p:sldId id="287" r:id="rId11"/>
    <p:sldId id="291" r:id="rId12"/>
    <p:sldId id="274" r:id="rId13"/>
    <p:sldId id="280" r:id="rId14"/>
    <p:sldId id="294" r:id="rId15"/>
    <p:sldId id="285" r:id="rId16"/>
    <p:sldId id="286" r:id="rId17"/>
    <p:sldId id="28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273CE-C38B-4197-8A0E-FE1B5D5F4A1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737E6-7AC5-497F-A507-6F738AFF9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4367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779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934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676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8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6709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002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5456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748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8954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6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3" y="5250808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206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4252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8471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9F2C10E0-6CB2-4448-A529-AB7F769D7E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617" y="-92765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3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1.mp4"/><Relationship Id="rId7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video" Target="../media/media2.mp4"/><Relationship Id="rId7" Type="http://schemas.openxmlformats.org/officeDocument/2006/relationships/image" Target="../media/image10.png"/><Relationship Id="rId2" Type="http://schemas.microsoft.com/office/2007/relationships/media" Target="../media/media2.mp4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video" Target="../media/media3.mp4"/><Relationship Id="rId7" Type="http://schemas.openxmlformats.org/officeDocument/2006/relationships/image" Target="../media/image8.png"/><Relationship Id="rId2" Type="http://schemas.microsoft.com/office/2007/relationships/media" Target="../media/media3.mp4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5" Type="http://schemas.openxmlformats.org/officeDocument/2006/relationships/video" Target="../media/media4.mp4"/><Relationship Id="rId4" Type="http://schemas.microsoft.com/office/2007/relationships/media" Target="../media/media4.mp4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3410" y="2424731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Cookies"/>
              </a:rPr>
              <a:t>HỘI THI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63958" y="3952417"/>
            <a:ext cx="6093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err="1">
                <a:solidFill>
                  <a:srgbClr val="5B9BD5">
                    <a:lumMod val="75000"/>
                  </a:srgbClr>
                </a:solidFill>
                <a:latin typeface="UTM Cookies"/>
              </a:rPr>
              <a:t>Giáo</a:t>
            </a:r>
            <a:r>
              <a:rPr lang="en-US" sz="6600" dirty="0">
                <a:solidFill>
                  <a:srgbClr val="5B9BD5">
                    <a:lumMod val="75000"/>
                  </a:srgbClr>
                </a:solidFill>
                <a:latin typeface="UTM Cookies"/>
              </a:rPr>
              <a:t> </a:t>
            </a:r>
            <a:r>
              <a:rPr lang="en-US" sz="6600" dirty="0" err="1">
                <a:solidFill>
                  <a:srgbClr val="5B9BD5">
                    <a:lumMod val="75000"/>
                  </a:srgbClr>
                </a:solidFill>
                <a:latin typeface="UTM Cookies"/>
              </a:rPr>
              <a:t>viên</a:t>
            </a:r>
            <a:r>
              <a:rPr lang="en-US" sz="6600" dirty="0">
                <a:solidFill>
                  <a:srgbClr val="5B9BD5">
                    <a:lumMod val="75000"/>
                  </a:srgbClr>
                </a:solidFill>
                <a:latin typeface="UTM Cookies"/>
              </a:rPr>
              <a:t> </a:t>
            </a:r>
            <a:r>
              <a:rPr lang="en-US" sz="6600" dirty="0" err="1">
                <a:solidFill>
                  <a:srgbClr val="5B9BD5">
                    <a:lumMod val="75000"/>
                  </a:srgbClr>
                </a:solidFill>
                <a:latin typeface="UTM Cookies"/>
              </a:rPr>
              <a:t>dạy</a:t>
            </a:r>
            <a:r>
              <a:rPr lang="en-US" sz="6600" dirty="0">
                <a:solidFill>
                  <a:srgbClr val="5B9BD5">
                    <a:lumMod val="75000"/>
                  </a:srgbClr>
                </a:solidFill>
                <a:latin typeface="UTM Cookies"/>
              </a:rPr>
              <a:t> </a:t>
            </a:r>
            <a:r>
              <a:rPr lang="en-US" sz="6600" dirty="0" err="1">
                <a:solidFill>
                  <a:srgbClr val="5B9BD5">
                    <a:lumMod val="75000"/>
                  </a:srgbClr>
                </a:solidFill>
                <a:latin typeface="UTM Cookies"/>
              </a:rPr>
              <a:t>giỏi</a:t>
            </a:r>
            <a:r>
              <a:rPr lang="en-US" sz="6600" dirty="0">
                <a:solidFill>
                  <a:srgbClr val="5B9BD5">
                    <a:lumMod val="75000"/>
                  </a:srgbClr>
                </a:solidFill>
                <a:latin typeface="UTM Cookies"/>
              </a:rPr>
              <a:t> </a:t>
            </a:r>
            <a:r>
              <a:rPr lang="en-US" sz="6600" dirty="0" err="1">
                <a:solidFill>
                  <a:srgbClr val="5B9BD5">
                    <a:lumMod val="75000"/>
                  </a:srgbClr>
                </a:solidFill>
                <a:latin typeface="UTM Cookies"/>
              </a:rPr>
              <a:t>cấp</a:t>
            </a:r>
            <a:r>
              <a:rPr lang="en-US" sz="6600" dirty="0">
                <a:solidFill>
                  <a:srgbClr val="5B9BD5">
                    <a:lumMod val="75000"/>
                  </a:srgbClr>
                </a:solidFill>
                <a:latin typeface="UTM Cookies"/>
              </a:rPr>
              <a:t> </a:t>
            </a:r>
            <a:r>
              <a:rPr lang="en-US" sz="6600" dirty="0" err="1">
                <a:solidFill>
                  <a:srgbClr val="5B9BD5">
                    <a:lumMod val="75000"/>
                  </a:srgbClr>
                </a:solidFill>
                <a:latin typeface="UTM Cookies"/>
              </a:rPr>
              <a:t>trường</a:t>
            </a:r>
            <a:r>
              <a:rPr lang="en-US" sz="6600" dirty="0">
                <a:solidFill>
                  <a:srgbClr val="5B9BD5">
                    <a:lumMod val="75000"/>
                  </a:srgbClr>
                </a:solidFill>
                <a:latin typeface="UTM Cookies"/>
              </a:rPr>
              <a:t> 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4337558" y="372343"/>
            <a:ext cx="71915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NHIỆT LIỆT CHÀO MỪNG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FFC000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2" descr="School Building Cartoon, PNG, 650x600px, School, Building, Cartoon,  Cottage, Estate Download Free">
            <a:extLst>
              <a:ext uri="{FF2B5EF4-FFF2-40B4-BE49-F238E27FC236}">
                <a16:creationId xmlns:a16="http://schemas.microsoft.com/office/drawing/2014/main" id="{9228F680-2E63-4661-A35C-540FDAFE0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829" y="1827240"/>
            <a:ext cx="5947742" cy="435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AC63A3-4870-D10D-1205-FE631C477C67}"/>
              </a:ext>
            </a:extLst>
          </p:cNvPr>
          <p:cNvSpPr txBox="1"/>
          <p:nvPr/>
        </p:nvSpPr>
        <p:spPr>
          <a:xfrm>
            <a:off x="498909" y="6179246"/>
            <a:ext cx="7183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GV: </a:t>
            </a:r>
            <a:r>
              <a:rPr lang="en-US" sz="2800" b="1" dirty="0" err="1">
                <a:solidFill>
                  <a:srgbClr val="FF0000"/>
                </a:solidFill>
              </a:rPr>
              <a:t>Trần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Thị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Quyên</a:t>
            </a:r>
            <a:r>
              <a:rPr lang="en-US" sz="2800" b="1" dirty="0">
                <a:solidFill>
                  <a:srgbClr val="FF0000"/>
                </a:solidFill>
              </a:rPr>
              <a:t> – Sinh </a:t>
            </a:r>
            <a:r>
              <a:rPr lang="en-US" sz="2800" b="1" dirty="0" err="1">
                <a:solidFill>
                  <a:srgbClr val="FF0000"/>
                </a:solidFill>
              </a:rPr>
              <a:t>năm</a:t>
            </a:r>
            <a:r>
              <a:rPr lang="en-US" sz="2800" b="1" dirty="0">
                <a:solidFill>
                  <a:srgbClr val="FF0000"/>
                </a:solidFill>
              </a:rPr>
              <a:t>: 1998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FC6FE-E8C1-FB6A-8CBE-77F2612C3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39">
            <a:extLst>
              <a:ext uri="{FF2B5EF4-FFF2-40B4-BE49-F238E27FC236}">
                <a16:creationId xmlns:a16="http://schemas.microsoft.com/office/drawing/2014/main" id="{E5B2A080-69D5-A80C-C238-C0ACA93AA384}"/>
              </a:ext>
            </a:extLst>
          </p:cNvPr>
          <p:cNvSpPr/>
          <p:nvPr/>
        </p:nvSpPr>
        <p:spPr>
          <a:xfrm>
            <a:off x="521429" y="1268944"/>
            <a:ext cx="11402358" cy="43201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7B5F5D-64D1-AC40-162B-62AC9483CFAE}"/>
              </a:ext>
            </a:extLst>
          </p:cNvPr>
          <p:cNvSpPr txBox="1"/>
          <p:nvPr/>
        </p:nvSpPr>
        <p:spPr>
          <a:xfrm>
            <a:off x="810783" y="1787284"/>
            <a:ext cx="10570431" cy="369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trôi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mượt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3F74C2-3374-01E0-3083-5DA5F9237A1D}"/>
              </a:ext>
            </a:extLst>
          </p:cNvPr>
          <p:cNvSpPr txBox="1"/>
          <p:nvPr/>
        </p:nvSpPr>
        <p:spPr>
          <a:xfrm>
            <a:off x="1042089" y="270477"/>
            <a:ext cx="10361039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/>
              </a:rPr>
              <a:t>Tiêu</a:t>
            </a:r>
            <a:r>
              <a:rPr lang="en-US" sz="36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/>
              </a:rPr>
              <a:t>chí</a:t>
            </a:r>
            <a:r>
              <a:rPr lang="en-US" sz="36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/>
              </a:rPr>
              <a:t>đánh</a:t>
            </a:r>
            <a:r>
              <a:rPr lang="en-US" sz="36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/>
              </a:rPr>
              <a:t>giá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466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E1E1D42E-A41F-457A-8E2E-370AAA08F85D}"/>
              </a:ext>
            </a:extLst>
          </p:cNvPr>
          <p:cNvGrpSpPr/>
          <p:nvPr/>
        </p:nvGrpSpPr>
        <p:grpSpPr>
          <a:xfrm>
            <a:off x="650817" y="1955410"/>
            <a:ext cx="10434525" cy="1716258"/>
            <a:chOff x="826050" y="849082"/>
            <a:chExt cx="8898522" cy="4865972"/>
          </a:xfrm>
        </p:grpSpPr>
        <p:sp>
          <p:nvSpPr>
            <p:cNvPr id="12" name="Rounded Rectangle 39">
              <a:extLst>
                <a:ext uri="{FF2B5EF4-FFF2-40B4-BE49-F238E27FC236}">
                  <a16:creationId xmlns:a16="http://schemas.microsoft.com/office/drawing/2014/main" id="{C98AD224-6F55-4A55-94B2-104835250912}"/>
                </a:ext>
              </a:extLst>
            </p:cNvPr>
            <p:cNvSpPr/>
            <p:nvPr/>
          </p:nvSpPr>
          <p:spPr>
            <a:xfrm>
              <a:off x="826050" y="1193847"/>
              <a:ext cx="8898522" cy="452120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51217D8-FCF0-4FCE-B2EB-216B886BAA1D}"/>
                </a:ext>
              </a:extLst>
            </p:cNvPr>
            <p:cNvGrpSpPr/>
            <p:nvPr/>
          </p:nvGrpSpPr>
          <p:grpSpPr>
            <a:xfrm>
              <a:off x="1247173" y="849082"/>
              <a:ext cx="3028013" cy="689529"/>
              <a:chOff x="666601" y="1168396"/>
              <a:chExt cx="3028013" cy="689529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EF4FF879-E49E-4305-BF08-58438CD6C65B}"/>
                  </a:ext>
                </a:extLst>
              </p:cNvPr>
              <p:cNvSpPr/>
              <p:nvPr/>
            </p:nvSpPr>
            <p:spPr>
              <a:xfrm rot="21258933">
                <a:off x="666601" y="1168396"/>
                <a:ext cx="3028013" cy="689529"/>
              </a:xfrm>
              <a:custGeom>
                <a:avLst/>
                <a:gdLst>
                  <a:gd name="connsiteX0" fmla="*/ 0 w 3028013"/>
                  <a:gd name="connsiteY0" fmla="*/ 114924 h 689529"/>
                  <a:gd name="connsiteX1" fmla="*/ 114924 w 3028013"/>
                  <a:gd name="connsiteY1" fmla="*/ 0 h 689529"/>
                  <a:gd name="connsiteX2" fmla="*/ 2913089 w 3028013"/>
                  <a:gd name="connsiteY2" fmla="*/ 0 h 689529"/>
                  <a:gd name="connsiteX3" fmla="*/ 3028013 w 3028013"/>
                  <a:gd name="connsiteY3" fmla="*/ 114924 h 689529"/>
                  <a:gd name="connsiteX4" fmla="*/ 3028013 w 3028013"/>
                  <a:gd name="connsiteY4" fmla="*/ 574605 h 689529"/>
                  <a:gd name="connsiteX5" fmla="*/ 2913089 w 3028013"/>
                  <a:gd name="connsiteY5" fmla="*/ 689529 h 689529"/>
                  <a:gd name="connsiteX6" fmla="*/ 114924 w 3028013"/>
                  <a:gd name="connsiteY6" fmla="*/ 689529 h 689529"/>
                  <a:gd name="connsiteX7" fmla="*/ 0 w 3028013"/>
                  <a:gd name="connsiteY7" fmla="*/ 574605 h 689529"/>
                  <a:gd name="connsiteX8" fmla="*/ 0 w 3028013"/>
                  <a:gd name="connsiteY8" fmla="*/ 114924 h 689529"/>
                  <a:gd name="connsiteX0" fmla="*/ 0 w 3028013"/>
                  <a:gd name="connsiteY0" fmla="*/ 114924 h 689529"/>
                  <a:gd name="connsiteX1" fmla="*/ 114924 w 3028013"/>
                  <a:gd name="connsiteY1" fmla="*/ 0 h 689529"/>
                  <a:gd name="connsiteX2" fmla="*/ 2913089 w 3028013"/>
                  <a:gd name="connsiteY2" fmla="*/ 0 h 689529"/>
                  <a:gd name="connsiteX3" fmla="*/ 3028013 w 3028013"/>
                  <a:gd name="connsiteY3" fmla="*/ 114924 h 689529"/>
                  <a:gd name="connsiteX4" fmla="*/ 3028013 w 3028013"/>
                  <a:gd name="connsiteY4" fmla="*/ 574605 h 689529"/>
                  <a:gd name="connsiteX5" fmla="*/ 2913089 w 3028013"/>
                  <a:gd name="connsiteY5" fmla="*/ 689529 h 689529"/>
                  <a:gd name="connsiteX6" fmla="*/ 254624 w 3028013"/>
                  <a:gd name="connsiteY6" fmla="*/ 689529 h 689529"/>
                  <a:gd name="connsiteX7" fmla="*/ 0 w 3028013"/>
                  <a:gd name="connsiteY7" fmla="*/ 574605 h 689529"/>
                  <a:gd name="connsiteX8" fmla="*/ 0 w 3028013"/>
                  <a:gd name="connsiteY8" fmla="*/ 114924 h 689529"/>
                  <a:gd name="connsiteX0" fmla="*/ 0 w 3028013"/>
                  <a:gd name="connsiteY0" fmla="*/ 114924 h 689529"/>
                  <a:gd name="connsiteX1" fmla="*/ 114924 w 3028013"/>
                  <a:gd name="connsiteY1" fmla="*/ 0 h 689529"/>
                  <a:gd name="connsiteX2" fmla="*/ 2913089 w 3028013"/>
                  <a:gd name="connsiteY2" fmla="*/ 0 h 689529"/>
                  <a:gd name="connsiteX3" fmla="*/ 3028013 w 3028013"/>
                  <a:gd name="connsiteY3" fmla="*/ 114924 h 689529"/>
                  <a:gd name="connsiteX4" fmla="*/ 3028013 w 3028013"/>
                  <a:gd name="connsiteY4" fmla="*/ 574605 h 689529"/>
                  <a:gd name="connsiteX5" fmla="*/ 2913089 w 3028013"/>
                  <a:gd name="connsiteY5" fmla="*/ 689529 h 689529"/>
                  <a:gd name="connsiteX6" fmla="*/ 254624 w 3028013"/>
                  <a:gd name="connsiteY6" fmla="*/ 689529 h 689529"/>
                  <a:gd name="connsiteX7" fmla="*/ 57150 w 3028013"/>
                  <a:gd name="connsiteY7" fmla="*/ 536505 h 689529"/>
                  <a:gd name="connsiteX8" fmla="*/ 0 w 3028013"/>
                  <a:gd name="connsiteY8" fmla="*/ 114924 h 689529"/>
                  <a:gd name="connsiteX0" fmla="*/ 0 w 3028013"/>
                  <a:gd name="connsiteY0" fmla="*/ 114924 h 689529"/>
                  <a:gd name="connsiteX1" fmla="*/ 114924 w 3028013"/>
                  <a:gd name="connsiteY1" fmla="*/ 0 h 689529"/>
                  <a:gd name="connsiteX2" fmla="*/ 2913089 w 3028013"/>
                  <a:gd name="connsiteY2" fmla="*/ 0 h 689529"/>
                  <a:gd name="connsiteX3" fmla="*/ 3028013 w 3028013"/>
                  <a:gd name="connsiteY3" fmla="*/ 114924 h 689529"/>
                  <a:gd name="connsiteX4" fmla="*/ 3028013 w 3028013"/>
                  <a:gd name="connsiteY4" fmla="*/ 574605 h 689529"/>
                  <a:gd name="connsiteX5" fmla="*/ 2913089 w 3028013"/>
                  <a:gd name="connsiteY5" fmla="*/ 689529 h 689529"/>
                  <a:gd name="connsiteX6" fmla="*/ 254624 w 3028013"/>
                  <a:gd name="connsiteY6" fmla="*/ 689529 h 689529"/>
                  <a:gd name="connsiteX7" fmla="*/ 146050 w 3028013"/>
                  <a:gd name="connsiteY7" fmla="*/ 523805 h 689529"/>
                  <a:gd name="connsiteX8" fmla="*/ 0 w 3028013"/>
                  <a:gd name="connsiteY8" fmla="*/ 114924 h 689529"/>
                  <a:gd name="connsiteX0" fmla="*/ 0 w 3028013"/>
                  <a:gd name="connsiteY0" fmla="*/ 114924 h 689529"/>
                  <a:gd name="connsiteX1" fmla="*/ 114924 w 3028013"/>
                  <a:gd name="connsiteY1" fmla="*/ 0 h 689529"/>
                  <a:gd name="connsiteX2" fmla="*/ 2913089 w 3028013"/>
                  <a:gd name="connsiteY2" fmla="*/ 0 h 689529"/>
                  <a:gd name="connsiteX3" fmla="*/ 3028013 w 3028013"/>
                  <a:gd name="connsiteY3" fmla="*/ 114924 h 689529"/>
                  <a:gd name="connsiteX4" fmla="*/ 3028013 w 3028013"/>
                  <a:gd name="connsiteY4" fmla="*/ 574605 h 689529"/>
                  <a:gd name="connsiteX5" fmla="*/ 2773389 w 3028013"/>
                  <a:gd name="connsiteY5" fmla="*/ 664129 h 689529"/>
                  <a:gd name="connsiteX6" fmla="*/ 254624 w 3028013"/>
                  <a:gd name="connsiteY6" fmla="*/ 689529 h 689529"/>
                  <a:gd name="connsiteX7" fmla="*/ 146050 w 3028013"/>
                  <a:gd name="connsiteY7" fmla="*/ 523805 h 689529"/>
                  <a:gd name="connsiteX8" fmla="*/ 0 w 3028013"/>
                  <a:gd name="connsiteY8" fmla="*/ 114924 h 689529"/>
                  <a:gd name="connsiteX0" fmla="*/ 0 w 3028013"/>
                  <a:gd name="connsiteY0" fmla="*/ 114924 h 689529"/>
                  <a:gd name="connsiteX1" fmla="*/ 114924 w 3028013"/>
                  <a:gd name="connsiteY1" fmla="*/ 0 h 689529"/>
                  <a:gd name="connsiteX2" fmla="*/ 2913089 w 3028013"/>
                  <a:gd name="connsiteY2" fmla="*/ 0 h 689529"/>
                  <a:gd name="connsiteX3" fmla="*/ 3028013 w 3028013"/>
                  <a:gd name="connsiteY3" fmla="*/ 114924 h 689529"/>
                  <a:gd name="connsiteX4" fmla="*/ 2907363 w 3028013"/>
                  <a:gd name="connsiteY4" fmla="*/ 580955 h 689529"/>
                  <a:gd name="connsiteX5" fmla="*/ 2773389 w 3028013"/>
                  <a:gd name="connsiteY5" fmla="*/ 664129 h 689529"/>
                  <a:gd name="connsiteX6" fmla="*/ 254624 w 3028013"/>
                  <a:gd name="connsiteY6" fmla="*/ 689529 h 689529"/>
                  <a:gd name="connsiteX7" fmla="*/ 146050 w 3028013"/>
                  <a:gd name="connsiteY7" fmla="*/ 523805 h 689529"/>
                  <a:gd name="connsiteX8" fmla="*/ 0 w 3028013"/>
                  <a:gd name="connsiteY8" fmla="*/ 114924 h 68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28013" h="689529">
                    <a:moveTo>
                      <a:pt x="0" y="114924"/>
                    </a:moveTo>
                    <a:cubicBezTo>
                      <a:pt x="0" y="51453"/>
                      <a:pt x="51453" y="0"/>
                      <a:pt x="114924" y="0"/>
                    </a:cubicBezTo>
                    <a:lnTo>
                      <a:pt x="2913089" y="0"/>
                    </a:lnTo>
                    <a:cubicBezTo>
                      <a:pt x="2976560" y="0"/>
                      <a:pt x="3028013" y="51453"/>
                      <a:pt x="3028013" y="114924"/>
                    </a:cubicBezTo>
                    <a:lnTo>
                      <a:pt x="2907363" y="580955"/>
                    </a:lnTo>
                    <a:cubicBezTo>
                      <a:pt x="2907363" y="644426"/>
                      <a:pt x="2836860" y="664129"/>
                      <a:pt x="2773389" y="664129"/>
                    </a:cubicBezTo>
                    <a:lnTo>
                      <a:pt x="254624" y="689529"/>
                    </a:lnTo>
                    <a:cubicBezTo>
                      <a:pt x="191153" y="689529"/>
                      <a:pt x="146050" y="587276"/>
                      <a:pt x="146050" y="523805"/>
                    </a:cubicBezTo>
                    <a:lnTo>
                      <a:pt x="0" y="114924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C64C71-DB64-4E5C-81DB-9029F8E540F1}"/>
                  </a:ext>
                </a:extLst>
              </p:cNvPr>
              <p:cNvSpPr txBox="1"/>
              <p:nvPr/>
            </p:nvSpPr>
            <p:spPr>
              <a:xfrm rot="21202949">
                <a:off x="746371" y="1244017"/>
                <a:ext cx="2868471" cy="496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BÂY GIỜ, EM CÓ THỂ</a:t>
                </a:r>
                <a:endParaRPr kumimoji="0" lang="en-V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AB9A369-4CDF-40EF-BC88-E35CEC525AEA}"/>
              </a:ext>
            </a:extLst>
          </p:cNvPr>
          <p:cNvSpPr txBox="1"/>
          <p:nvPr/>
        </p:nvSpPr>
        <p:spPr>
          <a:xfrm>
            <a:off x="2315465" y="2691803"/>
            <a:ext cx="730172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NỘI DUNG “ BÂY GIỜ EM CÓ THỂ”</a:t>
            </a:r>
            <a:endParaRPr kumimoji="0" lang="en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5D6788-96B2-7163-F283-507957004D0F}"/>
              </a:ext>
            </a:extLst>
          </p:cNvPr>
          <p:cNvSpPr txBox="1"/>
          <p:nvPr/>
        </p:nvSpPr>
        <p:spPr>
          <a:xfrm>
            <a:off x="915480" y="310864"/>
            <a:ext cx="10361039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TỔNG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KẾT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416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676F8-DD35-406E-0736-904EF8A7E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E42366-4FCC-82C4-8555-34C081F1CED7}"/>
              </a:ext>
            </a:extLst>
          </p:cNvPr>
          <p:cNvSpPr txBox="1"/>
          <p:nvPr/>
        </p:nvSpPr>
        <p:spPr>
          <a:xfrm>
            <a:off x="915480" y="140741"/>
            <a:ext cx="10361039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TỔNG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KẾT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397383-99D1-293D-450B-35EF66CAC72C}"/>
              </a:ext>
            </a:extLst>
          </p:cNvPr>
          <p:cNvSpPr/>
          <p:nvPr/>
        </p:nvSpPr>
        <p:spPr>
          <a:xfrm>
            <a:off x="915480" y="1357274"/>
            <a:ext cx="6009307" cy="3572397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vẽ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200" kern="0" baseline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Bạn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hình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nói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gì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</a:p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 thân em muốn giới thiệu truyền thống nào của trường cho bố mẹ nghe?</a:t>
            </a:r>
            <a:endParaRPr lang="en-US" sz="3200" kern="0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6D9EE-B2CE-9344-6BD5-B26BF1E02710}"/>
              </a:ext>
            </a:extLst>
          </p:cNvPr>
          <p:cNvSpPr txBox="1"/>
          <p:nvPr/>
        </p:nvSpPr>
        <p:spPr>
          <a:xfrm>
            <a:off x="11971606" y="5241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3AC822-1592-F3FC-D6D0-A0B971854099}"/>
              </a:ext>
            </a:extLst>
          </p:cNvPr>
          <p:cNvSpPr txBox="1"/>
          <p:nvPr/>
        </p:nvSpPr>
        <p:spPr>
          <a:xfrm>
            <a:off x="915480" y="736104"/>
            <a:ext cx="10361039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Arial"/>
              </a:rPr>
              <a:t>Quan </a:t>
            </a:r>
            <a:r>
              <a:rPr lang="en-US" sz="2400" b="1" dirty="0" err="1">
                <a:latin typeface="Arial"/>
              </a:rPr>
              <a:t>sát</a:t>
            </a:r>
            <a:r>
              <a:rPr lang="en-US" sz="2400" b="1" dirty="0">
                <a:latin typeface="Arial"/>
              </a:rPr>
              <a:t> </a:t>
            </a:r>
            <a:r>
              <a:rPr lang="en-US" sz="2400" b="1" dirty="0" err="1">
                <a:latin typeface="Arial"/>
              </a:rPr>
              <a:t>tranh</a:t>
            </a:r>
            <a:r>
              <a:rPr lang="en-US" sz="2400" b="1" dirty="0">
                <a:latin typeface="Arial"/>
              </a:rPr>
              <a:t> </a:t>
            </a:r>
            <a:r>
              <a:rPr lang="en-US" sz="2400" b="1" dirty="0" err="1">
                <a:latin typeface="Arial"/>
              </a:rPr>
              <a:t>chốt</a:t>
            </a:r>
            <a:r>
              <a:rPr lang="en-US" sz="2400" b="1" dirty="0">
                <a:latin typeface="Arial"/>
              </a:rPr>
              <a:t>: </a:t>
            </a:r>
            <a:r>
              <a:rPr lang="en-US" sz="2400" b="1" dirty="0" err="1">
                <a:latin typeface="Arial"/>
              </a:rPr>
              <a:t>Trả</a:t>
            </a:r>
            <a:r>
              <a:rPr lang="en-US" sz="2400" b="1" dirty="0">
                <a:latin typeface="Arial"/>
              </a:rPr>
              <a:t> </a:t>
            </a:r>
            <a:r>
              <a:rPr lang="en-US" sz="2400" b="1" dirty="0" err="1">
                <a:latin typeface="Arial"/>
              </a:rPr>
              <a:t>lời</a:t>
            </a:r>
            <a:r>
              <a:rPr lang="en-US" sz="2400" b="1" dirty="0">
                <a:latin typeface="Arial"/>
              </a:rPr>
              <a:t> </a:t>
            </a:r>
            <a:r>
              <a:rPr lang="en-US" sz="2400" b="1" dirty="0" err="1">
                <a:latin typeface="Arial"/>
              </a:rPr>
              <a:t>câu</a:t>
            </a:r>
            <a:r>
              <a:rPr lang="en-US" sz="2400" b="1" dirty="0">
                <a:latin typeface="Arial"/>
              </a:rPr>
              <a:t> </a:t>
            </a:r>
            <a:r>
              <a:rPr lang="en-US" sz="2400" b="1" dirty="0" err="1">
                <a:latin typeface="Arial"/>
              </a:rPr>
              <a:t>hỏi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FE0B9C-C3E0-4302-7882-8D8558F73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7616" y="1116348"/>
            <a:ext cx="4461161" cy="440667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E64F353-ED57-1854-BCF2-C0D214015872}"/>
              </a:ext>
            </a:extLst>
          </p:cNvPr>
          <p:cNvGrpSpPr/>
          <p:nvPr/>
        </p:nvGrpSpPr>
        <p:grpSpPr>
          <a:xfrm>
            <a:off x="1082329" y="5210529"/>
            <a:ext cx="3627023" cy="1579806"/>
            <a:chOff x="4314657" y="1274309"/>
            <a:chExt cx="3562686" cy="1066190"/>
          </a:xfrm>
          <a:effectLst/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46D9720-A8D8-DF42-9842-E518C95D1EA0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12" name="Rounded Rectangle 4">
                <a:extLst>
                  <a:ext uri="{FF2B5EF4-FFF2-40B4-BE49-F238E27FC236}">
                    <a16:creationId xmlns:a16="http://schemas.microsoft.com/office/drawing/2014/main" id="{613E2F88-6291-F8D5-3D3C-3EE70B83D282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rgbClr val="FD6A5E">
                  <a:lumMod val="40000"/>
                  <a:lumOff val="60000"/>
                  <a:alpha val="82000"/>
                </a:srgbClr>
              </a:solidFill>
              <a:ln w="25400" cap="flat" cmpd="sng" algn="ctr">
                <a:noFill/>
                <a:prstDash val="solid"/>
              </a:ln>
              <a:effectLst>
                <a:glow rad="228600">
                  <a:srgbClr val="FD6A5E">
                    <a:satMod val="175000"/>
                    <a:alpha val="40000"/>
                  </a:srgbClr>
                </a:glo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Rounded Rectangle 5">
                <a:extLst>
                  <a:ext uri="{FF2B5EF4-FFF2-40B4-BE49-F238E27FC236}">
                    <a16:creationId xmlns:a16="http://schemas.microsoft.com/office/drawing/2014/main" id="{3263CDEF-E8F9-7C07-2A23-51A2D27D2A8B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rgbClr val="FFFFFF"/>
              </a:solidFill>
              <a:ln w="38100" cap="flat" cmpd="sng" algn="ctr">
                <a:solidFill>
                  <a:srgbClr val="FE8966">
                    <a:lumMod val="50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884BE2-B9CD-E9E4-F18A-E165A439F127}"/>
                </a:ext>
              </a:extLst>
            </p:cNvPr>
            <p:cNvSpPr txBox="1"/>
            <p:nvPr/>
          </p:nvSpPr>
          <p:spPr>
            <a:xfrm>
              <a:off x="4962030" y="1530141"/>
              <a:ext cx="2243265" cy="5545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kern="0" dirty="0" err="1">
                  <a:solidFill>
                    <a:srgbClr val="002060"/>
                  </a:solidFill>
                </a:rPr>
                <a:t>Thảo</a:t>
              </a:r>
              <a:r>
                <a:rPr lang="en-US" sz="3200" kern="0" dirty="0">
                  <a:solidFill>
                    <a:srgbClr val="002060"/>
                  </a:solidFill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</a:rPr>
                <a:t>luận</a:t>
              </a:r>
              <a:r>
                <a:rPr lang="en-US" sz="3200" kern="0" dirty="0">
                  <a:solidFill>
                    <a:srgbClr val="002060"/>
                  </a:solidFill>
                </a:rPr>
                <a:t>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kern="0" dirty="0" err="1">
                  <a:solidFill>
                    <a:srgbClr val="002060"/>
                  </a:solidFill>
                </a:rPr>
                <a:t>nhóm</a:t>
              </a:r>
              <a:r>
                <a:rPr lang="en-US" sz="3200" kern="0" dirty="0">
                  <a:solidFill>
                    <a:srgbClr val="002060"/>
                  </a:solidFill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</a:rPr>
                <a:t>đôi</a:t>
              </a:r>
              <a:endPara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4" name="1 Minute timer (Đồng hồ đếm ngược 1 phút)">
            <a:hlinkClick r:id="" action="ppaction://media"/>
            <a:extLst>
              <a:ext uri="{FF2B5EF4-FFF2-40B4-BE49-F238E27FC236}">
                <a16:creationId xmlns:a16="http://schemas.microsoft.com/office/drawing/2014/main" id="{4EF6768B-D057-6010-6E7B-BBA9F09784E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35862" y="5728267"/>
            <a:ext cx="1386647" cy="781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27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3" grpId="0"/>
      <p:bldP spid="4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4B84D-CAAF-E5FE-FE1E-7D2EC309C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về truyền thống LKC">
            <a:hlinkClick r:id="" action="ppaction://media"/>
            <a:extLst>
              <a:ext uri="{FF2B5EF4-FFF2-40B4-BE49-F238E27FC236}">
                <a16:creationId xmlns:a16="http://schemas.microsoft.com/office/drawing/2014/main" id="{20C6BB79-E307-5424-7F2F-E1677E61E1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1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8B9F5-3ABD-C441-4753-5C65022BA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5" descr="ALRMCLOK">
            <a:extLst>
              <a:ext uri="{FF2B5EF4-FFF2-40B4-BE49-F238E27FC236}">
                <a16:creationId xmlns:a16="http://schemas.microsoft.com/office/drawing/2014/main" id="{F84E631F-7A6D-5745-6E4B-4A7734337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53340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176">
            <a:extLst>
              <a:ext uri="{FF2B5EF4-FFF2-40B4-BE49-F238E27FC236}">
                <a16:creationId xmlns:a16="http://schemas.microsoft.com/office/drawing/2014/main" id="{E4E796F8-0C52-58B5-E660-1495873A3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709382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10</a:t>
            </a:r>
          </a:p>
        </p:txBody>
      </p:sp>
      <p:sp>
        <p:nvSpPr>
          <p:cNvPr id="10" name="Oval 176">
            <a:extLst>
              <a:ext uri="{FF2B5EF4-FFF2-40B4-BE49-F238E27FC236}">
                <a16:creationId xmlns:a16="http://schemas.microsoft.com/office/drawing/2014/main" id="{EEF855B7-ABE3-85AB-8AEB-D5C317EE2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709382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9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id="{186E95FD-8CE5-6513-6DB0-822D32ECD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709382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8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9EF46053-3A8E-5878-1039-7B6414292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71384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7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61CC5F0F-5A69-F8D3-EA61-9923E5C45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67690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6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1233E827-1E87-0F44-1397-C74D1224D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709382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5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0DBE7A63-DA7F-A73D-4250-54F459FC0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7553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4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DC898ACE-F124-9297-72C4-E29CEE8C7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931" y="572955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3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147AA43D-CE6F-5B6D-5D25-717CB4333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551" y="5702677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2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06D41997-2C79-6676-5E63-4DE28FD50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820" y="56982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1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7FE71AA4-11CD-36D0-89B7-2E9026512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7222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pitchFamily="34" charset="0"/>
              </a:rPr>
              <a:t>0</a:t>
            </a:r>
          </a:p>
        </p:txBody>
      </p:sp>
      <p:sp>
        <p:nvSpPr>
          <p:cNvPr id="20" name="Text Box 22">
            <a:extLst>
              <a:ext uri="{FF2B5EF4-FFF2-40B4-BE49-F238E27FC236}">
                <a16:creationId xmlns:a16="http://schemas.microsoft.com/office/drawing/2014/main" id="{98421A6C-2EB5-27F5-416A-336832156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5240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Arial" charset="0"/>
              </a:rPr>
              <a:t>15 GIÂY</a:t>
            </a:r>
          </a:p>
        </p:txBody>
      </p:sp>
      <p:sp>
        <p:nvSpPr>
          <p:cNvPr id="39" name="Text Box 22">
            <a:extLst>
              <a:ext uri="{FF2B5EF4-FFF2-40B4-BE49-F238E27FC236}">
                <a16:creationId xmlns:a16="http://schemas.microsoft.com/office/drawing/2014/main" id="{FAAC05D9-029C-DA6D-5EA7-4753B5E7A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5240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15 GIÂY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5967C6-BA82-FE24-5459-1BCEBFC84060}"/>
              </a:ext>
            </a:extLst>
          </p:cNvPr>
          <p:cNvSpPr txBox="1"/>
          <p:nvPr/>
        </p:nvSpPr>
        <p:spPr>
          <a:xfrm>
            <a:off x="685551" y="532885"/>
            <a:ext cx="108839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82C095D-3396-BA93-85DD-0119C17795FA}"/>
              </a:ext>
            </a:extLst>
          </p:cNvPr>
          <p:cNvSpPr txBox="1"/>
          <p:nvPr/>
        </p:nvSpPr>
        <p:spPr>
          <a:xfrm>
            <a:off x="719931" y="1923195"/>
            <a:ext cx="1084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bảo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0578E-7823-9520-8104-23B84EE3617A}"/>
              </a:ext>
            </a:extLst>
          </p:cNvPr>
          <p:cNvSpPr txBox="1"/>
          <p:nvPr/>
        </p:nvSpPr>
        <p:spPr>
          <a:xfrm>
            <a:off x="685551" y="2764561"/>
            <a:ext cx="1084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Bảo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vệ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6E0495-7BC8-0B45-51EA-3C0FA45FE851}"/>
              </a:ext>
            </a:extLst>
          </p:cNvPr>
          <p:cNvSpPr txBox="1"/>
          <p:nvPr/>
        </p:nvSpPr>
        <p:spPr>
          <a:xfrm>
            <a:off x="651171" y="3543087"/>
            <a:ext cx="1084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DAFA1C-8F5B-2882-60EA-985E6711C758}"/>
              </a:ext>
            </a:extLst>
          </p:cNvPr>
          <p:cNvSpPr txBox="1"/>
          <p:nvPr/>
        </p:nvSpPr>
        <p:spPr>
          <a:xfrm>
            <a:off x="794327" y="4438543"/>
            <a:ext cx="1084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gìn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khỏe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phòng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bệnh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C202601-004C-F21B-AEAC-3FC232757B51}"/>
              </a:ext>
            </a:extLst>
          </p:cNvPr>
          <p:cNvSpPr/>
          <p:nvPr/>
        </p:nvSpPr>
        <p:spPr>
          <a:xfrm>
            <a:off x="290295" y="3498224"/>
            <a:ext cx="1008063" cy="7965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24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41" grpId="0" animBg="1"/>
      <p:bldP spid="43" grpId="0"/>
      <p:bldP spid="2" grpId="0"/>
      <p:bldP spid="21" grpId="0"/>
      <p:bldP spid="22" grpId="0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7507D-4B64-D1FF-4369-8C03E56D7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5" descr="ALRMCLOK">
            <a:extLst>
              <a:ext uri="{FF2B5EF4-FFF2-40B4-BE49-F238E27FC236}">
                <a16:creationId xmlns:a16="http://schemas.microsoft.com/office/drawing/2014/main" id="{E2E3CF54-4B83-C1F4-9D22-0460F9314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53340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176">
            <a:extLst>
              <a:ext uri="{FF2B5EF4-FFF2-40B4-BE49-F238E27FC236}">
                <a16:creationId xmlns:a16="http://schemas.microsoft.com/office/drawing/2014/main" id="{21AA77E0-E81D-4BDB-D121-058682F0E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709382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10</a:t>
            </a:r>
          </a:p>
        </p:txBody>
      </p:sp>
      <p:sp>
        <p:nvSpPr>
          <p:cNvPr id="10" name="Oval 176">
            <a:extLst>
              <a:ext uri="{FF2B5EF4-FFF2-40B4-BE49-F238E27FC236}">
                <a16:creationId xmlns:a16="http://schemas.microsoft.com/office/drawing/2014/main" id="{FE1CF061-CB46-18AB-1EE1-05B61588B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709382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9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id="{A2F55BF6-419D-0BDE-7F67-90C1B7539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709382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8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05BFC0F7-69A9-99BC-972B-AD11B99F4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71384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7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6458B16B-28C5-4930-553B-33D0FFEAD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67690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6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11C30F0C-DF61-EFEC-6B1A-0EE6B026B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709382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5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4CCEF464-8390-99F8-AAA0-38C0C9BAD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7553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4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0452B14C-51C2-C0A1-4428-CD2181169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931" y="572955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3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B9D199C5-6EF1-7A7F-767A-712A6F387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551" y="5702677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2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0927A783-6825-4538-EAA3-A26100195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820" y="56982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1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0B4D6FB3-F2AE-C021-8DAB-D47037691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7222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pitchFamily="34" charset="0"/>
              </a:rPr>
              <a:t>0</a:t>
            </a:r>
          </a:p>
        </p:txBody>
      </p:sp>
      <p:sp>
        <p:nvSpPr>
          <p:cNvPr id="20" name="Text Box 22">
            <a:extLst>
              <a:ext uri="{FF2B5EF4-FFF2-40B4-BE49-F238E27FC236}">
                <a16:creationId xmlns:a16="http://schemas.microsoft.com/office/drawing/2014/main" id="{3A0E679A-6A7C-3F52-AC9D-4AE428529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5240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Arial" charset="0"/>
              </a:rPr>
              <a:t>15 GIÂY</a:t>
            </a:r>
          </a:p>
        </p:txBody>
      </p:sp>
      <p:sp>
        <p:nvSpPr>
          <p:cNvPr id="39" name="Text Box 22">
            <a:extLst>
              <a:ext uri="{FF2B5EF4-FFF2-40B4-BE49-F238E27FC236}">
                <a16:creationId xmlns:a16="http://schemas.microsoft.com/office/drawing/2014/main" id="{B2987919-19B0-B6A5-8658-DEEB1AC65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5240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15 GIÂY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87CD7F6-307B-22FE-7027-8149AA3C8562}"/>
              </a:ext>
            </a:extLst>
          </p:cNvPr>
          <p:cNvSpPr txBox="1"/>
          <p:nvPr/>
        </p:nvSpPr>
        <p:spPr>
          <a:xfrm>
            <a:off x="685551" y="532885"/>
            <a:ext cx="108839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64748A-BE5E-8224-A289-64F5BFB29A36}"/>
              </a:ext>
            </a:extLst>
          </p:cNvPr>
          <p:cNvSpPr txBox="1"/>
          <p:nvPr/>
        </p:nvSpPr>
        <p:spPr>
          <a:xfrm>
            <a:off x="719931" y="1923195"/>
            <a:ext cx="1084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nghiệm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57CD04-7799-7FBD-7DAC-F8FFF9A6E06E}"/>
              </a:ext>
            </a:extLst>
          </p:cNvPr>
          <p:cNvSpPr txBox="1"/>
          <p:nvPr/>
        </p:nvSpPr>
        <p:spPr>
          <a:xfrm>
            <a:off x="685551" y="2764561"/>
            <a:ext cx="1084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B. Lan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tỏa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yêu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đồng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289EB8-F354-FE34-0BB5-E2A0309615E0}"/>
              </a:ext>
            </a:extLst>
          </p:cNvPr>
          <p:cNvSpPr txBox="1"/>
          <p:nvPr/>
        </p:nvSpPr>
        <p:spPr>
          <a:xfrm>
            <a:off x="651171" y="3543087"/>
            <a:ext cx="1084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hội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lưu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79231E-C9DF-5F2D-F58F-330F7DCAC3E5}"/>
              </a:ext>
            </a:extLst>
          </p:cNvPr>
          <p:cNvSpPr txBox="1"/>
          <p:nvPr/>
        </p:nvSpPr>
        <p:spPr>
          <a:xfrm>
            <a:off x="794327" y="4438543"/>
            <a:ext cx="1084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FCF2242-577B-0517-4627-3CE2E072CE3D}"/>
              </a:ext>
            </a:extLst>
          </p:cNvPr>
          <p:cNvSpPr/>
          <p:nvPr/>
        </p:nvSpPr>
        <p:spPr>
          <a:xfrm>
            <a:off x="473868" y="4367489"/>
            <a:ext cx="1008063" cy="7965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303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41" grpId="0" animBg="1"/>
      <p:bldP spid="43" grpId="0"/>
      <p:bldP spid="2" grpId="0"/>
      <p:bldP spid="21" grpId="0"/>
      <p:bldP spid="22" grpId="0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A0404-7ADA-521D-8553-8396F0163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757D94F-B250-269C-A657-D0D3FDD25692}"/>
              </a:ext>
            </a:extLst>
          </p:cNvPr>
          <p:cNvGrpSpPr/>
          <p:nvPr/>
        </p:nvGrpSpPr>
        <p:grpSpPr>
          <a:xfrm>
            <a:off x="915480" y="2014102"/>
            <a:ext cx="10434525" cy="1716258"/>
            <a:chOff x="826050" y="849082"/>
            <a:chExt cx="8898522" cy="4865972"/>
          </a:xfrm>
        </p:grpSpPr>
        <p:sp>
          <p:nvSpPr>
            <p:cNvPr id="12" name="Rounded Rectangle 39">
              <a:extLst>
                <a:ext uri="{FF2B5EF4-FFF2-40B4-BE49-F238E27FC236}">
                  <a16:creationId xmlns:a16="http://schemas.microsoft.com/office/drawing/2014/main" id="{E4BC295B-6149-F3EC-CFC7-F31143264E0C}"/>
                </a:ext>
              </a:extLst>
            </p:cNvPr>
            <p:cNvSpPr/>
            <p:nvPr/>
          </p:nvSpPr>
          <p:spPr>
            <a:xfrm>
              <a:off x="826050" y="1193847"/>
              <a:ext cx="8898522" cy="452120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6F45138-30EE-CD88-E78C-C8905C774003}"/>
                </a:ext>
              </a:extLst>
            </p:cNvPr>
            <p:cNvSpPr/>
            <p:nvPr/>
          </p:nvSpPr>
          <p:spPr>
            <a:xfrm rot="21258933">
              <a:off x="1247173" y="849082"/>
              <a:ext cx="3028013" cy="689529"/>
            </a:xfrm>
            <a:custGeom>
              <a:avLst/>
              <a:gdLst>
                <a:gd name="connsiteX0" fmla="*/ 0 w 3028013"/>
                <a:gd name="connsiteY0" fmla="*/ 114924 h 689529"/>
                <a:gd name="connsiteX1" fmla="*/ 114924 w 3028013"/>
                <a:gd name="connsiteY1" fmla="*/ 0 h 689529"/>
                <a:gd name="connsiteX2" fmla="*/ 2913089 w 3028013"/>
                <a:gd name="connsiteY2" fmla="*/ 0 h 689529"/>
                <a:gd name="connsiteX3" fmla="*/ 3028013 w 3028013"/>
                <a:gd name="connsiteY3" fmla="*/ 114924 h 689529"/>
                <a:gd name="connsiteX4" fmla="*/ 3028013 w 3028013"/>
                <a:gd name="connsiteY4" fmla="*/ 574605 h 689529"/>
                <a:gd name="connsiteX5" fmla="*/ 2913089 w 3028013"/>
                <a:gd name="connsiteY5" fmla="*/ 689529 h 689529"/>
                <a:gd name="connsiteX6" fmla="*/ 114924 w 3028013"/>
                <a:gd name="connsiteY6" fmla="*/ 689529 h 689529"/>
                <a:gd name="connsiteX7" fmla="*/ 0 w 3028013"/>
                <a:gd name="connsiteY7" fmla="*/ 574605 h 689529"/>
                <a:gd name="connsiteX8" fmla="*/ 0 w 3028013"/>
                <a:gd name="connsiteY8" fmla="*/ 114924 h 689529"/>
                <a:gd name="connsiteX0" fmla="*/ 0 w 3028013"/>
                <a:gd name="connsiteY0" fmla="*/ 114924 h 689529"/>
                <a:gd name="connsiteX1" fmla="*/ 114924 w 3028013"/>
                <a:gd name="connsiteY1" fmla="*/ 0 h 689529"/>
                <a:gd name="connsiteX2" fmla="*/ 2913089 w 3028013"/>
                <a:gd name="connsiteY2" fmla="*/ 0 h 689529"/>
                <a:gd name="connsiteX3" fmla="*/ 3028013 w 3028013"/>
                <a:gd name="connsiteY3" fmla="*/ 114924 h 689529"/>
                <a:gd name="connsiteX4" fmla="*/ 3028013 w 3028013"/>
                <a:gd name="connsiteY4" fmla="*/ 574605 h 689529"/>
                <a:gd name="connsiteX5" fmla="*/ 2913089 w 3028013"/>
                <a:gd name="connsiteY5" fmla="*/ 689529 h 689529"/>
                <a:gd name="connsiteX6" fmla="*/ 254624 w 3028013"/>
                <a:gd name="connsiteY6" fmla="*/ 689529 h 689529"/>
                <a:gd name="connsiteX7" fmla="*/ 0 w 3028013"/>
                <a:gd name="connsiteY7" fmla="*/ 574605 h 689529"/>
                <a:gd name="connsiteX8" fmla="*/ 0 w 3028013"/>
                <a:gd name="connsiteY8" fmla="*/ 114924 h 689529"/>
                <a:gd name="connsiteX0" fmla="*/ 0 w 3028013"/>
                <a:gd name="connsiteY0" fmla="*/ 114924 h 689529"/>
                <a:gd name="connsiteX1" fmla="*/ 114924 w 3028013"/>
                <a:gd name="connsiteY1" fmla="*/ 0 h 689529"/>
                <a:gd name="connsiteX2" fmla="*/ 2913089 w 3028013"/>
                <a:gd name="connsiteY2" fmla="*/ 0 h 689529"/>
                <a:gd name="connsiteX3" fmla="*/ 3028013 w 3028013"/>
                <a:gd name="connsiteY3" fmla="*/ 114924 h 689529"/>
                <a:gd name="connsiteX4" fmla="*/ 3028013 w 3028013"/>
                <a:gd name="connsiteY4" fmla="*/ 574605 h 689529"/>
                <a:gd name="connsiteX5" fmla="*/ 2913089 w 3028013"/>
                <a:gd name="connsiteY5" fmla="*/ 689529 h 689529"/>
                <a:gd name="connsiteX6" fmla="*/ 254624 w 3028013"/>
                <a:gd name="connsiteY6" fmla="*/ 689529 h 689529"/>
                <a:gd name="connsiteX7" fmla="*/ 57150 w 3028013"/>
                <a:gd name="connsiteY7" fmla="*/ 536505 h 689529"/>
                <a:gd name="connsiteX8" fmla="*/ 0 w 3028013"/>
                <a:gd name="connsiteY8" fmla="*/ 114924 h 689529"/>
                <a:gd name="connsiteX0" fmla="*/ 0 w 3028013"/>
                <a:gd name="connsiteY0" fmla="*/ 114924 h 689529"/>
                <a:gd name="connsiteX1" fmla="*/ 114924 w 3028013"/>
                <a:gd name="connsiteY1" fmla="*/ 0 h 689529"/>
                <a:gd name="connsiteX2" fmla="*/ 2913089 w 3028013"/>
                <a:gd name="connsiteY2" fmla="*/ 0 h 689529"/>
                <a:gd name="connsiteX3" fmla="*/ 3028013 w 3028013"/>
                <a:gd name="connsiteY3" fmla="*/ 114924 h 689529"/>
                <a:gd name="connsiteX4" fmla="*/ 3028013 w 3028013"/>
                <a:gd name="connsiteY4" fmla="*/ 574605 h 689529"/>
                <a:gd name="connsiteX5" fmla="*/ 2913089 w 3028013"/>
                <a:gd name="connsiteY5" fmla="*/ 689529 h 689529"/>
                <a:gd name="connsiteX6" fmla="*/ 254624 w 3028013"/>
                <a:gd name="connsiteY6" fmla="*/ 689529 h 689529"/>
                <a:gd name="connsiteX7" fmla="*/ 146050 w 3028013"/>
                <a:gd name="connsiteY7" fmla="*/ 523805 h 689529"/>
                <a:gd name="connsiteX8" fmla="*/ 0 w 3028013"/>
                <a:gd name="connsiteY8" fmla="*/ 114924 h 689529"/>
                <a:gd name="connsiteX0" fmla="*/ 0 w 3028013"/>
                <a:gd name="connsiteY0" fmla="*/ 114924 h 689529"/>
                <a:gd name="connsiteX1" fmla="*/ 114924 w 3028013"/>
                <a:gd name="connsiteY1" fmla="*/ 0 h 689529"/>
                <a:gd name="connsiteX2" fmla="*/ 2913089 w 3028013"/>
                <a:gd name="connsiteY2" fmla="*/ 0 h 689529"/>
                <a:gd name="connsiteX3" fmla="*/ 3028013 w 3028013"/>
                <a:gd name="connsiteY3" fmla="*/ 114924 h 689529"/>
                <a:gd name="connsiteX4" fmla="*/ 3028013 w 3028013"/>
                <a:gd name="connsiteY4" fmla="*/ 574605 h 689529"/>
                <a:gd name="connsiteX5" fmla="*/ 2773389 w 3028013"/>
                <a:gd name="connsiteY5" fmla="*/ 664129 h 689529"/>
                <a:gd name="connsiteX6" fmla="*/ 254624 w 3028013"/>
                <a:gd name="connsiteY6" fmla="*/ 689529 h 689529"/>
                <a:gd name="connsiteX7" fmla="*/ 146050 w 3028013"/>
                <a:gd name="connsiteY7" fmla="*/ 523805 h 689529"/>
                <a:gd name="connsiteX8" fmla="*/ 0 w 3028013"/>
                <a:gd name="connsiteY8" fmla="*/ 114924 h 689529"/>
                <a:gd name="connsiteX0" fmla="*/ 0 w 3028013"/>
                <a:gd name="connsiteY0" fmla="*/ 114924 h 689529"/>
                <a:gd name="connsiteX1" fmla="*/ 114924 w 3028013"/>
                <a:gd name="connsiteY1" fmla="*/ 0 h 689529"/>
                <a:gd name="connsiteX2" fmla="*/ 2913089 w 3028013"/>
                <a:gd name="connsiteY2" fmla="*/ 0 h 689529"/>
                <a:gd name="connsiteX3" fmla="*/ 3028013 w 3028013"/>
                <a:gd name="connsiteY3" fmla="*/ 114924 h 689529"/>
                <a:gd name="connsiteX4" fmla="*/ 2907363 w 3028013"/>
                <a:gd name="connsiteY4" fmla="*/ 580955 h 689529"/>
                <a:gd name="connsiteX5" fmla="*/ 2773389 w 3028013"/>
                <a:gd name="connsiteY5" fmla="*/ 664129 h 689529"/>
                <a:gd name="connsiteX6" fmla="*/ 254624 w 3028013"/>
                <a:gd name="connsiteY6" fmla="*/ 689529 h 689529"/>
                <a:gd name="connsiteX7" fmla="*/ 146050 w 3028013"/>
                <a:gd name="connsiteY7" fmla="*/ 523805 h 689529"/>
                <a:gd name="connsiteX8" fmla="*/ 0 w 3028013"/>
                <a:gd name="connsiteY8" fmla="*/ 114924 h 68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8013" h="689529">
                  <a:moveTo>
                    <a:pt x="0" y="114924"/>
                  </a:moveTo>
                  <a:cubicBezTo>
                    <a:pt x="0" y="51453"/>
                    <a:pt x="51453" y="0"/>
                    <a:pt x="114924" y="0"/>
                  </a:cubicBezTo>
                  <a:lnTo>
                    <a:pt x="2913089" y="0"/>
                  </a:lnTo>
                  <a:cubicBezTo>
                    <a:pt x="2976560" y="0"/>
                    <a:pt x="3028013" y="51453"/>
                    <a:pt x="3028013" y="114924"/>
                  </a:cubicBezTo>
                  <a:lnTo>
                    <a:pt x="2907363" y="580955"/>
                  </a:lnTo>
                  <a:cubicBezTo>
                    <a:pt x="2907363" y="644426"/>
                    <a:pt x="2836860" y="664129"/>
                    <a:pt x="2773389" y="664129"/>
                  </a:cubicBezTo>
                  <a:lnTo>
                    <a:pt x="254624" y="689529"/>
                  </a:lnTo>
                  <a:cubicBezTo>
                    <a:pt x="191153" y="689529"/>
                    <a:pt x="146050" y="587276"/>
                    <a:pt x="146050" y="523805"/>
                  </a:cubicBezTo>
                  <a:lnTo>
                    <a:pt x="0" y="114924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8DA4125-5861-7EB9-E2E6-85AE954F14B8}"/>
              </a:ext>
            </a:extLst>
          </p:cNvPr>
          <p:cNvSpPr txBox="1"/>
          <p:nvPr/>
        </p:nvSpPr>
        <p:spPr>
          <a:xfrm>
            <a:off x="1143400" y="2260204"/>
            <a:ext cx="9978684" cy="1345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CDDEAC-226B-FD02-EC18-B76A1D6F3C39}"/>
              </a:ext>
            </a:extLst>
          </p:cNvPr>
          <p:cNvSpPr txBox="1"/>
          <p:nvPr/>
        </p:nvSpPr>
        <p:spPr>
          <a:xfrm>
            <a:off x="915480" y="310864"/>
            <a:ext cx="10361039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HƯỚNG DẪN VỀ NHÀ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785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92300" y="2446232"/>
            <a:ext cx="88773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Ai nhanh, ai đúng</a:t>
            </a:r>
          </a:p>
        </p:txBody>
      </p:sp>
    </p:spTree>
    <p:extLst>
      <p:ext uri="{BB962C8B-B14F-4D97-AF65-F5344CB8AC3E}">
        <p14:creationId xmlns:p14="http://schemas.microsoft.com/office/powerpoint/2010/main" val="37610226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5" descr="ALRMCLO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53340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711200" y="5709382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10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711200" y="5709382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9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711200" y="5709382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8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711200" y="571384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7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711200" y="567690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6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711200" y="5709382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5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711200" y="57553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4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719931" y="572955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3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685551" y="5702677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2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676820" y="56982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1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711200" y="57222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pitchFamily="34" charset="0"/>
              </a:rPr>
              <a:t>0</a:t>
            </a:r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4572000" y="15240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Arial" charset="0"/>
              </a:rPr>
              <a:t>15 GIÂY</a:t>
            </a:r>
          </a:p>
        </p:txBody>
      </p:sp>
      <p:sp>
        <p:nvSpPr>
          <p:cNvPr id="39" name="Text Box 22"/>
          <p:cNvSpPr txBox="1">
            <a:spLocks noChangeArrowheads="1"/>
          </p:cNvSpPr>
          <p:nvPr/>
        </p:nvSpPr>
        <p:spPr bwMode="auto">
          <a:xfrm>
            <a:off x="4572000" y="15240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15 GIÂY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5551" y="532885"/>
            <a:ext cx="108839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nội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dung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19931" y="1923195"/>
            <a:ext cx="1084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nối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cộng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63D926-8DFE-4DAA-A078-A0441F798071}"/>
              </a:ext>
            </a:extLst>
          </p:cNvPr>
          <p:cNvSpPr txBox="1"/>
          <p:nvPr/>
        </p:nvSpPr>
        <p:spPr>
          <a:xfrm>
            <a:off x="685551" y="2764561"/>
            <a:ext cx="1084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Truyền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thống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3EC67B-565D-CA30-58D6-547BDD6B4D6A}"/>
              </a:ext>
            </a:extLst>
          </p:cNvPr>
          <p:cNvSpPr txBox="1"/>
          <p:nvPr/>
        </p:nvSpPr>
        <p:spPr>
          <a:xfrm>
            <a:off x="651171" y="3543087"/>
            <a:ext cx="1084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Giữ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an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toàn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vệ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E8127B-74B8-0609-C3DA-991EF3633AFC}"/>
              </a:ext>
            </a:extLst>
          </p:cNvPr>
          <p:cNvSpPr txBox="1"/>
          <p:nvPr/>
        </p:nvSpPr>
        <p:spPr>
          <a:xfrm>
            <a:off x="794327" y="4438543"/>
            <a:ext cx="1084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Tất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F59ADD-79C1-8E59-9A4E-2E979C7BD170}"/>
              </a:ext>
            </a:extLst>
          </p:cNvPr>
          <p:cNvSpPr/>
          <p:nvPr/>
        </p:nvSpPr>
        <p:spPr>
          <a:xfrm>
            <a:off x="473868" y="4367489"/>
            <a:ext cx="1008063" cy="7965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4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41" grpId="0" animBg="1"/>
      <p:bldP spid="43" grpId="0"/>
      <p:bldP spid="2" grpId="0"/>
      <p:bldP spid="21" grpId="0"/>
      <p:bldP spid="22" grpId="0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C8BE4-C28E-BF30-972C-0FF505C87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5" descr="ALRMCLOK">
            <a:extLst>
              <a:ext uri="{FF2B5EF4-FFF2-40B4-BE49-F238E27FC236}">
                <a16:creationId xmlns:a16="http://schemas.microsoft.com/office/drawing/2014/main" id="{5490A6BF-125D-EE5C-E4C3-8C45F5D73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53340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176">
            <a:extLst>
              <a:ext uri="{FF2B5EF4-FFF2-40B4-BE49-F238E27FC236}">
                <a16:creationId xmlns:a16="http://schemas.microsoft.com/office/drawing/2014/main" id="{D52B21EC-9355-E59F-3D86-E6411C250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709382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10</a:t>
            </a:r>
          </a:p>
        </p:txBody>
      </p:sp>
      <p:sp>
        <p:nvSpPr>
          <p:cNvPr id="10" name="Oval 176">
            <a:extLst>
              <a:ext uri="{FF2B5EF4-FFF2-40B4-BE49-F238E27FC236}">
                <a16:creationId xmlns:a16="http://schemas.microsoft.com/office/drawing/2014/main" id="{099FCC43-2940-D451-3FCE-987DBD824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709382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9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id="{490EF908-0C17-FFB9-85BF-6E5487B5D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709382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8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0D282EC1-3056-A52F-8801-AA175248A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71384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7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9F57CE21-04A8-7A18-1F56-A6D6F9D21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67690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6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8626E34D-3B8E-3EB6-2884-E011CC194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709382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5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F2B45F4F-4847-BD6E-0813-2F1F19AE8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7553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4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814368D7-29B1-BB92-DC13-826B3E32C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931" y="572955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3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80AD2E02-A85A-9EEB-2756-90AC95C07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551" y="5702677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2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0BCC1C24-563A-206B-607A-14A1F9026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820" y="56982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1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682C1990-5820-EEF4-B84B-1C0552BEE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7222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pitchFamily="34" charset="0"/>
              </a:rPr>
              <a:t>0</a:t>
            </a:r>
          </a:p>
        </p:txBody>
      </p:sp>
      <p:sp>
        <p:nvSpPr>
          <p:cNvPr id="20" name="Text Box 22">
            <a:extLst>
              <a:ext uri="{FF2B5EF4-FFF2-40B4-BE49-F238E27FC236}">
                <a16:creationId xmlns:a16="http://schemas.microsoft.com/office/drawing/2014/main" id="{82A47D33-ADB6-900D-5EFC-69CE6ABEF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5240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Arial" charset="0"/>
              </a:rPr>
              <a:t>15 GIÂY</a:t>
            </a:r>
          </a:p>
        </p:txBody>
      </p:sp>
      <p:sp>
        <p:nvSpPr>
          <p:cNvPr id="39" name="Text Box 22">
            <a:extLst>
              <a:ext uri="{FF2B5EF4-FFF2-40B4-BE49-F238E27FC236}">
                <a16:creationId xmlns:a16="http://schemas.microsoft.com/office/drawing/2014/main" id="{6A2BD506-DF87-2C71-1884-C373FC389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5240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15 GIÂY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AC7778C-AAE5-9636-9995-5826D74FA6E3}"/>
              </a:ext>
            </a:extLst>
          </p:cNvPr>
          <p:cNvSpPr txBox="1"/>
          <p:nvPr/>
        </p:nvSpPr>
        <p:spPr>
          <a:xfrm>
            <a:off x="685551" y="532885"/>
            <a:ext cx="108839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cấp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TH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THCS Lê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Khắc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Cẩn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FA46053-CCA2-7A59-4586-2F8BBBD9D7B1}"/>
              </a:ext>
            </a:extLst>
          </p:cNvPr>
          <p:cNvSpPr txBox="1"/>
          <p:nvPr/>
        </p:nvSpPr>
        <p:spPr>
          <a:xfrm>
            <a:off x="719931" y="1923195"/>
            <a:ext cx="1084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A. 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24/10/2024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AACB08-CC91-867C-2167-474C1FA7506D}"/>
              </a:ext>
            </a:extLst>
          </p:cNvPr>
          <p:cNvSpPr txBox="1"/>
          <p:nvPr/>
        </p:nvSpPr>
        <p:spPr>
          <a:xfrm>
            <a:off x="685551" y="2860936"/>
            <a:ext cx="1084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B. 24/10/2022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56D771-EBBF-D8F9-53C6-8FB7FB2B6165}"/>
              </a:ext>
            </a:extLst>
          </p:cNvPr>
          <p:cNvSpPr txBox="1"/>
          <p:nvPr/>
        </p:nvSpPr>
        <p:spPr>
          <a:xfrm>
            <a:off x="685551" y="3798568"/>
            <a:ext cx="1084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C. 23/10/2022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1DE4C4B-3900-51A1-6BB6-DF12E9026CB2}"/>
              </a:ext>
            </a:extLst>
          </p:cNvPr>
          <p:cNvSpPr/>
          <p:nvPr/>
        </p:nvSpPr>
        <p:spPr>
          <a:xfrm>
            <a:off x="246574" y="2808170"/>
            <a:ext cx="1008063" cy="7965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489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41" grpId="0" animBg="1"/>
      <p:bldP spid="43" grpId="0"/>
      <p:bldP spid="2" grpId="0"/>
      <p:bldP spid="21" grpId="0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5331E-685D-38C4-3971-BF91FD7DF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5" descr="ALRMCLOK">
            <a:extLst>
              <a:ext uri="{FF2B5EF4-FFF2-40B4-BE49-F238E27FC236}">
                <a16:creationId xmlns:a16="http://schemas.microsoft.com/office/drawing/2014/main" id="{E36335EF-A23E-2EB3-B89D-E89F08601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53340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176">
            <a:extLst>
              <a:ext uri="{FF2B5EF4-FFF2-40B4-BE49-F238E27FC236}">
                <a16:creationId xmlns:a16="http://schemas.microsoft.com/office/drawing/2014/main" id="{05A9544B-A1C2-BDBE-883F-F5323B4FD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709382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10</a:t>
            </a:r>
          </a:p>
        </p:txBody>
      </p:sp>
      <p:sp>
        <p:nvSpPr>
          <p:cNvPr id="10" name="Oval 176">
            <a:extLst>
              <a:ext uri="{FF2B5EF4-FFF2-40B4-BE49-F238E27FC236}">
                <a16:creationId xmlns:a16="http://schemas.microsoft.com/office/drawing/2014/main" id="{E01A8B19-2C43-BA09-FE1A-FF68BEE74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709382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9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id="{11B5B508-1CB6-0580-F8B5-FFFA87011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709382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8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3D48702F-5CCC-E24B-18A8-1398CFB8A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71384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7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6B3D8F4B-964E-1921-81A2-088BB91ED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67690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6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C18530BF-30F9-BBE5-665C-C154C3DD2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709382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5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4AB91D3C-E491-7681-E980-9D7178A11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7553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4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90ECF88F-0A02-6C72-2A02-7E2D49F88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931" y="572955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3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2136CEA3-D024-DCA3-E21C-AA21A15CB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551" y="5702677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2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26001E63-38DF-5A3E-78BC-EF69313A9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820" y="56982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charset="0"/>
              </a:rPr>
              <a:t>1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39984009-138E-7DC1-3F7B-96344E91A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7222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微软雅黑"/>
                <a:cs typeface="Arial" pitchFamily="34" charset="0"/>
              </a:rPr>
              <a:t>0</a:t>
            </a:r>
          </a:p>
        </p:txBody>
      </p:sp>
      <p:sp>
        <p:nvSpPr>
          <p:cNvPr id="20" name="Text Box 22">
            <a:extLst>
              <a:ext uri="{FF2B5EF4-FFF2-40B4-BE49-F238E27FC236}">
                <a16:creationId xmlns:a16="http://schemas.microsoft.com/office/drawing/2014/main" id="{2CF6F8B9-2BE0-DBEC-A4F8-743B2AA4C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5240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Arial" charset="0"/>
              </a:rPr>
              <a:t>15 GIÂY</a:t>
            </a:r>
          </a:p>
        </p:txBody>
      </p:sp>
      <p:sp>
        <p:nvSpPr>
          <p:cNvPr id="39" name="Text Box 22">
            <a:extLst>
              <a:ext uri="{FF2B5EF4-FFF2-40B4-BE49-F238E27FC236}">
                <a16:creationId xmlns:a16="http://schemas.microsoft.com/office/drawing/2014/main" id="{0D14F4B7-8509-0B17-26DF-393383F9C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5240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15 GIÂY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781C613-63AC-8B3A-DFCA-F6CE017F7C5F}"/>
              </a:ext>
            </a:extLst>
          </p:cNvPr>
          <p:cNvSpPr txBox="1"/>
          <p:nvPr/>
        </p:nvSpPr>
        <p:spPr>
          <a:xfrm>
            <a:off x="685551" y="532885"/>
            <a:ext cx="108839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2023-2024, t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THCS Lê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Cẩn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“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lao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”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hay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B38581D-FE61-CEFD-97F4-27F5C84B9048}"/>
              </a:ext>
            </a:extLst>
          </p:cNvPr>
          <p:cNvSpPr txBox="1"/>
          <p:nvPr/>
        </p:nvSpPr>
        <p:spPr>
          <a:xfrm>
            <a:off x="750605" y="2542127"/>
            <a:ext cx="1084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A. 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Đúng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706FE6-9298-DBBD-810C-8DE32413D4C4}"/>
              </a:ext>
            </a:extLst>
          </p:cNvPr>
          <p:cNvSpPr txBox="1"/>
          <p:nvPr/>
        </p:nvSpPr>
        <p:spPr>
          <a:xfrm>
            <a:off x="750605" y="3604682"/>
            <a:ext cx="1084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B. 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9E42838-777F-E583-04D9-2799862592B2}"/>
              </a:ext>
            </a:extLst>
          </p:cNvPr>
          <p:cNvSpPr/>
          <p:nvPr/>
        </p:nvSpPr>
        <p:spPr>
          <a:xfrm>
            <a:off x="439488" y="2598625"/>
            <a:ext cx="1008063" cy="7965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566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41" grpId="0" animBg="1"/>
      <p:bldP spid="43" grpId="0"/>
      <p:bldP spid="2" grpId="0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E0205-22A3-2611-03D7-5014CDFDE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39">
            <a:extLst>
              <a:ext uri="{FF2B5EF4-FFF2-40B4-BE49-F238E27FC236}">
                <a16:creationId xmlns:a16="http://schemas.microsoft.com/office/drawing/2014/main" id="{4043DC03-B0CD-0E05-5C76-31AB9A00A862}"/>
              </a:ext>
            </a:extLst>
          </p:cNvPr>
          <p:cNvSpPr/>
          <p:nvPr/>
        </p:nvSpPr>
        <p:spPr>
          <a:xfrm>
            <a:off x="386369" y="1306965"/>
            <a:ext cx="11402358" cy="43201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F83D87-96BE-69A5-8D5F-F6A04C3E13DB}"/>
              </a:ext>
            </a:extLst>
          </p:cNvPr>
          <p:cNvSpPr txBox="1"/>
          <p:nvPr/>
        </p:nvSpPr>
        <p:spPr>
          <a:xfrm>
            <a:off x="810783" y="1787284"/>
            <a:ext cx="10570431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9DDC1C-85BB-1E7C-42B1-DC8FA036F239}"/>
              </a:ext>
            </a:extLst>
          </p:cNvPr>
          <p:cNvSpPr txBox="1"/>
          <p:nvPr/>
        </p:nvSpPr>
        <p:spPr>
          <a:xfrm>
            <a:off x="1042089" y="270477"/>
            <a:ext cx="10361039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FF0000"/>
                </a:solidFill>
                <a:latin typeface="Arial"/>
              </a:rPr>
              <a:t>YÊU CẦU CẦN ĐẠT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042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84E742-03E2-4BB5-97FE-CAC7BE27CF54}"/>
              </a:ext>
            </a:extLst>
          </p:cNvPr>
          <p:cNvSpPr txBox="1"/>
          <p:nvPr/>
        </p:nvSpPr>
        <p:spPr>
          <a:xfrm>
            <a:off x="1221149" y="310864"/>
            <a:ext cx="10361039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Hoạt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động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 1: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Nhận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biết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và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xử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lí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tình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huống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C1F3C5-B5C8-45FA-A053-64EF9E92FC19}"/>
              </a:ext>
            </a:extLst>
          </p:cNvPr>
          <p:cNvSpPr txBox="1"/>
          <p:nvPr/>
        </p:nvSpPr>
        <p:spPr>
          <a:xfrm>
            <a:off x="430837" y="5180538"/>
            <a:ext cx="11315686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361461-96FE-508D-C344-98D86191E1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179" y="1616029"/>
            <a:ext cx="2836292" cy="33911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BDFCB7-0EF3-E03C-3F2C-3C80195351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749" y="1640448"/>
            <a:ext cx="2702139" cy="33667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C4AB04-9E5C-C704-6C9A-A0CEB20BC0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831" y="310864"/>
            <a:ext cx="1164437" cy="91447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9010F9E-9979-D4C2-1FB1-3C2351165EEA}"/>
              </a:ext>
            </a:extLst>
          </p:cNvPr>
          <p:cNvGrpSpPr/>
          <p:nvPr/>
        </p:nvGrpSpPr>
        <p:grpSpPr>
          <a:xfrm>
            <a:off x="8623057" y="310864"/>
            <a:ext cx="3366112" cy="2071181"/>
            <a:chOff x="4314657" y="1274309"/>
            <a:chExt cx="3562686" cy="1066190"/>
          </a:xfrm>
          <a:effectLst/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85D513A-97DE-5415-E32D-87C37435B1A8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15" name="Rounded Rectangle 4">
                <a:extLst>
                  <a:ext uri="{FF2B5EF4-FFF2-40B4-BE49-F238E27FC236}">
                    <a16:creationId xmlns:a16="http://schemas.microsoft.com/office/drawing/2014/main" id="{ABCCAEA4-DD41-4BC9-548E-223F9C5C7E55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rgbClr val="FD6A5E">
                  <a:lumMod val="40000"/>
                  <a:lumOff val="60000"/>
                  <a:alpha val="82000"/>
                </a:srgbClr>
              </a:solidFill>
              <a:ln w="25400" cap="flat" cmpd="sng" algn="ctr">
                <a:noFill/>
                <a:prstDash val="solid"/>
              </a:ln>
              <a:effectLst>
                <a:glow rad="228600">
                  <a:srgbClr val="FD6A5E">
                    <a:satMod val="175000"/>
                    <a:alpha val="40000"/>
                  </a:srgbClr>
                </a:glo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Rounded Rectangle 5">
                <a:extLst>
                  <a:ext uri="{FF2B5EF4-FFF2-40B4-BE49-F238E27FC236}">
                    <a16:creationId xmlns:a16="http://schemas.microsoft.com/office/drawing/2014/main" id="{74E6E02C-B736-463F-FCA4-204CD36C32DD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rgbClr val="FFFFFF"/>
              </a:solidFill>
              <a:ln w="38100" cap="flat" cmpd="sng" algn="ctr">
                <a:solidFill>
                  <a:srgbClr val="FE8966">
                    <a:lumMod val="50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A37A7E9-F142-3981-B7DE-072F5EEDD8F9}"/>
                </a:ext>
              </a:extLst>
            </p:cNvPr>
            <p:cNvSpPr txBox="1"/>
            <p:nvPr/>
          </p:nvSpPr>
          <p:spPr>
            <a:xfrm>
              <a:off x="4962030" y="1530141"/>
              <a:ext cx="2243265" cy="5545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kern="0" dirty="0" err="1">
                  <a:solidFill>
                    <a:srgbClr val="002060"/>
                  </a:solidFill>
                </a:rPr>
                <a:t>Thảo</a:t>
              </a:r>
              <a:r>
                <a:rPr lang="en-US" sz="3200" kern="0" dirty="0">
                  <a:solidFill>
                    <a:srgbClr val="002060"/>
                  </a:solidFill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</a:rPr>
                <a:t>luận</a:t>
              </a:r>
              <a:r>
                <a:rPr lang="en-US" sz="3200" kern="0" dirty="0">
                  <a:solidFill>
                    <a:srgbClr val="002060"/>
                  </a:solidFill>
                </a:rPr>
                <a:t>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kern="0" dirty="0" err="1">
                  <a:solidFill>
                    <a:srgbClr val="002060"/>
                  </a:solidFill>
                </a:rPr>
                <a:t>nhóm</a:t>
              </a:r>
              <a:r>
                <a:rPr lang="en-US" sz="3200" kern="0" dirty="0">
                  <a:solidFill>
                    <a:srgbClr val="002060"/>
                  </a:solidFill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</a:rPr>
                <a:t>đôi</a:t>
              </a:r>
              <a:endPara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7" name="1 Minute timer (Đồng hồ đếm ngược 1 phút)">
            <a:hlinkClick r:id="" action="ppaction://media"/>
            <a:extLst>
              <a:ext uri="{FF2B5EF4-FFF2-40B4-BE49-F238E27FC236}">
                <a16:creationId xmlns:a16="http://schemas.microsoft.com/office/drawing/2014/main" id="{71C97CBD-40FA-A99C-2276-020E70F8361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01132" y="1991437"/>
            <a:ext cx="1386647" cy="781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869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3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4F688-59F4-18DD-D4D0-3918CD9B8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87735E-4BAF-5DAB-4E70-1CB61F30AA08}"/>
              </a:ext>
            </a:extLst>
          </p:cNvPr>
          <p:cNvSpPr txBox="1"/>
          <p:nvPr/>
        </p:nvSpPr>
        <p:spPr>
          <a:xfrm>
            <a:off x="1311134" y="129831"/>
            <a:ext cx="10361039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huống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E1C0E0-5F04-D60A-7FEF-EDC8FA3B9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134" y="1116328"/>
            <a:ext cx="2848589" cy="340589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96D9FE8-0835-C661-F38F-60A82CF4A96E}"/>
              </a:ext>
            </a:extLst>
          </p:cNvPr>
          <p:cNvSpPr/>
          <p:nvPr/>
        </p:nvSpPr>
        <p:spPr>
          <a:xfrm>
            <a:off x="277916" y="4598846"/>
            <a:ext cx="4946249" cy="2024913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800" b="1" kern="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Đá</a:t>
            </a:r>
            <a:r>
              <a:rPr lang="en-US" sz="2800" b="1" kern="0" noProof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kern="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bóng</a:t>
            </a:r>
            <a:r>
              <a:rPr lang="en-US" sz="2800" b="1" kern="0" noProof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kern="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</a:t>
            </a:r>
            <a:r>
              <a:rPr lang="en-US" sz="2800" b="1" kern="0" noProof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v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ỡ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kính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lớp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giữ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gìn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cơ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sở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vật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chất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nhà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thậm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gây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mất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an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toàn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cho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bạn</a:t>
            </a:r>
            <a:endParaRPr kumimoji="0" lang="en-US" sz="2800" b="1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71FACA-A51B-DCF4-C9F2-B00F82D99F15}"/>
              </a:ext>
            </a:extLst>
          </p:cNvPr>
          <p:cNvSpPr txBox="1"/>
          <p:nvPr/>
        </p:nvSpPr>
        <p:spPr>
          <a:xfrm>
            <a:off x="11971606" y="5241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A869C1-9727-DDA8-CBBA-05332916B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697" y="93165"/>
            <a:ext cx="1164437" cy="914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8D6F57-9398-9BEC-AA31-7AB60BEFD2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2262" y="1116328"/>
            <a:ext cx="2848589" cy="354948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BE9AC55-2770-CDD3-D48E-6B471EB377C3}"/>
              </a:ext>
            </a:extLst>
          </p:cNvPr>
          <p:cNvSpPr/>
          <p:nvPr/>
        </p:nvSpPr>
        <p:spPr>
          <a:xfrm>
            <a:off x="7225594" y="4731493"/>
            <a:ext cx="4641924" cy="1892266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Vứt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rác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bừa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bãi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;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nước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tràn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khu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vệ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sinh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mất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vệ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sinh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FD9B80-CB40-D783-6867-47101FD11B2D}"/>
              </a:ext>
            </a:extLst>
          </p:cNvPr>
          <p:cNvGrpSpPr/>
          <p:nvPr/>
        </p:nvGrpSpPr>
        <p:grpSpPr>
          <a:xfrm>
            <a:off x="4394355" y="1855480"/>
            <a:ext cx="3366112" cy="2071181"/>
            <a:chOff x="4314657" y="1274309"/>
            <a:chExt cx="3562686" cy="1066190"/>
          </a:xfrm>
          <a:effectLst/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8489476-6D02-C794-364A-A9E5533A6A69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16" name="Rounded Rectangle 4">
                <a:extLst>
                  <a:ext uri="{FF2B5EF4-FFF2-40B4-BE49-F238E27FC236}">
                    <a16:creationId xmlns:a16="http://schemas.microsoft.com/office/drawing/2014/main" id="{A619C6A0-6705-D33C-DACC-E7C45D2253D2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rgbClr val="FD6A5E">
                  <a:lumMod val="40000"/>
                  <a:lumOff val="60000"/>
                  <a:alpha val="82000"/>
                </a:srgbClr>
              </a:solidFill>
              <a:ln w="25400" cap="flat" cmpd="sng" algn="ctr">
                <a:noFill/>
                <a:prstDash val="solid"/>
              </a:ln>
              <a:effectLst>
                <a:glow rad="228600">
                  <a:srgbClr val="FD6A5E">
                    <a:satMod val="175000"/>
                    <a:alpha val="40000"/>
                  </a:srgbClr>
                </a:glo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Rounded Rectangle 5">
                <a:extLst>
                  <a:ext uri="{FF2B5EF4-FFF2-40B4-BE49-F238E27FC236}">
                    <a16:creationId xmlns:a16="http://schemas.microsoft.com/office/drawing/2014/main" id="{CC197215-0286-D1E3-A9CD-BF2425F6ED20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rgbClr val="FFFFFF"/>
              </a:solidFill>
              <a:ln w="38100" cap="flat" cmpd="sng" algn="ctr">
                <a:solidFill>
                  <a:srgbClr val="FE8966">
                    <a:lumMod val="50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A1C00A-5D10-D5EC-8DCF-92F201001063}"/>
                </a:ext>
              </a:extLst>
            </p:cNvPr>
            <p:cNvSpPr txBox="1"/>
            <p:nvPr/>
          </p:nvSpPr>
          <p:spPr>
            <a:xfrm>
              <a:off x="4962030" y="1530141"/>
              <a:ext cx="2243265" cy="5545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kern="0" dirty="0" err="1">
                  <a:solidFill>
                    <a:srgbClr val="002060"/>
                  </a:solidFill>
                </a:rPr>
                <a:t>Thảo</a:t>
              </a:r>
              <a:r>
                <a:rPr lang="en-US" sz="3200" kern="0" dirty="0">
                  <a:solidFill>
                    <a:srgbClr val="002060"/>
                  </a:solidFill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</a:rPr>
                <a:t>luận</a:t>
              </a:r>
              <a:r>
                <a:rPr lang="en-US" sz="3200" kern="0" dirty="0">
                  <a:solidFill>
                    <a:srgbClr val="002060"/>
                  </a:solidFill>
                </a:rPr>
                <a:t>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kern="0" dirty="0" err="1">
                  <a:solidFill>
                    <a:srgbClr val="002060"/>
                  </a:solidFill>
                </a:rPr>
                <a:t>nhóm</a:t>
              </a:r>
              <a:r>
                <a:rPr lang="en-US" sz="3200" kern="0" dirty="0">
                  <a:solidFill>
                    <a:srgbClr val="002060"/>
                  </a:solidFill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</a:rPr>
                <a:t>đôi</a:t>
              </a:r>
              <a:endPara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8" name="2 Minutes timer (Đồng hồ đếm ngược 2 phút)">
            <a:hlinkClick r:id="" action="ppaction://media"/>
            <a:extLst>
              <a:ext uri="{FF2B5EF4-FFF2-40B4-BE49-F238E27FC236}">
                <a16:creationId xmlns:a16="http://schemas.microsoft.com/office/drawing/2014/main" id="{EE223AAA-3700-5600-D17F-FD0A900D8F6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82560" y="3495553"/>
            <a:ext cx="1499717" cy="8622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985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3" grpId="0"/>
      <p:bldP spid="4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B820E-C7AF-32C7-6F87-C21D13A07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108F04-379C-88CD-4F33-60BBCD831EF7}"/>
              </a:ext>
            </a:extLst>
          </p:cNvPr>
          <p:cNvSpPr txBox="1"/>
          <p:nvPr/>
        </p:nvSpPr>
        <p:spPr>
          <a:xfrm>
            <a:off x="1164878" y="9024"/>
            <a:ext cx="10361039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Hoạt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/>
              </a:rPr>
              <a:t>viết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67FDE7-5777-A99F-E87D-D9E2BEDD17AE}"/>
              </a:ext>
            </a:extLst>
          </p:cNvPr>
          <p:cNvSpPr txBox="1"/>
          <p:nvPr/>
        </p:nvSpPr>
        <p:spPr>
          <a:xfrm>
            <a:off x="11971606" y="5241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966A52-1677-7E8D-FAA7-A09013D574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" y="88997"/>
            <a:ext cx="1164437" cy="914479"/>
          </a:xfrm>
          <a:prstGeom prst="rect">
            <a:avLst/>
          </a:prstGeom>
        </p:spPr>
      </p:pic>
      <p:pic>
        <p:nvPicPr>
          <p:cNvPr id="2" name="202411050545">
            <a:hlinkClick r:id="" action="ppaction://media"/>
            <a:extLst>
              <a:ext uri="{FF2B5EF4-FFF2-40B4-BE49-F238E27FC236}">
                <a16:creationId xmlns:a16="http://schemas.microsoft.com/office/drawing/2014/main" id="{C8C8ED71-FE70-80A3-9449-71B45345D04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74133" y="9024"/>
            <a:ext cx="6217867" cy="621786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F59737F-7A68-3A37-4AAF-890CB3976F48}"/>
              </a:ext>
            </a:extLst>
          </p:cNvPr>
          <p:cNvSpPr/>
          <p:nvPr/>
        </p:nvSpPr>
        <p:spPr>
          <a:xfrm>
            <a:off x="1164878" y="773635"/>
            <a:ext cx="4146650" cy="4994030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ý: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danh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hiệu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tấm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gương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biểu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Cảm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xúc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8" name="10 minute Timer or Alarm">
            <a:hlinkClick r:id="" action="ppaction://media"/>
            <a:extLst>
              <a:ext uri="{FF2B5EF4-FFF2-40B4-BE49-F238E27FC236}">
                <a16:creationId xmlns:a16="http://schemas.microsoft.com/office/drawing/2014/main" id="{512D25CA-2429-F513-A94B-FC8EC74AFC2F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43334" y="5767665"/>
            <a:ext cx="1887605" cy="1063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50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668</Words>
  <Application>Microsoft Office PowerPoint</Application>
  <PresentationFormat>Widescreen</PresentationFormat>
  <Paragraphs>130</Paragraphs>
  <Slides>16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微软雅黑</vt:lpstr>
      <vt:lpstr>.VnBlack</vt:lpstr>
      <vt:lpstr>Arial</vt:lpstr>
      <vt:lpstr>Calibri</vt:lpstr>
      <vt:lpstr>Times New Roman</vt:lpstr>
      <vt:lpstr>UTM Cookies</vt:lpstr>
      <vt:lpstr>Wingdings</vt:lpstr>
      <vt:lpstr>1_Office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quyentran quyentran</dc:creator>
  <cp:lastModifiedBy>quyentran quyentran</cp:lastModifiedBy>
  <cp:revision>16</cp:revision>
  <dcterms:created xsi:type="dcterms:W3CDTF">2024-11-04T11:32:33Z</dcterms:created>
  <dcterms:modified xsi:type="dcterms:W3CDTF">2024-11-05T13:55:45Z</dcterms:modified>
</cp:coreProperties>
</file>