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71" r:id="rId4"/>
    <p:sldId id="268" r:id="rId5"/>
    <p:sldId id="275" r:id="rId6"/>
    <p:sldId id="276" r:id="rId7"/>
    <p:sldId id="274" r:id="rId8"/>
    <p:sldId id="279" r:id="rId9"/>
    <p:sldId id="277" r:id="rId10"/>
    <p:sldId id="280" r:id="rId11"/>
    <p:sldId id="278" r:id="rId12"/>
    <p:sldId id="28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99" autoAdjust="0"/>
  </p:normalViewPr>
  <p:slideViewPr>
    <p:cSldViewPr snapToGrid="0">
      <p:cViewPr varScale="1">
        <p:scale>
          <a:sx n="75" d="100"/>
          <a:sy n="75" d="100"/>
        </p:scale>
        <p:origin x="31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EE77B-3126-4EEF-8129-AEAB97D5ECF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4C6F0-D640-4FBD-8867-77E08D1878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80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4C6F0-D640-4FBD-8867-77E08D18785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40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4C6F0-D640-4FBD-8867-77E08D18785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36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4C6F0-D640-4FBD-8867-77E08D187855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291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4C6F0-D640-4FBD-8867-77E08D18785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9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02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7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34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17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52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97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398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05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66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08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359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FAC13-F02C-476D-8B7F-FE06170FAF07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6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32087"/>
            <a:ext cx="10713396" cy="1655762"/>
          </a:xfrm>
        </p:spPr>
        <p:txBody>
          <a:bodyPr>
            <a:noAutofit/>
          </a:bodyPr>
          <a:lstStyle/>
          <a:p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BỘ 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LẮP GHÉP MÔ HÌNH KĨ THUẬT</a:t>
            </a:r>
          </a:p>
          <a:p>
            <a:r>
              <a:rPr lang="vi-VN" sz="4000" b="1" dirty="0">
                <a:solidFill>
                  <a:srgbClr val="0070C0"/>
                </a:solidFill>
                <a:latin typeface="+mj-lt"/>
              </a:rPr>
              <a:t>(Tiết </a:t>
            </a:r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2 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367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" y="1431627"/>
            <a:ext cx="10522065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200" b="1" i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Em hãy lắp các ghép mô hình theo gợi ý dưới đây</a:t>
            </a:r>
            <a:endParaRPr lang="vi-VN" sz="22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3" y="2038811"/>
            <a:ext cx="7052797" cy="2524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709140"/>
            <a:ext cx="1052206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200" b="1" i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b="1" i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Em hãy tháo các chi tiết, kiểm tra số lượng và sắp xếp vào bộ lắp ghép mô hình kĩ thuật</a:t>
            </a:r>
            <a:endParaRPr lang="vi-VN" sz="22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3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01600" y="2653593"/>
            <a:ext cx="10718800" cy="1735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GHI NHỚ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0" y="1726649"/>
            <a:ext cx="10132910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89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7" y="1663375"/>
            <a:ext cx="11536385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21200" y="2653593"/>
            <a:ext cx="4094480" cy="1735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000" b="1" smtClean="0">
                <a:solidFill>
                  <a:srgbClr val="FF0000"/>
                </a:solidFill>
                <a:latin typeface="+mj-lt"/>
              </a:rPr>
              <a:t>KHỞI ĐỘNG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video múa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0388" y="0"/>
            <a:ext cx="1635852" cy="7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01600" y="2653593"/>
            <a:ext cx="10718800" cy="1735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HÌNH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THÀNH KIẾN THỨC, KĨ NĂNG MỚI</a:t>
            </a:r>
          </a:p>
        </p:txBody>
      </p:sp>
    </p:spTree>
    <p:extLst>
      <p:ext uri="{BB962C8B-B14F-4D97-AF65-F5344CB8AC3E}">
        <p14:creationId xmlns:p14="http://schemas.microsoft.com/office/powerpoint/2010/main" val="1255403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" y="1432560"/>
            <a:ext cx="1055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</a:rPr>
              <a:t>Hoạt động </a:t>
            </a:r>
            <a:r>
              <a:rPr lang="vi-VN" sz="2800" b="1" dirty="0" smtClean="0">
                <a:solidFill>
                  <a:srgbClr val="0070C0"/>
                </a:solidFill>
              </a:rPr>
              <a:t>3: </a:t>
            </a:r>
            <a:r>
              <a:rPr lang="vi-VN" sz="2800" b="1" dirty="0">
                <a:solidFill>
                  <a:srgbClr val="FF0000"/>
                </a:solidFill>
              </a:rPr>
              <a:t>Thực hành sử dụng cờ – lê và tua – vít</a:t>
            </a:r>
            <a:endParaRPr lang="vi-VN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444240"/>
            <a:ext cx="5308085" cy="322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280" y="3444240"/>
            <a:ext cx="5775065" cy="322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600" y="2380563"/>
            <a:ext cx="1068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</a:rPr>
              <a:t>Em đọc thông tin trong SGK và thực hành sử dụng cờ – lê và tua – vít theo hướng dẫn.</a:t>
            </a:r>
          </a:p>
        </p:txBody>
      </p:sp>
    </p:spTree>
    <p:extLst>
      <p:ext uri="{BB962C8B-B14F-4D97-AF65-F5344CB8AC3E}">
        <p14:creationId xmlns:p14="http://schemas.microsoft.com/office/powerpoint/2010/main" val="111584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52400" y="1798320"/>
            <a:ext cx="10373360" cy="306832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i="1" dirty="0">
                <a:solidFill>
                  <a:schemeClr val="tx1"/>
                </a:solidFill>
                <a:latin typeface="+mj-lt"/>
              </a:rPr>
              <a:t>Sử dụng cờ – lê, tua – vít để lắp ghép, tháo các chi tiết của mối ghép</a:t>
            </a:r>
            <a:r>
              <a:rPr lang="vi-VN" sz="3200" i="1" dirty="0" smtClean="0">
                <a:solidFill>
                  <a:schemeClr val="tx1"/>
                </a:solidFill>
                <a:latin typeface="+mj-lt"/>
              </a:rPr>
              <a:t>. Khi </a:t>
            </a:r>
            <a:r>
              <a:rPr lang="vi-VN" sz="3200" i="1" dirty="0">
                <a:solidFill>
                  <a:schemeClr val="tx1"/>
                </a:solidFill>
                <a:latin typeface="+mj-lt"/>
              </a:rPr>
              <a:t>sử dụng cần thực hiện đúng theo hướng dẫn, các mối ghép cần đảm bảo chắc chắn sau khi ghép; đảm bảo an toàn khi sử dụng.</a:t>
            </a:r>
          </a:p>
        </p:txBody>
      </p:sp>
    </p:spTree>
    <p:extLst>
      <p:ext uri="{BB962C8B-B14F-4D97-AF65-F5344CB8AC3E}">
        <p14:creationId xmlns:p14="http://schemas.microsoft.com/office/powerpoint/2010/main" val="17306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01600" y="2653593"/>
            <a:ext cx="10718800" cy="1735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LUYỆN TẬP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4937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" y="1431627"/>
            <a:ext cx="1052206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200" b="1" i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Em chọn những chi tiết nào trong bộ lắp ghép mô hình kĩ thuật ở bảng dưới đây để lắp ghép Hình a và Hình b?</a:t>
            </a:r>
            <a:endParaRPr lang="vi-VN" sz="22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42" y="2173546"/>
            <a:ext cx="4924563" cy="458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51" y="3393130"/>
            <a:ext cx="490728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" y="1431627"/>
            <a:ext cx="1052206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200" b="1" i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b="1" i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Em chọn dụng cụ nào trong bảng dưới đây để lắp hoặc tháo mối ghép chi tiết? </a:t>
            </a:r>
            <a:endParaRPr lang="vi-VN" sz="22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77" y="2856595"/>
            <a:ext cx="6906589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01600" y="2653593"/>
            <a:ext cx="10718800" cy="1735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VẬN DỤNG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4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207</Words>
  <Application>Microsoft Office PowerPoint</Application>
  <PresentationFormat>Widescreen</PresentationFormat>
  <Paragraphs>18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hoa</dc:creator>
  <cp:lastModifiedBy>minh hoa</cp:lastModifiedBy>
  <cp:revision>146</cp:revision>
  <dcterms:created xsi:type="dcterms:W3CDTF">2023-11-04T09:56:49Z</dcterms:created>
  <dcterms:modified xsi:type="dcterms:W3CDTF">2024-01-13T12:00:54Z</dcterms:modified>
</cp:coreProperties>
</file>