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0" r:id="rId4"/>
    <p:sldId id="278" r:id="rId5"/>
    <p:sldId id="281" r:id="rId6"/>
    <p:sldId id="292" r:id="rId7"/>
    <p:sldId id="293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91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81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784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21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287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432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60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375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21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89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102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35D9F-2E64-4C1A-A02B-80DEB2F27A13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5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04369"/>
            <a:ext cx="11841804" cy="1655762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CỦA </a:t>
            </a:r>
            <a:r>
              <a:rPr lang="pt-B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vi-VN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069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0" y="2804369"/>
            <a:ext cx="1184180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 múa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2566" y="0"/>
            <a:ext cx="1118336" cy="5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6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0" y="2804369"/>
            <a:ext cx="1184180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3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55642"/>
            <a:ext cx="12192000" cy="972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7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vi-VN" b="1" dirty="0" smtClean="0"/>
              <a:t> </a:t>
            </a:r>
            <a:r>
              <a:rPr lang="vi-VN" b="1" dirty="0"/>
              <a:t>Nhắc nhở mọi người giữ gìn, bảo vệ của công</a:t>
            </a:r>
            <a:endParaRPr lang="vi-VN" dirty="0"/>
          </a:p>
          <a:p>
            <a:pPr marL="0" indent="0" algn="just">
              <a:buNone/>
            </a:pPr>
            <a:endParaRPr lang="vi-VN" dirty="0"/>
          </a:p>
          <a:p>
            <a:pPr marL="0" indent="0" algn="just">
              <a:buNone/>
            </a:pPr>
            <a:endParaRPr lang="vi-VN" sz="32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654" y="2154782"/>
            <a:ext cx="11554692" cy="18651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Bạn bè trong lớp xô đổ bàn ghế trong lúc chơi đùa.</a:t>
            </a:r>
            <a:endParaRPr lang="vi-VN" sz="24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- </a:t>
            </a:r>
            <a:r>
              <a:rPr lang="vi-VN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Chen lấn làm hư hại các dụng cụ vui chơi trong công viên (xích đu, cầu trượt,...).</a:t>
            </a:r>
            <a:endParaRPr lang="vi-VN" sz="2400" b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- </a:t>
            </a:r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 em có ý định cắt một số tranh đẹp trong cuốn sách trên thư viện.</a:t>
            </a:r>
            <a:endParaRPr lang="vi-VN" sz="2400" b="1" dirty="0">
              <a:solidFill>
                <a:srgbClr val="7030A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- </a:t>
            </a:r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vài HS nhả bã kẹo cao su lên ghế ngồi trong khuôn viên trường.</a:t>
            </a:r>
            <a:endParaRPr lang="vi-VN" sz="2400" b="1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61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55642"/>
            <a:ext cx="12192000" cy="972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8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vi-VN" b="1" dirty="0" smtClean="0"/>
              <a:t> </a:t>
            </a:r>
            <a:r>
              <a:rPr lang="vi-VN" b="1" dirty="0"/>
              <a:t>Xây dựng và thực hiện một kế hoạch bảo vệ, giữ gìn của công</a:t>
            </a:r>
            <a:endParaRPr lang="vi-VN" dirty="0"/>
          </a:p>
          <a:p>
            <a:pPr marL="0" indent="0" algn="just">
              <a:buNone/>
            </a:pPr>
            <a:endParaRPr lang="vi-VN" sz="32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84" y="1523999"/>
            <a:ext cx="8478507" cy="2909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4354" y="4588026"/>
            <a:ext cx="7903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 smtClean="0">
                <a:solidFill>
                  <a:srgbClr val="00B050"/>
                </a:solidFill>
              </a:rPr>
              <a:t>Em </a:t>
            </a:r>
            <a:r>
              <a:rPr lang="vi-VN" sz="2400" b="1" i="1" dirty="0">
                <a:solidFill>
                  <a:srgbClr val="00B050"/>
                </a:solidFill>
              </a:rPr>
              <a:t>đã có những việc làm nào để bảo vệ của công</a:t>
            </a:r>
            <a:r>
              <a:rPr lang="vi-VN" sz="2400" b="1" i="1" dirty="0" smtClean="0">
                <a:solidFill>
                  <a:srgbClr val="00B050"/>
                </a:solidFill>
              </a:rPr>
              <a:t>?</a:t>
            </a:r>
            <a:endParaRPr lang="vi-VN" sz="2400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4353" y="5100063"/>
            <a:ext cx="7617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 smtClean="0">
                <a:solidFill>
                  <a:srgbClr val="FF0000"/>
                </a:solidFill>
              </a:rPr>
              <a:t>Em </a:t>
            </a:r>
            <a:r>
              <a:rPr lang="vi-VN" sz="2400" b="1" i="1" dirty="0">
                <a:solidFill>
                  <a:srgbClr val="FF0000"/>
                </a:solidFill>
              </a:rPr>
              <a:t>có cảm xúc như thế nào khi thực hiện những việc làm đó?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730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55642"/>
            <a:ext cx="12192000" cy="972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9:</a:t>
            </a:r>
            <a:r>
              <a:rPr lang="vi-VN" b="1" dirty="0" smtClean="0"/>
              <a:t> </a:t>
            </a:r>
            <a:r>
              <a:rPr lang="vi-VN" b="1" dirty="0"/>
              <a:t>Củng cố, dặn dò</a:t>
            </a:r>
            <a:endParaRPr lang="vi-VN" dirty="0"/>
          </a:p>
          <a:p>
            <a:pPr marL="0" indent="0" algn="just">
              <a:buNone/>
            </a:pPr>
            <a:endParaRPr lang="vi-VN" dirty="0"/>
          </a:p>
          <a:p>
            <a:pPr marL="0" indent="0" algn="just">
              <a:buNone/>
            </a:pPr>
            <a:endParaRPr lang="vi-VN" sz="32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63" y="2015827"/>
            <a:ext cx="7903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00B050"/>
                </a:solidFill>
              </a:rPr>
              <a:t>Em đã học được gì qua bài học này?</a:t>
            </a:r>
            <a:endParaRPr lang="vi-VN" sz="2400" b="1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263" y="2703355"/>
            <a:ext cx="12032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</a:rPr>
              <a:t>Em thấy mình cần thay đổi điều gì trong suy nghĩ và hành động để góp phần thực hiện tốt hơn việc bảo vệ của công?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5018" y="4149562"/>
            <a:ext cx="6096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indent="-90170" algn="ctr">
              <a:lnSpc>
                <a:spcPct val="120000"/>
              </a:lnSpc>
              <a:spcAft>
                <a:spcPts val="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 nhau bảo vệ của công</a:t>
            </a:r>
            <a:endParaRPr lang="vi-VN" sz="2800" b="1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0170" indent="-90170" algn="ctr">
              <a:lnSpc>
                <a:spcPct val="120000"/>
              </a:lnSpc>
              <a:spcAft>
                <a:spcPts val="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 gìn cẩn thận, đồng lòng chung tay.</a:t>
            </a:r>
            <a:endParaRPr lang="vi-VN" sz="2800" b="1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231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33603"/>
            <a:ext cx="12090400" cy="10808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Thực hiện thường xuyên các việc làm gìn giữ và bảo vệ của công.</a:t>
            </a:r>
            <a:endParaRPr lang="vi-VN" sz="28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Nhắc nhở bạn bè và người xung quanh nâng cao ý thức bảo vệ của công.</a:t>
            </a:r>
            <a:endParaRPr lang="vi-VN" sz="28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244</Words>
  <Application>Microsoft Office PowerPoint</Application>
  <PresentationFormat>Widescreen</PresentationFormat>
  <Paragraphs>19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hoa</dc:creator>
  <cp:lastModifiedBy>minh hoa</cp:lastModifiedBy>
  <cp:revision>188</cp:revision>
  <dcterms:created xsi:type="dcterms:W3CDTF">2023-11-04T08:31:51Z</dcterms:created>
  <dcterms:modified xsi:type="dcterms:W3CDTF">2024-01-13T12:17:46Z</dcterms:modified>
</cp:coreProperties>
</file>