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0" r:id="rId4"/>
    <p:sldId id="278" r:id="rId5"/>
    <p:sldId id="281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791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881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84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21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87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43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6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375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821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89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0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5D9F-2E64-4C1A-A02B-80DEB2F27A13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5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04369"/>
            <a:ext cx="11841804" cy="165576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THIẾT LẬP QUAN HỆ BẠN </a:t>
            </a:r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vi-VN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pt-BR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06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0" y="2804369"/>
            <a:ext cx="1184180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55642"/>
            <a:ext cx="12192000" cy="972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1:</a:t>
            </a:r>
            <a:r>
              <a:rPr lang="vi-VN" b="1" dirty="0" smtClean="0"/>
              <a:t> </a:t>
            </a:r>
            <a:r>
              <a:rPr lang="vi-VN" b="1" dirty="0"/>
              <a:t>Giới thiệu bản thân</a:t>
            </a:r>
            <a:endParaRPr lang="vi-VN" dirty="0"/>
          </a:p>
          <a:p>
            <a:pPr marL="0" indent="0" algn="just">
              <a:buNone/>
            </a:pPr>
            <a:endParaRPr lang="vi-VN" dirty="0"/>
          </a:p>
          <a:p>
            <a:pPr marL="0" indent="0" algn="just">
              <a:buNone/>
            </a:pPr>
            <a:endParaRPr lang="vi-VN" sz="3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6801" y="1788841"/>
            <a:ext cx="9670472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Giới thiệu tên của em.</a:t>
            </a:r>
            <a:endParaRPr lang="vi-VN" sz="3200" b="1" dirty="0">
              <a:solidFill>
                <a:srgbClr val="00B05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Nêu một đặc điểm nổi bật của bản thân.</a:t>
            </a:r>
            <a:endParaRPr lang="vi-VN" sz="3200" b="1" dirty="0">
              <a:solidFill>
                <a:srgbClr val="0070C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Thực hiện một động tác hoặc cử chỉ dễ thương để chào hỏi cả lớp.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6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0" y="2804369"/>
            <a:ext cx="1184180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TRI THỨC MỚI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3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155642"/>
            <a:ext cx="12192000" cy="972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2:</a:t>
            </a:r>
            <a:r>
              <a:rPr lang="vi-VN" b="1" dirty="0" smtClean="0"/>
              <a:t> </a:t>
            </a:r>
            <a:r>
              <a:rPr lang="vi-VN" b="1" dirty="0"/>
              <a:t>Quan sát tranh và nêu các cách thiết lập quan hệ bạn bè</a:t>
            </a:r>
            <a:endParaRPr lang="vi-VN" dirty="0"/>
          </a:p>
          <a:p>
            <a:pPr marL="0" indent="0" algn="just">
              <a:buNone/>
            </a:pPr>
            <a:endParaRPr lang="vi-VN" dirty="0"/>
          </a:p>
          <a:p>
            <a:pPr marL="0" indent="0" algn="just">
              <a:buNone/>
            </a:pPr>
            <a:endParaRPr lang="vi-VN" sz="32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0436" y="1194200"/>
            <a:ext cx="11554692" cy="4964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170" indent="-90170" algn="just">
              <a:lnSpc>
                <a:spcPct val="120000"/>
              </a:lnSpc>
              <a:spcAft>
                <a:spcPts val="0"/>
              </a:spcAft>
            </a:pP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hãy quan sát tranh và nêu các cách thiết lập quan hệ bạn bè. </a:t>
            </a:r>
            <a:endParaRPr lang="vi-VN" sz="2400" b="1" dirty="0">
              <a:solidFill>
                <a:srgbClr val="0070C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054" y="1756474"/>
            <a:ext cx="7053740" cy="48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6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155642"/>
            <a:ext cx="12192000" cy="972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3:</a:t>
            </a:r>
            <a:r>
              <a:rPr lang="vi-VN" b="1" dirty="0" smtClean="0"/>
              <a:t> </a:t>
            </a:r>
            <a:r>
              <a:rPr lang="vi-VN" b="1" dirty="0"/>
              <a:t>Đọc thư và trả lời câu hỏi</a:t>
            </a:r>
            <a:endParaRPr lang="vi-VN" dirty="0"/>
          </a:p>
          <a:p>
            <a:pPr marL="0" indent="0" algn="just">
              <a:buNone/>
            </a:pPr>
            <a:endParaRPr lang="vi-VN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953" y="1937190"/>
            <a:ext cx="6351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00B050"/>
                </a:solidFill>
              </a:rPr>
              <a:t>Na và Cốm đã thiết lập tình bạn như thế nào?</a:t>
            </a:r>
            <a:endParaRPr lang="vi-VN" sz="24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953" y="2768187"/>
            <a:ext cx="6351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</a:rPr>
              <a:t>Theo em, vì sao phải thiết lập quan hệ bạn bè?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672" y="1459345"/>
            <a:ext cx="5477639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73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9236" y="461821"/>
            <a:ext cx="9439564" cy="61247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i="1" dirty="0"/>
              <a:t>Ý nghĩa của việc thiết lập quan hệ bạn bè: </a:t>
            </a:r>
            <a:endParaRPr lang="vi-VN" sz="2800" dirty="0"/>
          </a:p>
          <a:p>
            <a:r>
              <a:rPr lang="vi-VN" sz="2800" i="1" dirty="0"/>
              <a:t>+ Giúp em có thêm nhiều bạn mới để sẵn sàng giúp đỡ mỗi khi em gặp khó khăn hoặc cùng em chia sẻ niềm vui, nỗi buồn.</a:t>
            </a:r>
            <a:endParaRPr lang="vi-VN" sz="2800" dirty="0"/>
          </a:p>
          <a:p>
            <a:r>
              <a:rPr lang="vi-VN" sz="2800" i="1" dirty="0"/>
              <a:t>+ Giúp em rèn luyện sự tự tin, cởi mở và cách giao tiếp hiệu quả với bạn bè. </a:t>
            </a:r>
            <a:endParaRPr lang="vi-VN" sz="2800" dirty="0"/>
          </a:p>
          <a:p>
            <a:r>
              <a:rPr lang="vi-VN" sz="2800" b="1" i="1" dirty="0"/>
              <a:t>Em có thể thiết lập quan hệ bạn bè bằng những cách sau:</a:t>
            </a:r>
            <a:endParaRPr lang="vi-VN" sz="2800" dirty="0"/>
          </a:p>
          <a:p>
            <a:r>
              <a:rPr lang="vi-VN" sz="2800" i="1" dirty="0"/>
              <a:t>+ Nói lời chào hỏi với bạn mới (nhấn mạnh các yếu tố phi ngôn ngữ: nụ cười, ánh mắt, cử chỉ tay,…).</a:t>
            </a:r>
            <a:endParaRPr lang="vi-VN" sz="2800" dirty="0"/>
          </a:p>
          <a:p>
            <a:r>
              <a:rPr lang="vi-VN" sz="2800" i="1" dirty="0"/>
              <a:t>+ Chủ động giúp đỡ, làm quen với bạn. </a:t>
            </a:r>
            <a:endParaRPr lang="vi-VN" sz="2800" dirty="0"/>
          </a:p>
          <a:p>
            <a:r>
              <a:rPr lang="vi-VN" sz="2800" i="1" dirty="0"/>
              <a:t>+ Giới thiệu bạn với người xung quanh.</a:t>
            </a:r>
            <a:endParaRPr lang="vi-VN" sz="2800" dirty="0"/>
          </a:p>
          <a:p>
            <a:r>
              <a:rPr lang="vi-VN" sz="2800" i="1" dirty="0"/>
              <a:t>+ Mời bạn tham gia các hoạt động cùng em (vui chơi, học tập, lao động, ăn uống,…).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6951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277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hoa</dc:creator>
  <cp:lastModifiedBy>minh hoa</cp:lastModifiedBy>
  <cp:revision>196</cp:revision>
  <dcterms:created xsi:type="dcterms:W3CDTF">2023-11-04T08:31:51Z</dcterms:created>
  <dcterms:modified xsi:type="dcterms:W3CDTF">2024-01-21T14:07:17Z</dcterms:modified>
</cp:coreProperties>
</file>