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5"/>
  </p:notesMasterIdLst>
  <p:sldIdLst>
    <p:sldId id="2753" r:id="rId4"/>
    <p:sldId id="2735" r:id="rId6"/>
    <p:sldId id="2770" r:id="rId7"/>
    <p:sldId id="2784" r:id="rId8"/>
    <p:sldId id="2780" r:id="rId9"/>
    <p:sldId id="2786" r:id="rId10"/>
    <p:sldId id="2787" r:id="rId11"/>
    <p:sldId id="2788" r:id="rId12"/>
    <p:sldId id="2789" r:id="rId13"/>
    <p:sldId id="2758" r:id="rId14"/>
    <p:sldId id="3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224" autoAdjust="0"/>
  </p:normalViewPr>
  <p:slideViewPr>
    <p:cSldViewPr snapToGrid="0">
      <p:cViewPr varScale="1">
        <p:scale>
          <a:sx n="45" d="100"/>
          <a:sy n="45" d="100"/>
        </p:scale>
        <p:origin x="16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FD0-D415-4457-A930-D7D0F15B94F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DF0D-AC95-42D0-AE3F-9F9C2D2FD7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sz="1900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sz="1900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6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400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noAutofit/>
          </a:bodyPr>
          <a:lstStyle/>
          <a:p>
            <a:pPr defTabSz="914400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microsoft.com/office/2007/relationships/hdphoto" Target="../media/image4.wdp"/><Relationship Id="rId7" Type="http://schemas.openxmlformats.org/officeDocument/2006/relationships/image" Target="../media/image3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0.jpeg"/><Relationship Id="rId13" Type="http://schemas.microsoft.com/office/2007/relationships/hdphoto" Target="../media/image9.wdp"/><Relationship Id="rId12" Type="http://schemas.openxmlformats.org/officeDocument/2006/relationships/image" Target="../media/image8.png"/><Relationship Id="rId11" Type="http://schemas.openxmlformats.org/officeDocument/2006/relationships/image" Target="../media/image7.GIF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1.wav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3.xml"/><Relationship Id="rId10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0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9" Type="http://schemas.openxmlformats.org/officeDocument/2006/relationships/image" Target="../media/image53.png"/><Relationship Id="rId18" Type="http://schemas.openxmlformats.org/officeDocument/2006/relationships/image" Target="../media/image52.png"/><Relationship Id="rId17" Type="http://schemas.microsoft.com/office/2007/relationships/media" Target="../media/media1.mp3"/><Relationship Id="rId16" Type="http://schemas.openxmlformats.org/officeDocument/2006/relationships/audio" Target="../media/media1.mp3"/><Relationship Id="rId15" Type="http://schemas.openxmlformats.org/officeDocument/2006/relationships/image" Target="../media/image33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34.png"/><Relationship Id="rId16" Type="http://schemas.openxmlformats.org/officeDocument/2006/relationships/image" Target="../media/image33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38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1.wav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3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3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3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48.sv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1.wav"/><Relationship Id="rId11" Type="http://schemas.openxmlformats.org/officeDocument/2006/relationships/image" Target="../media/image49.png"/><Relationship Id="rId10" Type="http://schemas.openxmlformats.org/officeDocument/2006/relationships/image" Target="../media/image41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802835" y="370489"/>
            <a:ext cx="8959546" cy="5068757"/>
            <a:chOff x="3657437" y="392042"/>
            <a:chExt cx="7751142" cy="5068757"/>
          </a:xfrm>
        </p:grpSpPr>
        <p:pic>
          <p:nvPicPr>
            <p:cNvPr id="3" name="Picture 2" descr="A picture containing text, stationary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437" y="392042"/>
              <a:ext cx="7751142" cy="506875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410606" y="1159071"/>
              <a:ext cx="5209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28720" y="741680"/>
            <a:ext cx="7498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6796" y="1143229"/>
            <a:ext cx="3486308" cy="790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5225" y="2295546"/>
            <a:ext cx="7509356" cy="1519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7209" y="3836504"/>
            <a:ext cx="204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  <a:endParaRPr lang="en-US" sz="3600" b="1" dirty="0"/>
          </a:p>
        </p:txBody>
      </p:sp>
    </p:spTree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1443789"/>
            <a:ext cx="6036611" cy="4203999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81650" y="1987614"/>
            <a:ext cx="5172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dõi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chậu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hằng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7076" y="922598"/>
            <a:ext cx="9461812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"/>
          <p:cNvSpPr/>
          <p:nvPr/>
        </p:nvSpPr>
        <p:spPr>
          <a:xfrm>
            <a:off x="693935" y="2224534"/>
            <a:ext cx="2999727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1"/>
          <p:cNvSpPr/>
          <p:nvPr/>
        </p:nvSpPr>
        <p:spPr>
          <a:xfrm>
            <a:off x="4798259" y="2253966"/>
            <a:ext cx="2937855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nhiều cây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làm gì?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"/>
          <p:cNvSpPr/>
          <p:nvPr/>
        </p:nvSpPr>
        <p:spPr>
          <a:xfrm>
            <a:off x="8725332" y="2199245"/>
            <a:ext cx="2937855" cy="21152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thích trồng cây 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>
            <a:fillRect/>
          </a:stretch>
        </p:blipFill>
        <p:spPr>
          <a:xfrm>
            <a:off x="0" y="4424563"/>
            <a:ext cx="2600325" cy="2444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9741" y="179654"/>
            <a:ext cx="9632515" cy="1926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7"/>
          <a:stretch>
            <a:fillRect/>
          </a:stretch>
        </p:blipFill>
        <p:spPr>
          <a:xfrm>
            <a:off x="513393" y="1988959"/>
            <a:ext cx="3464453" cy="2487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-4887" r="34370" b="-4596"/>
          <a:stretch>
            <a:fillRect/>
          </a:stretch>
        </p:blipFill>
        <p:spPr>
          <a:xfrm>
            <a:off x="4538171" y="2070716"/>
            <a:ext cx="3301369" cy="25946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7" t="-5934" r="-770" b="-3549"/>
          <a:stretch>
            <a:fillRect/>
          </a:stretch>
        </p:blipFill>
        <p:spPr>
          <a:xfrm>
            <a:off x="8518186" y="2017578"/>
            <a:ext cx="3301369" cy="259468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4319" y="2113323"/>
            <a:ext cx="5511262" cy="192650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4925" y="352425"/>
            <a:ext cx="1015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chậu</a:t>
            </a:r>
            <a:endParaRPr 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075" y="1495425"/>
            <a:ext cx="1008697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Chuẩn bị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giống khoẻ mạnh, chậu, giá thể phù hợp.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Xẻng nhỏ, bình tưới cây, găng tay làm vườn,...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3674" y="3290887"/>
            <a:ext cx="6885179" cy="247173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550" y="666750"/>
            <a:ext cx="10086975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 theo nhóm.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 trồng hoa, cây cảnh trong chậu theo các bước ở hoạt động ghi nhớ.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iết lộ bí quyết chăm sóc cây cảnh trong nhà chi tiết nhấ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412077"/>
            <a:ext cx="5067300" cy="3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4925" y="352425"/>
            <a:ext cx="1015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6437" y="1600200"/>
            <a:ext cx="8539163" cy="328529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39549" y="685799"/>
            <a:ext cx="7422884" cy="2208695"/>
            <a:chOff x="5003782" y="2214777"/>
            <a:chExt cx="4500578" cy="2932758"/>
          </a:xfrm>
        </p:grpSpPr>
        <p:sp>
          <p:nvSpPr>
            <p:cNvPr id="4" name="Speech Bubble: Oval 3"/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39924" y="2572895"/>
              <a:ext cx="4094556" cy="257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Sau khi trồng cây xong, để cây luôn tươi tốt chúng ta phải làm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6216" y="1999023"/>
            <a:ext cx="6029467" cy="192650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575</Words>
  <Application>WPS Presentation</Application>
  <PresentationFormat>Widescreen</PresentationFormat>
  <Paragraphs>25</Paragraphs>
  <Slides>11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SimSun</vt:lpstr>
      <vt:lpstr>Wingdings</vt:lpstr>
      <vt:lpstr>Bodoni MT</vt:lpstr>
      <vt:lpstr>方正正中黑简体</vt:lpstr>
      <vt:lpstr>方正行楷简体</vt:lpstr>
      <vt:lpstr>汉真广标</vt:lpstr>
      <vt:lpstr>Calibri</vt:lpstr>
      <vt:lpstr>Times New Roman</vt:lpstr>
      <vt:lpstr>等线</vt:lpstr>
      <vt:lpstr>等线</vt:lpstr>
      <vt:lpstr>Cambria</vt:lpstr>
      <vt:lpstr>Calibri</vt:lpstr>
      <vt:lpstr>Microsoft YaHei</vt:lpstr>
      <vt:lpstr>Arial Unicode MS</vt:lpstr>
      <vt:lpstr>Calibri Light</vt:lpstr>
      <vt:lpstr>Office 主题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AN</cp:lastModifiedBy>
  <cp:revision>12</cp:revision>
  <dcterms:created xsi:type="dcterms:W3CDTF">2023-09-20T05:54:00Z</dcterms:created>
  <dcterms:modified xsi:type="dcterms:W3CDTF">2023-12-09T14:19:17Z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29F8E09BDBFA4EF9A5208E3CC73B763C_12</vt:lpwstr>
  </property>
  <property fmtid="{D5CDD505-2E9C-101B-9397-08002B2CF9AE}" pid="3" name="KSOProductBuildVer">
    <vt:lpwstr>1033-12.2.0.13306</vt:lpwstr>
  </property>
</Properties>
</file>