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8" r:id="rId2"/>
    <p:sldId id="264" r:id="rId3"/>
    <p:sldId id="257" r:id="rId4"/>
    <p:sldId id="280" r:id="rId5"/>
    <p:sldId id="282" r:id="rId6"/>
    <p:sldId id="283" r:id="rId7"/>
    <p:sldId id="284" r:id="rId8"/>
    <p:sldId id="307" r:id="rId9"/>
    <p:sldId id="260" r:id="rId10"/>
    <p:sldId id="258" r:id="rId11"/>
    <p:sldId id="306" r:id="rId12"/>
    <p:sldId id="29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4" r:id="rId21"/>
    <p:sldId id="315" r:id="rId22"/>
    <p:sldId id="278" r:id="rId23"/>
    <p:sldId id="275" r:id="rId24"/>
    <p:sldId id="200757715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35" autoAdjust="0"/>
  </p:normalViewPr>
  <p:slideViewPr>
    <p:cSldViewPr snapToGrid="0">
      <p:cViewPr varScale="1">
        <p:scale>
          <a:sx n="50" d="100"/>
          <a:sy n="50" d="100"/>
        </p:scale>
        <p:origin x="10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788A-4B43-4665-9093-01D5D782234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9375-BD32-41E4-888C-24F5E70C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1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955D4E3-A716-1A3C-258E-2898F86871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 userDrawn="1"/>
        </p:nvGrpSpPr>
        <p:grpSpPr>
          <a:xfrm>
            <a:off x="-3195274" y="-261099"/>
            <a:ext cx="3842965" cy="2357827"/>
            <a:chOff x="5586064" y="1777555"/>
            <a:chExt cx="2882224" cy="17683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4" y="1777555"/>
              <a:ext cx="2882224" cy="1768370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99"/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6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2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476250" y="582719"/>
            <a:ext cx="10821702" cy="2241727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1026306" y="944360"/>
            <a:ext cx="102716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 về dân cư vùng Đồng bằng Bắc Bộ, em hãy hoàn thành bảng sau: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180941-AC9E-3409-763C-10A09DC1F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583210"/>
              </p:ext>
            </p:extLst>
          </p:nvPr>
        </p:nvGraphicFramePr>
        <p:xfrm>
          <a:off x="934385" y="2822347"/>
          <a:ext cx="10669218" cy="3153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8926">
                  <a:extLst>
                    <a:ext uri="{9D8B030D-6E8A-4147-A177-3AD203B41FA5}">
                      <a16:colId xmlns:a16="http://schemas.microsoft.com/office/drawing/2014/main" val="865968212"/>
                    </a:ext>
                  </a:extLst>
                </a:gridCol>
                <a:gridCol w="3680146">
                  <a:extLst>
                    <a:ext uri="{9D8B030D-6E8A-4147-A177-3AD203B41FA5}">
                      <a16:colId xmlns:a16="http://schemas.microsoft.com/office/drawing/2014/main" val="3586593812"/>
                    </a:ext>
                  </a:extLst>
                </a:gridCol>
                <a:gridCol w="3680146">
                  <a:extLst>
                    <a:ext uri="{9D8B030D-6E8A-4147-A177-3AD203B41FA5}">
                      <a16:colId xmlns:a16="http://schemas.microsoft.com/office/drawing/2014/main" val="803040097"/>
                    </a:ext>
                  </a:extLst>
                </a:gridCol>
              </a:tblGrid>
              <a:tr h="193531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Số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dân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vùng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(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năm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Một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số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dân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tộc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ở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vùng</a:t>
                      </a:r>
                      <a:endParaRPr lang="en-US" sz="3600" dirty="0">
                        <a:latin typeface=".ProTeacher03 Roboto Bold" panose="02000000000000000000" pitchFamily="2" charset="0"/>
                        <a:ea typeface=".ProTeacher03 Roboto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Dân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tộc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có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số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lượng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dân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cư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đông</a:t>
                      </a:r>
                      <a:r>
                        <a:rPr lang="en-US" sz="3600" dirty="0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.ProTeacher03 Roboto Bold" panose="02000000000000000000" pitchFamily="2" charset="0"/>
                          <a:ea typeface=".ProTeacher03 Roboto Bold" panose="02000000000000000000" pitchFamily="2" charset="0"/>
                        </a:rPr>
                        <a:t>nhất</a:t>
                      </a:r>
                      <a:endParaRPr lang="en-US" sz="3600" dirty="0">
                        <a:latin typeface=".ProTeacher03 Roboto Bold" panose="02000000000000000000" pitchFamily="2" charset="0"/>
                        <a:ea typeface=".ProTeacher03 Roboto Bol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57564"/>
                  </a:ext>
                </a:extLst>
              </a:tr>
              <a:tr h="12180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84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020474" y="3043237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8704075" y="3963453"/>
            <a:ext cx="294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dân tộc ở vùng đồng bằng Bắc Bộ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</a:t>
            </a:r>
            <a:r>
              <a:rPr lang="en-US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1,</a:t>
            </a: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GÁNH THÓC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VỀ NHÀ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/>
                <a:uLnTx/>
                <a:uFillTx/>
                <a:latin typeface="UTM Cool Blue" panose="02040603050506020204" pitchFamily="18" charset="0"/>
                <a:ea typeface="思源黑体 CN Medium" panose="020B0600000000000000" pitchFamily="34" charset="-122"/>
                <a:cs typeface="+mn-cs"/>
              </a:rPr>
              <a:t>TRÒ CHƠI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DBF9F"/>
              </a:solidFill>
              <a:effectLst/>
              <a:uLnTx/>
              <a:uFillTx/>
              <a:latin typeface="UTM Cool Blue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1562099" y="431496"/>
            <a:ext cx="9534525" cy="427385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60472" y="3397646"/>
            <a:ext cx="4956680" cy="3618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AA684-37CF-90C9-A3AB-7666142EC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511" y="642324"/>
            <a:ext cx="6096528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09CCF-89A9-EF6C-34EB-790CE5C800BD}"/>
              </a:ext>
            </a:extLst>
          </p:cNvPr>
          <p:cNvSpPr txBox="1"/>
          <p:nvPr/>
        </p:nvSpPr>
        <p:spPr>
          <a:xfrm>
            <a:off x="2466975" y="1609725"/>
            <a:ext cx="7820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GV cử 2 nhóm, mỗi nhóm 5 bạn.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lần lượt thi viết tên các dân tộc ở vùng Đồng bằng Bắc Bộ lên bảng.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2’ nhóm nào viết nhanh, đúng nhóm đó thắng cuộc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F2A3935-D274-D180-599E-28680452D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644474"/>
            <a:ext cx="5114925" cy="28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4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780236" y="2366250"/>
            <a:ext cx="5833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2944B-B6B2-916D-AE0D-41E53687B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136" y="1176091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95A10-19B1-E705-BEC9-E1C75EB77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80" y="1577176"/>
            <a:ext cx="107298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0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3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695683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897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70940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464206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3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875" y="705649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1416076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3404" y="2810389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7821456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6" y="694317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7864" y="1987197"/>
            <a:ext cx="4125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52420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9" name="文本框 36">
            <a:extLst>
              <a:ext uri="{FF2B5EF4-FFF2-40B4-BE49-F238E27FC236}">
                <a16:creationId xmlns:a16="http://schemas.microsoft.com/office/drawing/2014/main" id="{7547348B-B5DC-C906-2077-5C83FFFECDA0}"/>
              </a:ext>
            </a:extLst>
          </p:cNvPr>
          <p:cNvSpPr txBox="1"/>
          <p:nvPr/>
        </p:nvSpPr>
        <p:spPr>
          <a:xfrm>
            <a:off x="633986" y="819685"/>
            <a:ext cx="1073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THÓC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 ĐÃ VỀ NHÀ</a:t>
            </a:r>
            <a:endParaRPr kumimoji="0" lang="en-US" altLang="zh-CN" sz="9600" b="0" i="0" u="none" strike="noStrike" kern="1200" cap="none" spc="0" normalizeH="0" baseline="0" noProof="0" dirty="0">
              <a:ln>
                <a:noFill/>
              </a:ln>
              <a:solidFill>
                <a:srgbClr val="FDAB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7278 0.05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76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7764CD0C-8CDB-A8E4-D072-1F08DCEAD6F3}"/>
              </a:ext>
            </a:extLst>
          </p:cNvPr>
          <p:cNvSpPr txBox="1"/>
          <p:nvPr/>
        </p:nvSpPr>
        <p:spPr>
          <a:xfrm>
            <a:off x="402224" y="1219860"/>
            <a:ext cx="10731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9: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cư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sản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xuất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vùng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ồng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bằng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Bắc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Bộ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(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1) 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DAB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360</TotalTime>
  <Words>511</Words>
  <Application>Microsoft Office PowerPoint</Application>
  <PresentationFormat>Widescreen</PresentationFormat>
  <Paragraphs>65</Paragraphs>
  <Slides>24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#9Slide03 Arima Madurai Medium</vt:lpstr>
      <vt:lpstr>.ProTeacher03 Roboto Bold</vt:lpstr>
      <vt:lpstr>Arial</vt:lpstr>
      <vt:lpstr>Calibri</vt:lpstr>
      <vt:lpstr>Cambria</vt:lpstr>
      <vt:lpstr>Times New Roman</vt:lpstr>
      <vt:lpstr>UTM Arruba KT</vt:lpstr>
      <vt:lpstr>UTM Cool Blue</vt:lpstr>
      <vt:lpstr>UTM Davida</vt:lpstr>
      <vt:lpstr>UTM Futura Extra</vt:lpstr>
      <vt:lpstr>UTM Trajan Pro Bold</vt:lpstr>
      <vt:lpstr>VNI-Times</vt:lpstr>
      <vt:lpstr>Wingdings 2</vt:lpstr>
      <vt:lpstr>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anh nguyễn</cp:lastModifiedBy>
  <cp:revision>36</cp:revision>
  <dcterms:created xsi:type="dcterms:W3CDTF">2023-09-12T11:33:50Z</dcterms:created>
  <dcterms:modified xsi:type="dcterms:W3CDTF">2024-11-10T13:04:57Z</dcterms:modified>
  <cp:category>9Slide.vn</cp:category>
</cp:coreProperties>
</file>