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3" r:id="rId1"/>
  </p:sldMasterIdLst>
  <p:notesMasterIdLst>
    <p:notesMasterId r:id="rId31"/>
  </p:notesMasterIdLst>
  <p:sldIdLst>
    <p:sldId id="257" r:id="rId2"/>
    <p:sldId id="259" r:id="rId3"/>
    <p:sldId id="309" r:id="rId4"/>
    <p:sldId id="308" r:id="rId5"/>
    <p:sldId id="310" r:id="rId6"/>
    <p:sldId id="318" r:id="rId7"/>
    <p:sldId id="320" r:id="rId8"/>
    <p:sldId id="321" r:id="rId9"/>
    <p:sldId id="377" r:id="rId10"/>
    <p:sldId id="285" r:id="rId11"/>
    <p:sldId id="378" r:id="rId12"/>
    <p:sldId id="379" r:id="rId13"/>
    <p:sldId id="380" r:id="rId14"/>
    <p:sldId id="277" r:id="rId15"/>
    <p:sldId id="381" r:id="rId16"/>
    <p:sldId id="368" r:id="rId17"/>
    <p:sldId id="342" r:id="rId18"/>
    <p:sldId id="344" r:id="rId19"/>
    <p:sldId id="354" r:id="rId20"/>
    <p:sldId id="346" r:id="rId21"/>
    <p:sldId id="343" r:id="rId22"/>
    <p:sldId id="361" r:id="rId23"/>
    <p:sldId id="382" r:id="rId24"/>
    <p:sldId id="383" r:id="rId25"/>
    <p:sldId id="376" r:id="rId26"/>
    <p:sldId id="366" r:id="rId27"/>
    <p:sldId id="384" r:id="rId28"/>
    <p:sldId id="261" r:id="rId29"/>
    <p:sldId id="273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D7F3"/>
    <a:srgbClr val="C3F1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92" autoAdjust="0"/>
  </p:normalViewPr>
  <p:slideViewPr>
    <p:cSldViewPr snapToGrid="0">
      <p:cViewPr varScale="1">
        <p:scale>
          <a:sx n="64" d="100"/>
          <a:sy n="64" d="100"/>
        </p:scale>
        <p:origin x="966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3595B-8F9F-45B8-A8D6-66B437C11F52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F29FAB-40EF-42E5-ABFA-6E31892777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244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F29FAB-40EF-42E5-ABFA-6E31892777B3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4386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00FFBA-406B-03D3-C540-D30C2F13B3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DF780B3-7CDE-FF60-183E-662BD928B0F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263548-E5C7-82C2-2163-624EEB97F7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9F4C956-5ACF-1AE6-658A-3B72AB2DF8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7F58C5-EFE1-1F27-5250-49AB8F15A3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97238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C5B1A1-E704-2C0B-DD3A-04E604385F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84C6174-BB45-3F86-FB68-4D3158BD8FB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E17B7E-913E-959B-C8F4-12F9E27983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3D98BF-65E0-1EF1-DA7A-4811503E8B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886F3E4-042B-1412-D325-5D67368A7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22104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CB2EA82-C7BA-9583-4E3E-7947185B498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8FC9336-6136-DA30-9CC8-88995BC9E5D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36004BA-9814-D52A-196A-CEA86CD92A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48DE16-987C-26E6-039F-DEC1D2FED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173E8E-8BB9-DEF3-EE0D-B07FAE7C7C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245219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40022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9383CD-A5A6-E78E-E934-7D54EAA986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A8DB8E-D566-7299-6B08-B69C09A98FA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EB02CA7-11CD-0DC8-EA91-DE910B7FC9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D06A02-E742-D1BE-EB6D-0A099AC1D3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3F70981-B9C6-4477-5340-492B2F4979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3233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F3974D-7236-65CE-7383-628B51E80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11A89E-219B-4A22-EAE2-764CFD624E5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AA7EB13-E977-84F2-F3FC-61B2349712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313A879-6DEE-7D4A-299C-CAF4C973FB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66DEA73-D313-4D4D-4A3F-3452BDBB8B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8151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C5886F-F168-494C-D826-536DB67BBD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94DF69-47A9-DD91-1D29-3460C78B7DE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F3E4872-FC3C-4894-4824-D5BEE5524E8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296E339-89A1-786D-4791-717D0F6704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54EADA-F86E-673D-40B6-2D506518E8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E5BB937-7512-6EAB-24AC-C4EEA6B0DA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75336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6DE51D-BE23-76EA-0DE3-8CBD655EB7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1DD8EF-7288-7A8A-7FBD-D956E18D1B3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9BC84CD-355F-84FF-34CE-B9703FF5FB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1B7E207-B4CC-3FBD-BF02-E8650277FC0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AB17291-EAB5-82CE-EEBC-A704C661B6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35E39F5-E2B2-73AD-2C74-B2DA669D02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708CB67-98B6-00E2-0C23-3E44CC113F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101F28E-CBC0-CD75-EDAC-0AC3FBAC46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84218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B603D9-B1EA-A867-A2D3-61810F4A9B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BBDF111-D597-AB34-6A52-9795F9DB67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0A76544-190D-3599-A85B-8C5D2A2371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E0A764E-4F69-8627-214F-B7DEBF27FE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6596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1083708-D185-8C09-C202-E3E35B8710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C0E591C-CEF6-D1FC-2FEF-7DAB0E3CC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5B19AC-17E3-4DF6-BC2B-0BFE1221DB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3852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4AF3A2-C7F0-79F9-56C6-BE22D1F7C3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7A8344-70EC-365D-FE86-F019DA2A2C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E02C099-9EAD-FF97-92A0-801B1527D1B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30EB464-1181-95B6-52EC-5723B75F7E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DA4C36B-74BC-E476-16DF-E14C8BCE89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B1EEBB-ABFC-BD3A-D0D9-A0AF724554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724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03ED41-BB46-8B60-B9C4-7C4F853BA2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E83CFB7-6E85-121C-B86A-817CC535F9E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F1B875-9154-29E3-F42F-C795814C414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C959ADF-E2D6-783D-4795-384F39A701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76A5AE4-AFA3-7BEA-D87F-9E29FAFCE9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22648A0-569C-7EB6-18B2-7F9774F088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05509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9Slide.vn - 2019">
            <a:extLst>
              <a:ext uri="{FF2B5EF4-FFF2-40B4-BE49-F238E27FC236}">
                <a16:creationId xmlns:a16="http://schemas.microsoft.com/office/drawing/2014/main" id="{1A007524-FD38-31F8-FB74-0CCD39AAAD5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163C373-15EF-1ECA-BF64-7E14950FFD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C5FC2C2-62BF-77D0-7A42-7A4A6317B40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9370517-C284-5B39-C068-5DB82AFA9C6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BDA3418-FB12-4403-E370-5206B592A97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E1103E-AA45-46C3-188C-D94E688580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7539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35" r:id="rId2"/>
    <p:sldLayoutId id="2147483736" r:id="rId3"/>
    <p:sldLayoutId id="2147483737" r:id="rId4"/>
    <p:sldLayoutId id="2147483738" r:id="rId5"/>
    <p:sldLayoutId id="2147483739" r:id="rId6"/>
    <p:sldLayoutId id="2147483740" r:id="rId7"/>
    <p:sldLayoutId id="2147483741" r:id="rId8"/>
    <p:sldLayoutId id="2147483742" r:id="rId9"/>
    <p:sldLayoutId id="2147483743" r:id="rId10"/>
    <p:sldLayoutId id="2147483744" r:id="rId11"/>
    <p:sldLayoutId id="214748374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2.wdp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29.png"/><Relationship Id="rId4" Type="http://schemas.openxmlformats.org/officeDocument/2006/relationships/image" Target="../media/image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3.png"/><Relationship Id="rId5" Type="http://schemas.openxmlformats.org/officeDocument/2006/relationships/image" Target="../media/image32.jpg"/><Relationship Id="rId4" Type="http://schemas.openxmlformats.org/officeDocument/2006/relationships/audio" Target="../media/audio5.wav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.png"/><Relationship Id="rId4" Type="http://schemas.openxmlformats.org/officeDocument/2006/relationships/image" Target="../media/image32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png"/><Relationship Id="rId4" Type="http://schemas.openxmlformats.org/officeDocument/2006/relationships/image" Target="../media/image32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png"/><Relationship Id="rId4" Type="http://schemas.openxmlformats.org/officeDocument/2006/relationships/image" Target="../media/image32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7.png"/><Relationship Id="rId4" Type="http://schemas.openxmlformats.org/officeDocument/2006/relationships/image" Target="../media/image32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png"/><Relationship Id="rId4" Type="http://schemas.openxmlformats.org/officeDocument/2006/relationships/image" Target="../media/image32.jp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5" Type="http://schemas.openxmlformats.org/officeDocument/2006/relationships/image" Target="../media/image40.png"/><Relationship Id="rId4" Type="http://schemas.openxmlformats.org/officeDocument/2006/relationships/image" Target="../media/image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3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audio" Target="../media/media2.mp3"/><Relationship Id="rId7" Type="http://schemas.openxmlformats.org/officeDocument/2006/relationships/image" Target="../media/image48.png"/><Relationship Id="rId2" Type="http://schemas.microsoft.com/office/2007/relationships/media" Target="../media/media2.mp3"/><Relationship Id="rId1" Type="http://schemas.openxmlformats.org/officeDocument/2006/relationships/tags" Target="../tags/tag7.xml"/><Relationship Id="rId6" Type="http://schemas.openxmlformats.org/officeDocument/2006/relationships/image" Target="../media/image2.png"/><Relationship Id="rId11" Type="http://schemas.openxmlformats.org/officeDocument/2006/relationships/image" Target="../media/image50.png"/><Relationship Id="rId5" Type="http://schemas.openxmlformats.org/officeDocument/2006/relationships/image" Target="../media/image1.png"/><Relationship Id="rId10" Type="http://schemas.openxmlformats.org/officeDocument/2006/relationships/image" Target="../media/image49.png"/><Relationship Id="rId4" Type="http://schemas.openxmlformats.org/officeDocument/2006/relationships/slideLayout" Target="../slideLayouts/slideLayout1.xml"/><Relationship Id="rId9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9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8.png"/><Relationship Id="rId4" Type="http://schemas.openxmlformats.org/officeDocument/2006/relationships/audio" Target="../media/audio1.wav"/><Relationship Id="rId9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microsoft.com/office/2007/relationships/hdphoto" Target="../media/hdphoto7.wdp"/><Relationship Id="rId18" Type="http://schemas.openxmlformats.org/officeDocument/2006/relationships/image" Target="../media/image17.png"/><Relationship Id="rId3" Type="http://schemas.openxmlformats.org/officeDocument/2006/relationships/image" Target="../media/image11.jpg"/><Relationship Id="rId21" Type="http://schemas.openxmlformats.org/officeDocument/2006/relationships/image" Target="../media/image18.png"/><Relationship Id="rId7" Type="http://schemas.openxmlformats.org/officeDocument/2006/relationships/image" Target="../media/image13.png"/><Relationship Id="rId12" Type="http://schemas.openxmlformats.org/officeDocument/2006/relationships/image" Target="../media/image15.png"/><Relationship Id="rId17" Type="http://schemas.openxmlformats.org/officeDocument/2006/relationships/slide" Target="slide5.xml"/><Relationship Id="rId2" Type="http://schemas.openxmlformats.org/officeDocument/2006/relationships/notesSlide" Target="../notesSlides/notesSlide1.xml"/><Relationship Id="rId16" Type="http://schemas.microsoft.com/office/2007/relationships/hdphoto" Target="../media/hdphoto8.wdp"/><Relationship Id="rId20" Type="http://schemas.openxmlformats.org/officeDocument/2006/relationships/slide" Target="slide8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4.wdp"/><Relationship Id="rId11" Type="http://schemas.openxmlformats.org/officeDocument/2006/relationships/slide" Target="slide7.xml"/><Relationship Id="rId24" Type="http://schemas.openxmlformats.org/officeDocument/2006/relationships/image" Target="../media/image20.png"/><Relationship Id="rId5" Type="http://schemas.openxmlformats.org/officeDocument/2006/relationships/image" Target="../media/image12.png"/><Relationship Id="rId15" Type="http://schemas.openxmlformats.org/officeDocument/2006/relationships/image" Target="../media/image16.png"/><Relationship Id="rId23" Type="http://schemas.microsoft.com/office/2007/relationships/hdphoto" Target="../media/hdphoto10.wdp"/><Relationship Id="rId10" Type="http://schemas.microsoft.com/office/2007/relationships/hdphoto" Target="../media/hdphoto6.wdp"/><Relationship Id="rId19" Type="http://schemas.microsoft.com/office/2007/relationships/hdphoto" Target="../media/hdphoto9.wdp"/><Relationship Id="rId4" Type="http://schemas.openxmlformats.org/officeDocument/2006/relationships/slide" Target="slide14.xml"/><Relationship Id="rId9" Type="http://schemas.openxmlformats.org/officeDocument/2006/relationships/image" Target="../media/image14.png"/><Relationship Id="rId14" Type="http://schemas.openxmlformats.org/officeDocument/2006/relationships/slide" Target="slide6.xml"/><Relationship Id="rId22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7.png"/><Relationship Id="rId5" Type="http://schemas.openxmlformats.org/officeDocument/2006/relationships/slide" Target="slide4.xml"/><Relationship Id="rId4" Type="http://schemas.openxmlformats.org/officeDocument/2006/relationships/image" Target="../media/image21.jpg"/><Relationship Id="rId9" Type="http://schemas.microsoft.com/office/2007/relationships/hdphoto" Target="../media/hdphoto11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.png"/><Relationship Id="rId5" Type="http://schemas.openxmlformats.org/officeDocument/2006/relationships/slide" Target="slide4.xml"/><Relationship Id="rId4" Type="http://schemas.openxmlformats.org/officeDocument/2006/relationships/image" Target="../media/image23.jpg"/><Relationship Id="rId9" Type="http://schemas.microsoft.com/office/2007/relationships/hdphoto" Target="../media/hdphoto11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7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.png"/><Relationship Id="rId5" Type="http://schemas.openxmlformats.org/officeDocument/2006/relationships/slide" Target="slide4.xml"/><Relationship Id="rId4" Type="http://schemas.openxmlformats.org/officeDocument/2006/relationships/image" Target="../media/image24.jpg"/><Relationship Id="rId9" Type="http://schemas.microsoft.com/office/2007/relationships/hdphoto" Target="../media/hdphoto11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.png"/><Relationship Id="rId5" Type="http://schemas.openxmlformats.org/officeDocument/2006/relationships/slide" Target="slide4.xml"/><Relationship Id="rId4" Type="http://schemas.openxmlformats.org/officeDocument/2006/relationships/image" Target="../media/image25.jpg"/><Relationship Id="rId9" Type="http://schemas.microsoft.com/office/2007/relationships/hdphoto" Target="../media/hdphoto11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26.png"/><Relationship Id="rId4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14942" y="4270916"/>
            <a:ext cx="2791716" cy="2669887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5AD7238-C897-E1D4-6C1F-9F60DD8DFF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91653" y="1195652"/>
            <a:ext cx="2237426" cy="107298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C8AD7C6-7C72-10B1-515C-111EE8882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35146" y="2256228"/>
            <a:ext cx="8925318" cy="252396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411808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6F98404-E61B-1A1B-3721-C416C7A5102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516" y="251286"/>
            <a:ext cx="2151418" cy="107570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28DC5B-312D-1C9B-6013-FAA3863D8D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05507" y="1550586"/>
            <a:ext cx="8942427" cy="4262386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D21569F2-1945-A75B-44A6-048B2D94EFD9}"/>
              </a:ext>
            </a:extLst>
          </p:cNvPr>
          <p:cNvSpPr/>
          <p:nvPr/>
        </p:nvSpPr>
        <p:spPr>
          <a:xfrm>
            <a:off x="2106202" y="2743200"/>
            <a:ext cx="2024009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tất</a:t>
            </a:r>
            <a:r>
              <a:rPr lang="en-US" sz="2000" dirty="0"/>
              <a:t> </a:t>
            </a:r>
            <a:r>
              <a:rPr lang="en-US" sz="2000" dirty="0" err="1"/>
              <a:t>cả</a:t>
            </a:r>
            <a:r>
              <a:rPr lang="en-US" sz="2000" dirty="0"/>
              <a:t> bao </a:t>
            </a:r>
            <a:r>
              <a:rPr lang="en-US" sz="2000" dirty="0" err="1"/>
              <a:t>nhiêu</a:t>
            </a:r>
            <a:r>
              <a:rPr lang="en-US" sz="2000" dirty="0"/>
              <a:t> </a:t>
            </a:r>
            <a:r>
              <a:rPr lang="en-US" sz="2000" dirty="0" err="1"/>
              <a:t>lá</a:t>
            </a:r>
            <a:r>
              <a:rPr lang="en-US" sz="2000" dirty="0"/>
              <a:t> </a:t>
            </a:r>
            <a:r>
              <a:rPr lang="en-US" sz="2000" dirty="0" err="1"/>
              <a:t>cờ</a:t>
            </a:r>
            <a:r>
              <a:rPr lang="en-US" sz="2000" dirty="0"/>
              <a:t> </a:t>
            </a:r>
            <a:r>
              <a:rPr lang="en-US" sz="2000" dirty="0" err="1"/>
              <a:t>nhỉ</a:t>
            </a:r>
            <a:r>
              <a:rPr lang="en-US" sz="2000" dirty="0"/>
              <a:t>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29621A02-9FDF-AF64-2426-D345B8511918}"/>
              </a:ext>
            </a:extLst>
          </p:cNvPr>
          <p:cNvSpPr/>
          <p:nvPr/>
        </p:nvSpPr>
        <p:spPr>
          <a:xfrm>
            <a:off x="4315146" y="2784297"/>
            <a:ext cx="1263722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/>
              <a:t>36 x 10</a:t>
            </a:r>
          </a:p>
        </p:txBody>
      </p:sp>
      <p:sp>
        <p:nvSpPr>
          <p:cNvPr id="15" name="Speech Bubble: Rectangle with Corners Rounded 14">
            <a:extLst>
              <a:ext uri="{FF2B5EF4-FFF2-40B4-BE49-F238E27FC236}">
                <a16:creationId xmlns:a16="http://schemas.microsoft.com/office/drawing/2014/main" id="{271F9A16-588F-CE8B-1187-24ACE47C96A3}"/>
              </a:ext>
            </a:extLst>
          </p:cNvPr>
          <p:cNvSpPr/>
          <p:nvPr/>
        </p:nvSpPr>
        <p:spPr>
          <a:xfrm>
            <a:off x="6061752" y="2938409"/>
            <a:ext cx="2619910" cy="924674"/>
          </a:xfrm>
          <a:prstGeom prst="wedgeRoundRectCallout">
            <a:avLst>
              <a:gd name="adj1" fmla="val -46880"/>
              <a:gd name="adj2" fmla="val 597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Có</a:t>
            </a:r>
            <a:r>
              <a:rPr lang="en-US" sz="2400" dirty="0"/>
              <a:t> 10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r>
              <a:rPr lang="en-US" sz="2400" dirty="0"/>
              <a:t>,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36 </a:t>
            </a:r>
            <a:r>
              <a:rPr lang="en-US" sz="2400" dirty="0" err="1"/>
              <a:t>lá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endParaRPr lang="en-US" sz="2400" dirty="0"/>
          </a:p>
        </p:txBody>
      </p:sp>
      <p:sp>
        <p:nvSpPr>
          <p:cNvPr id="16" name="Speech Bubble: Rectangle with Corners Rounded 15">
            <a:extLst>
              <a:ext uri="{FF2B5EF4-FFF2-40B4-BE49-F238E27FC236}">
                <a16:creationId xmlns:a16="http://schemas.microsoft.com/office/drawing/2014/main" id="{96D43F1F-6B9F-3CE5-824D-740FE99B1AD8}"/>
              </a:ext>
            </a:extLst>
          </p:cNvPr>
          <p:cNvSpPr/>
          <p:nvPr/>
        </p:nvSpPr>
        <p:spPr>
          <a:xfrm>
            <a:off x="8096034" y="4109663"/>
            <a:ext cx="3030877" cy="924674"/>
          </a:xfrm>
          <a:prstGeom prst="wedgeRoundRectCallout">
            <a:avLst>
              <a:gd name="adj1" fmla="val -61390"/>
              <a:gd name="adj2" fmla="val -3611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Tớ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thể</a:t>
            </a:r>
            <a:r>
              <a:rPr lang="en-US" sz="2400" dirty="0"/>
              <a:t> </a:t>
            </a:r>
            <a:r>
              <a:rPr lang="en-US" sz="2400" dirty="0" err="1"/>
              <a:t>nhẩm</a:t>
            </a:r>
            <a:r>
              <a:rPr lang="en-US" sz="2400" dirty="0"/>
              <a:t> </a:t>
            </a:r>
            <a:r>
              <a:rPr lang="en-US" sz="2400" dirty="0" err="1"/>
              <a:t>ngay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đấy</a:t>
            </a:r>
            <a:r>
              <a:rPr lang="en-US" sz="2400" dirty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A9D86D7-8EEC-6987-3A30-5CA81B80F4A7}"/>
              </a:ext>
            </a:extLst>
          </p:cNvPr>
          <p:cNvSpPr txBox="1"/>
          <p:nvPr/>
        </p:nvSpPr>
        <p:spPr>
          <a:xfrm>
            <a:off x="452063" y="595901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a)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345913" y="369870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5D3CF30-69EC-097B-1FED-0A906AFA39AD}"/>
              </a:ext>
            </a:extLst>
          </p:cNvPr>
          <p:cNvSpPr txBox="1"/>
          <p:nvPr/>
        </p:nvSpPr>
        <p:spPr>
          <a:xfrm>
            <a:off x="1664412" y="493160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7F46548-7FBE-61B1-D0E0-5D2D9DE0AFEF}"/>
              </a:ext>
            </a:extLst>
          </p:cNvPr>
          <p:cNvSpPr txBox="1"/>
          <p:nvPr/>
        </p:nvSpPr>
        <p:spPr>
          <a:xfrm>
            <a:off x="1654138" y="1078787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10 x 36. </a:t>
            </a:r>
            <a:r>
              <a:rPr lang="en-US" sz="3200" dirty="0" err="1"/>
              <a:t>Nhẩm</a:t>
            </a:r>
            <a:r>
              <a:rPr lang="en-US" sz="3200" dirty="0"/>
              <a:t>: 1 </a:t>
            </a:r>
            <a:r>
              <a:rPr lang="en-US" sz="3200" dirty="0" err="1"/>
              <a:t>chục</a:t>
            </a:r>
            <a:r>
              <a:rPr lang="en-US" sz="3200" dirty="0"/>
              <a:t> x 36 = 36 </a:t>
            </a:r>
            <a:r>
              <a:rPr lang="en-US" sz="3200" dirty="0" err="1"/>
              <a:t>chục</a:t>
            </a:r>
            <a:r>
              <a:rPr lang="en-US" sz="3200" dirty="0"/>
              <a:t> = 360.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5488950-7E2C-E021-AE02-7909676A1912}"/>
              </a:ext>
            </a:extLst>
          </p:cNvPr>
          <p:cNvSpPr txBox="1"/>
          <p:nvPr/>
        </p:nvSpPr>
        <p:spPr>
          <a:xfrm>
            <a:off x="1684961" y="1684962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Vậy</a:t>
            </a:r>
            <a:r>
              <a:rPr lang="en-US" sz="3200" dirty="0"/>
              <a:t>: 36 x 10 = 360.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F64A27-CDEE-40CE-A921-76F02715ABC1}"/>
              </a:ext>
            </a:extLst>
          </p:cNvPr>
          <p:cNvSpPr txBox="1"/>
          <p:nvPr/>
        </p:nvSpPr>
        <p:spPr>
          <a:xfrm>
            <a:off x="1684961" y="2188396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Ngược</a:t>
            </a:r>
            <a:r>
              <a:rPr lang="en-US" sz="3200" dirty="0"/>
              <a:t> </a:t>
            </a:r>
            <a:r>
              <a:rPr lang="en-US" sz="3200" dirty="0" err="1"/>
              <a:t>lại</a:t>
            </a:r>
            <a:r>
              <a:rPr lang="en-US" sz="3200" dirty="0"/>
              <a:t>, </a:t>
            </a:r>
            <a:r>
              <a:rPr lang="en-US" sz="3200" dirty="0" err="1"/>
              <a:t>từ</a:t>
            </a:r>
            <a:r>
              <a:rPr lang="en-US" sz="3200" dirty="0"/>
              <a:t> 36 x 10 = 360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79CF985-67FD-6E6B-2A14-91A2FE95A247}"/>
              </a:ext>
            </a:extLst>
          </p:cNvPr>
          <p:cNvSpPr txBox="1"/>
          <p:nvPr/>
        </p:nvSpPr>
        <p:spPr>
          <a:xfrm>
            <a:off x="2845941" y="2732926"/>
            <a:ext cx="80138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Ta </a:t>
            </a:r>
            <a:r>
              <a:rPr lang="en-US" sz="3200" dirty="0" err="1"/>
              <a:t>có</a:t>
            </a:r>
            <a:r>
              <a:rPr lang="en-US" sz="3200" dirty="0"/>
              <a:t>: 360 : 10 = 36.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4D46FF-B8B1-2891-C32B-E36DABE879B0}"/>
              </a:ext>
            </a:extLst>
          </p:cNvPr>
          <p:cNvSpPr txBox="1"/>
          <p:nvPr/>
        </p:nvSpPr>
        <p:spPr>
          <a:xfrm>
            <a:off x="544530" y="3626778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b)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E54CC0C-5A91-66E5-1A80-8C8B010F0C4F}"/>
              </a:ext>
            </a:extLst>
          </p:cNvPr>
          <p:cNvSpPr/>
          <p:nvPr/>
        </p:nvSpPr>
        <p:spPr>
          <a:xfrm>
            <a:off x="1356187" y="3421295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BC2AA6D-A62F-DAFB-C1EA-1E6705F07BAF}"/>
              </a:ext>
            </a:extLst>
          </p:cNvPr>
          <p:cNvSpPr txBox="1"/>
          <p:nvPr/>
        </p:nvSpPr>
        <p:spPr>
          <a:xfrm>
            <a:off x="1674686" y="3544585"/>
            <a:ext cx="30616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90786E0-17CE-D3D6-E7E2-5D26618405E3}"/>
              </a:ext>
            </a:extLst>
          </p:cNvPr>
          <p:cNvSpPr txBox="1"/>
          <p:nvPr/>
        </p:nvSpPr>
        <p:spPr>
          <a:xfrm>
            <a:off x="1664412" y="3976100"/>
            <a:ext cx="985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36 x (10 x 10) = (36 x 10) x 10 = 360 x 10 = 3 600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891DF8E-D088-841E-1F82-89A243A88D26}"/>
              </a:ext>
            </a:extLst>
          </p:cNvPr>
          <p:cNvSpPr txBox="1"/>
          <p:nvPr/>
        </p:nvSpPr>
        <p:spPr>
          <a:xfrm>
            <a:off x="1664412" y="4376791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Ngược</a:t>
            </a:r>
            <a:r>
              <a:rPr lang="en-US" sz="2800" dirty="0"/>
              <a:t> </a:t>
            </a:r>
            <a:r>
              <a:rPr lang="en-US" sz="2800" dirty="0" err="1"/>
              <a:t>lại</a:t>
            </a:r>
            <a:r>
              <a:rPr lang="en-US" sz="2800" dirty="0"/>
              <a:t>, 3 600 : 100 = 36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108778A-8A30-71CA-4888-B2EF00E059E2}"/>
              </a:ext>
            </a:extLst>
          </p:cNvPr>
          <p:cNvSpPr txBox="1"/>
          <p:nvPr/>
        </p:nvSpPr>
        <p:spPr>
          <a:xfrm>
            <a:off x="1674687" y="4839128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Tương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, ta </a:t>
            </a:r>
            <a:r>
              <a:rPr lang="en-US" sz="2800" dirty="0" err="1"/>
              <a:t>có</a:t>
            </a:r>
            <a:r>
              <a:rPr lang="en-US" sz="2800" dirty="0"/>
              <a:t>: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3B0D7EE-770E-67E3-8214-89AE536AC618}"/>
              </a:ext>
            </a:extLst>
          </p:cNvPr>
          <p:cNvSpPr txBox="1"/>
          <p:nvPr/>
        </p:nvSpPr>
        <p:spPr>
          <a:xfrm>
            <a:off x="1684961" y="5322013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1 000 = 36 000;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E847E7F-7796-B816-7A4D-C4F9A045A8BD}"/>
              </a:ext>
            </a:extLst>
          </p:cNvPr>
          <p:cNvSpPr txBox="1"/>
          <p:nvPr/>
        </p:nvSpPr>
        <p:spPr>
          <a:xfrm>
            <a:off x="1674687" y="5825447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36 000 : 1 000 = 36.</a:t>
            </a:r>
          </a:p>
        </p:txBody>
      </p:sp>
    </p:spTree>
    <p:extLst>
      <p:ext uri="{BB962C8B-B14F-4D97-AF65-F5344CB8AC3E}">
        <p14:creationId xmlns:p14="http://schemas.microsoft.com/office/powerpoint/2010/main" val="132834046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0140593" cy="3770616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345915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/>
              <a:t>Nhận</a:t>
            </a:r>
            <a:r>
              <a:rPr lang="en-US" sz="3200" b="1" dirty="0"/>
              <a:t> </a:t>
            </a:r>
            <a:r>
              <a:rPr lang="en-US" sz="3200" b="1" dirty="0" err="1"/>
              <a:t>xét</a:t>
            </a:r>
            <a:r>
              <a:rPr lang="en-US" sz="3200" b="1" dirty="0"/>
              <a:t>: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B08669F-F339-7120-095D-28939F0EA1B5}"/>
              </a:ext>
            </a:extLst>
          </p:cNvPr>
          <p:cNvSpPr txBox="1"/>
          <p:nvPr/>
        </p:nvSpPr>
        <p:spPr>
          <a:xfrm>
            <a:off x="1304816" y="2065106"/>
            <a:ext cx="97296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</a:t>
            </a:r>
            <a:r>
              <a:rPr lang="en-US" sz="3200" dirty="0" err="1"/>
              <a:t>nhân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tự</a:t>
            </a:r>
            <a:r>
              <a:rPr lang="en-US" sz="3200" dirty="0"/>
              <a:t> </a:t>
            </a:r>
            <a:r>
              <a:rPr lang="en-US" sz="3200" dirty="0" err="1"/>
              <a:t>nhiên</a:t>
            </a:r>
            <a:r>
              <a:rPr lang="en-US" sz="3200" dirty="0"/>
              <a:t> </a:t>
            </a:r>
            <a:r>
              <a:rPr lang="en-US" sz="3200" dirty="0" err="1"/>
              <a:t>với</a:t>
            </a:r>
            <a:r>
              <a:rPr lang="en-US" sz="3200" dirty="0"/>
              <a:t> 10, 100, 1000,... ta </a:t>
            </a:r>
            <a:r>
              <a:rPr lang="en-US" sz="3200" dirty="0" err="1"/>
              <a:t>viết</a:t>
            </a:r>
            <a:r>
              <a:rPr lang="en-US" sz="3200" dirty="0"/>
              <a:t> </a:t>
            </a:r>
            <a:r>
              <a:rPr lang="en-US" sz="3200" dirty="0" err="1"/>
              <a:t>thêm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</a:t>
            </a:r>
            <a:r>
              <a:rPr lang="en-US" sz="3200" dirty="0" err="1"/>
              <a:t>vào</a:t>
            </a:r>
            <a:r>
              <a:rPr lang="en-US" sz="3200" dirty="0"/>
              <a:t>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3C3E91C-0B24-C361-0CA2-6CBB1E826EF0}"/>
              </a:ext>
            </a:extLst>
          </p:cNvPr>
          <p:cNvSpPr txBox="1"/>
          <p:nvPr/>
        </p:nvSpPr>
        <p:spPr>
          <a:xfrm>
            <a:off x="1294542" y="3226085"/>
            <a:ext cx="97296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chia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chục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trăm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nghìn</a:t>
            </a:r>
            <a:r>
              <a:rPr lang="en-US" sz="3200" dirty="0"/>
              <a:t>,... </a:t>
            </a:r>
            <a:r>
              <a:rPr lang="en-US" sz="3200" dirty="0" err="1"/>
              <a:t>cho</a:t>
            </a:r>
            <a:r>
              <a:rPr lang="en-US" sz="3200" dirty="0"/>
              <a:t> 10, 100, 1 000,... ta </a:t>
            </a:r>
            <a:r>
              <a:rPr lang="en-US" sz="3200" dirty="0" err="1"/>
              <a:t>bỏ</a:t>
            </a:r>
            <a:r>
              <a:rPr lang="en-US" sz="3200" dirty="0"/>
              <a:t> </a:t>
            </a:r>
            <a:r>
              <a:rPr lang="en-US" sz="3200" dirty="0" err="1"/>
              <a:t>bớt</a:t>
            </a:r>
            <a:r>
              <a:rPr lang="en-US" sz="3200" dirty="0"/>
              <a:t> </a:t>
            </a:r>
            <a:r>
              <a:rPr lang="en-US" sz="3200" dirty="0" err="1"/>
              <a:t>đi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ở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847407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11" grpId="0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900721" cy="842481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253447"/>
            <a:ext cx="30616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Ví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dụ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497A25-E0CA-7593-4F5D-3549DCF47047}"/>
              </a:ext>
            </a:extLst>
          </p:cNvPr>
          <p:cNvSpPr txBox="1"/>
          <p:nvPr/>
        </p:nvSpPr>
        <p:spPr>
          <a:xfrm>
            <a:off x="3996647" y="1119883"/>
            <a:ext cx="55685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effectLst/>
                <a:latin typeface="+mj-lt"/>
                <a:ea typeface="Cambria" panose="02040503050406030204" pitchFamily="18" charset="0"/>
              </a:rPr>
              <a:t>68 x 10 = 680 </a:t>
            </a:r>
            <a:endParaRPr lang="en-US" sz="6600" dirty="0">
              <a:latin typeface="+mj-lt"/>
              <a:ea typeface="Cambria" panose="0204050305040603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8A4E1D-7E6B-5B14-4122-E502C936E978}"/>
              </a:ext>
            </a:extLst>
          </p:cNvPr>
          <p:cNvSpPr txBox="1"/>
          <p:nvPr/>
        </p:nvSpPr>
        <p:spPr>
          <a:xfrm>
            <a:off x="3904180" y="2732926"/>
            <a:ext cx="773644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latin typeface="+mj-lt"/>
                <a:ea typeface="Cambria" panose="02040503050406030204" pitchFamily="18" charset="0"/>
              </a:rPr>
              <a:t>990 000 : 1 000 = 990</a:t>
            </a:r>
          </a:p>
        </p:txBody>
      </p:sp>
    </p:spTree>
    <p:extLst>
      <p:ext uri="{BB962C8B-B14F-4D97-AF65-F5344CB8AC3E}">
        <p14:creationId xmlns:p14="http://schemas.microsoft.com/office/powerpoint/2010/main" val="27598995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5" grpId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6D26EA4-DABA-2DFA-F750-882D64496D1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7991" y="2073762"/>
            <a:ext cx="8370533" cy="25666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9D14F2E3-A74F-9A07-760E-81D7FAFF59A2}"/>
              </a:ext>
            </a:extLst>
          </p:cNvPr>
          <p:cNvGrpSpPr/>
          <p:nvPr/>
        </p:nvGrpSpPr>
        <p:grpSpPr>
          <a:xfrm>
            <a:off x="1705530" y="519236"/>
            <a:ext cx="3328808" cy="757542"/>
            <a:chOff x="2188414" y="252108"/>
            <a:chExt cx="7329212" cy="1355662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2C1CBA58-DAB8-218F-CE4B-DB7B990038D3}"/>
                </a:ext>
              </a:extLst>
            </p:cNvPr>
            <p:cNvSpPr/>
            <p:nvPr/>
          </p:nvSpPr>
          <p:spPr>
            <a:xfrm>
              <a:off x="2188414" y="252108"/>
              <a:ext cx="7329212" cy="1355662"/>
            </a:xfrm>
            <a:prstGeom prst="roundRect">
              <a:avLst/>
            </a:prstGeom>
            <a:solidFill>
              <a:srgbClr val="F2C61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B6DB5FB-EDB2-4D18-5D6A-B087A9E40496}"/>
                </a:ext>
              </a:extLst>
            </p:cNvPr>
            <p:cNvSpPr txBox="1"/>
            <p:nvPr/>
          </p:nvSpPr>
          <p:spPr>
            <a:xfrm>
              <a:off x="2451122" y="304710"/>
              <a:ext cx="6803797" cy="11566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257257BF-8FDE-9F0A-4E93-825BDC3B9E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932" y="156774"/>
            <a:ext cx="1347333" cy="160338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EDD72DB-5F41-33C4-9946-02C220B6C3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723" y="2035550"/>
            <a:ext cx="11205681" cy="163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1611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14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18 390 :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1 839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1 348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134 800</a:t>
            </a:r>
            <a:endParaRPr kumimoji="0" lang="zh-CN" alt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9530" y="1828452"/>
                <a:ext cx="337929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328 000 :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3 280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-4445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9BEB794-5E22-9233-B29D-49D4078E91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9494" y="1790769"/>
            <a:ext cx="985199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58793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863029" y="1450174"/>
              <a:ext cx="3579599" cy="1612050"/>
              <a:chOff x="863029" y="1450174"/>
              <a:chExt cx="3579599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63029" y="1837849"/>
                <a:ext cx="353430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 5 629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04126" y="3898612"/>
            <a:ext cx="3493213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altLang="zh-CN" sz="4400" b="1" kern="0">
                <a:solidFill>
                  <a:srgbClr val="FFFFFF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5 629 000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67611" y="1828452"/>
                <a:ext cx="345121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378 000 :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378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791110" y="534256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375 m.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1080226-EE84-9B63-7B99-85192BCAF1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63829" y="1957849"/>
            <a:ext cx="4497833" cy="255603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7A6AA9A-83A8-3B72-F1D0-E866ED2FE419}"/>
              </a:ext>
            </a:extLst>
          </p:cNvPr>
          <p:cNvSpPr txBox="1"/>
          <p:nvPr/>
        </p:nvSpPr>
        <p:spPr>
          <a:xfrm>
            <a:off x="1150706" y="2363056"/>
            <a:ext cx="446925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375 m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... ? 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2FF94B2-43D7-59B4-2E1D-439F8E61A603}"/>
              </a:ext>
            </a:extLst>
          </p:cNvPr>
          <p:cNvSpPr txBox="1"/>
          <p:nvPr/>
        </p:nvSpPr>
        <p:spPr>
          <a:xfrm>
            <a:off x="739739" y="4232952"/>
            <a:ext cx="6554913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Rô-bốt đã chạy được số mét là:</a:t>
            </a: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375 x 10 = 3 750 (m)</a:t>
            </a:r>
          </a:p>
          <a:p>
            <a:pPr algn="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3 750 m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8" grpId="0"/>
      <p:bldP spid="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914400" y="523982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rồi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5D1BD3F-7B9A-1554-0D4A-0191A920C3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4131" y="1358544"/>
            <a:ext cx="7267575" cy="24765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9637A8D-19CF-68F2-F331-00A1905DED86}"/>
              </a:ext>
            </a:extLst>
          </p:cNvPr>
          <p:cNvSpPr txBox="1"/>
          <p:nvPr/>
        </p:nvSpPr>
        <p:spPr>
          <a:xfrm>
            <a:off x="965770" y="4222679"/>
            <a:ext cx="104899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28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hội trường, các hàng ghế được xếp đều nhau ở hai bên lối đi. Biết mỗi hàng ghế ở hai bên lối đi đều có 8 chỗ ngồi. Hỏi hội trường có tất cả bao nhiêu chỗ ngồi?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7851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E66E8E5-FC08-EE0C-91A2-BAFD16346092}"/>
              </a:ext>
            </a:extLst>
          </p:cNvPr>
          <p:cNvSpPr txBox="1"/>
          <p:nvPr/>
        </p:nvSpPr>
        <p:spPr>
          <a:xfrm>
            <a:off x="384960" y="1017785"/>
            <a:ext cx="58674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 bên có số chỗ ngồi 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 x 10 =  80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80 x 2 = 160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316B084-518E-4115-F1FB-6E071F8CE2F7}"/>
              </a:ext>
            </a:extLst>
          </p:cNvPr>
          <p:cNvCxnSpPr>
            <a:cxnSpLocks/>
          </p:cNvCxnSpPr>
          <p:nvPr/>
        </p:nvCxnSpPr>
        <p:spPr>
          <a:xfrm>
            <a:off x="6452385" y="1102439"/>
            <a:ext cx="0" cy="323850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7851ABFB-F168-CC44-7B04-93C137E0F71F}"/>
              </a:ext>
            </a:extLst>
          </p:cNvPr>
          <p:cNvSpPr txBox="1"/>
          <p:nvPr/>
        </p:nvSpPr>
        <p:spPr>
          <a:xfrm>
            <a:off x="6633895" y="1624726"/>
            <a:ext cx="523875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x 10 x 2 = 160 (chỗ)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</p:spTree>
    <p:extLst>
      <p:ext uri="{BB962C8B-B14F-4D97-AF65-F5344CB8AC3E}">
        <p14:creationId xmlns:p14="http://schemas.microsoft.com/office/powerpoint/2010/main" val="334376830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BC75C75-C99E-30E2-7AF8-76303C44BC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631" y="1639229"/>
            <a:ext cx="8841573" cy="30740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299274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each with palm trees and rocks&#10;&#10;Description automatically generated with low confidence">
            <a:extLst>
              <a:ext uri="{FF2B5EF4-FFF2-40B4-BE49-F238E27FC236}">
                <a16:creationId xmlns:a16="http://schemas.microsoft.com/office/drawing/2014/main" id="{C307B223-13C6-DBF5-CF4F-F2F2D2DA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89" b="418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A96F7AD-2567-496A-0182-FF7AC85FF3CD}"/>
              </a:ext>
            </a:extLst>
          </p:cNvPr>
          <p:cNvSpPr/>
          <p:nvPr/>
        </p:nvSpPr>
        <p:spPr>
          <a:xfrm>
            <a:off x="469323" y="384465"/>
            <a:ext cx="11253354" cy="6172200"/>
          </a:xfrm>
          <a:prstGeom prst="roundRect">
            <a:avLst>
              <a:gd name="adj" fmla="val 14201"/>
            </a:avLst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cartoon of a child with a megaphone&#10;&#10;Description automatically generated with medium confidence">
            <a:extLst>
              <a:ext uri="{FF2B5EF4-FFF2-40B4-BE49-F238E27FC236}">
                <a16:creationId xmlns:a16="http://schemas.microsoft.com/office/drawing/2014/main" id="{F39E27E1-99DC-5B3A-93C7-83E9633442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74" y="2434398"/>
            <a:ext cx="3574265" cy="3782291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CDB5CDB2-237C-640A-EECD-29BBCBD4287A}"/>
              </a:ext>
            </a:extLst>
          </p:cNvPr>
          <p:cNvGrpSpPr/>
          <p:nvPr/>
        </p:nvGrpSpPr>
        <p:grpSpPr>
          <a:xfrm>
            <a:off x="4752295" y="807336"/>
            <a:ext cx="6478430" cy="4138674"/>
            <a:chOff x="4932814" y="2502786"/>
            <a:chExt cx="6190926" cy="4138674"/>
          </a:xfrm>
        </p:grpSpPr>
        <p:pic>
          <p:nvPicPr>
            <p:cNvPr id="9" name="Picture 8" descr="A blackboard with a wooden frame&#10;&#10;Description automatically generated with low confidence">
              <a:extLst>
                <a:ext uri="{FF2B5EF4-FFF2-40B4-BE49-F238E27FC236}">
                  <a16:creationId xmlns:a16="http://schemas.microsoft.com/office/drawing/2014/main" id="{7F784E85-2B11-B1BC-CB2F-86DEB440E9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3" b="15000"/>
            <a:stretch/>
          </p:blipFill>
          <p:spPr>
            <a:xfrm>
              <a:off x="4932814" y="2502786"/>
              <a:ext cx="6190926" cy="4138674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76508B5-6CDC-B946-4D3A-21CBDC498285}"/>
                </a:ext>
              </a:extLst>
            </p:cNvPr>
            <p:cNvSpPr txBox="1"/>
            <p:nvPr/>
          </p:nvSpPr>
          <p:spPr>
            <a:xfrm>
              <a:off x="5576869" y="3354530"/>
              <a:ext cx="509421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Trò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chơi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: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lang="en-US" sz="7200" b="1" dirty="0">
                <a:solidFill>
                  <a:schemeClr val="bg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379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2E6EBEF-6F03-BB89-9062-D044913C58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9751" y="514725"/>
            <a:ext cx="9311705" cy="449920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FBBBFF9-1ADB-CC31-9DF5-F3A7B754D5AA}"/>
              </a:ext>
            </a:extLst>
          </p:cNvPr>
          <p:cNvSpPr txBox="1"/>
          <p:nvPr/>
        </p:nvSpPr>
        <p:spPr>
          <a:xfrm>
            <a:off x="1294544" y="5239821"/>
            <a:ext cx="100892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 học sinh sẽ nêu một phép tính một số nhân với 10, 100 hoặc 1000 để đố bạn.</a:t>
            </a:r>
            <a:endParaRPr 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62750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021005A-445D-4B03-93AC-5912446EAE6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396240" y="198119"/>
            <a:ext cx="853439" cy="816195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F4800B21-CA84-40E6-A870-1B2D2C23921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108" y="454100"/>
            <a:ext cx="6628247" cy="6628247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85C30734-86A3-EAE8-AC17-9BB94FD60579}"/>
              </a:ext>
            </a:extLst>
          </p:cNvPr>
          <p:cNvGrpSpPr/>
          <p:nvPr/>
        </p:nvGrpSpPr>
        <p:grpSpPr>
          <a:xfrm>
            <a:off x="958989" y="1696247"/>
            <a:ext cx="5625967" cy="2115466"/>
            <a:chOff x="700590" y="1634064"/>
            <a:chExt cx="5625967" cy="2351793"/>
          </a:xfrm>
        </p:grpSpPr>
        <p:sp>
          <p:nvSpPr>
            <p:cNvPr id="8" name="思想气泡: 云 7">
              <a:extLst>
                <a:ext uri="{FF2B5EF4-FFF2-40B4-BE49-F238E27FC236}">
                  <a16:creationId xmlns:a16="http://schemas.microsoft.com/office/drawing/2014/main" id="{BF560149-5D49-4E59-B6CE-B3039C82842B}"/>
                </a:ext>
              </a:extLst>
            </p:cNvPr>
            <p:cNvSpPr/>
            <p:nvPr/>
          </p:nvSpPr>
          <p:spPr>
            <a:xfrm>
              <a:off x="700590" y="1634064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21A9A0-7B12-C32E-F5EF-6490193BCC46}"/>
                </a:ext>
              </a:extLst>
            </p:cNvPr>
            <p:cNvSpPr txBox="1"/>
            <p:nvPr/>
          </p:nvSpPr>
          <p:spPr>
            <a:xfrm>
              <a:off x="1134794" y="2165778"/>
              <a:ext cx="508237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- 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Hoàn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thành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các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bài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tập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6F57323-7258-DDDE-B8D6-4D3A77BAD431}"/>
              </a:ext>
            </a:extLst>
          </p:cNvPr>
          <p:cNvGrpSpPr/>
          <p:nvPr/>
        </p:nvGrpSpPr>
        <p:grpSpPr>
          <a:xfrm>
            <a:off x="1012005" y="3985858"/>
            <a:ext cx="5625967" cy="2199186"/>
            <a:chOff x="1012005" y="3985857"/>
            <a:chExt cx="5625967" cy="2351793"/>
          </a:xfrm>
        </p:grpSpPr>
        <p:sp>
          <p:nvSpPr>
            <p:cNvPr id="9" name="思想气泡: 云 8">
              <a:extLst>
                <a:ext uri="{FF2B5EF4-FFF2-40B4-BE49-F238E27FC236}">
                  <a16:creationId xmlns:a16="http://schemas.microsoft.com/office/drawing/2014/main" id="{3580561F-5603-4D6D-A6A6-1946BFCE2C24}"/>
                </a:ext>
              </a:extLst>
            </p:cNvPr>
            <p:cNvSpPr/>
            <p:nvPr/>
          </p:nvSpPr>
          <p:spPr>
            <a:xfrm>
              <a:off x="1012005" y="3985857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5A9C6C4-4349-B3DA-B5A2-B073E8B2BF3E}"/>
                </a:ext>
              </a:extLst>
            </p:cNvPr>
            <p:cNvSpPr txBox="1"/>
            <p:nvPr/>
          </p:nvSpPr>
          <p:spPr>
            <a:xfrm>
              <a:off x="1230788" y="4838587"/>
              <a:ext cx="50823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Chuẩn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bị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mới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1825FA97-494C-7864-E8E7-D5B42F2992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98301" y="329421"/>
            <a:ext cx="3627434" cy="1609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0154781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18" name="60498cdaead9d">
            <a:hlinkClick r:id="" action="ppaction://media"/>
            <a:extLst>
              <a:ext uri="{FF2B5EF4-FFF2-40B4-BE49-F238E27FC236}">
                <a16:creationId xmlns:a16="http://schemas.microsoft.com/office/drawing/2014/main" id="{B7F59637-8F60-4A58-B259-1BC49B0CD2E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80466" y="-798753"/>
            <a:ext cx="406400" cy="406400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FB85B3F-5096-3F4A-ED7B-86CAF15ADE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99464" y="927704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4970809-FA02-304B-7EDF-E81EB86321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36416" y="2000693"/>
            <a:ext cx="8340051" cy="36944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566323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4" name="Picture 13">
            <a:hlinkClick r:id="rId20" action="ppaction://hlinksldjump"/>
            <a:extLst>
              <a:ext uri="{FF2B5EF4-FFF2-40B4-BE49-F238E27FC236}">
                <a16:creationId xmlns:a16="http://schemas.microsoft.com/office/drawing/2014/main" id="{D33E3868-7A21-1940-893C-3FD217CFE303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7994740" y="3904288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6595012-6EED-2841-A522-4C9C7E3304EA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4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47 0.01049 C -0.01216 0.00957 -0.01684 0.00741 -0.02136 0.00803 C -0.03264 0.00895 -0.03212 0.01173 -0.03941 0.01543 C -0.04132 0.01636 -0.04323 0.01698 -0.04497 0.0179 C -0.04827 0.01945 -0.05157 0.02099 -0.05469 0.02284 C -0.05625 0.02346 -0.05764 0.02407 -0.05886 0.02531 C -0.0691 0.03303 -0.0599 0.02809 -0.06997 0.03272 C -0.07379 0.04228 -0.07362 0.04074 -0.07553 0.05494 C -0.07605 0.05803 -0.07622 0.06173 -0.07691 0.06482 C -0.07761 0.06728 -0.07917 0.06945 -0.07969 0.07222 C -0.08091 0.07685 -0.08091 0.08272 -0.08247 0.08704 C -0.09046 0.10803 -0.08091 0.08117 -0.08664 0.10185 C -0.0875 0.10432 -0.08889 0.10648 -0.08941 0.10926 C -0.09063 0.11389 -0.09132 0.11914 -0.09219 0.12407 L -0.09636 0.1463 L -0.09775 0.1537 C -0.09827 0.15617 -0.09827 0.15926 -0.09914 0.16111 L -0.10053 0.16358 " pathEditMode="relative" ptsTypes="AAAAAAAAAAAAAAAAAA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2 x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850791" y="4301606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20</a:t>
            </a:r>
            <a:endParaRPr sz="5333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5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3178378" y="325730"/>
            <a:ext cx="583524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6 x 100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4657463" y="3429001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272942" y="4293629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5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3178378" y="335964"/>
            <a:ext cx="5835245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100 x 9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5008921" y="277406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900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624400" y="3638697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5" action="ppaction://hlinksldjump"/>
            <a:extLst>
              <a:ext uri="{FF2B5EF4-FFF2-40B4-BE49-F238E27FC236}">
                <a16:creationId xmlns:a16="http://schemas.microsoft.com/office/drawing/2014/main" id="{F41CC455-0D8F-0E44-BC56-82AA769D579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10636340" y="5834688"/>
            <a:ext cx="654904" cy="884816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675FC40C-8D20-2747-B362-AF680A1C110F}"/>
              </a:ext>
            </a:extLst>
          </p:cNvPr>
          <p:cNvSpPr/>
          <p:nvPr/>
        </p:nvSpPr>
        <p:spPr>
          <a:xfrm>
            <a:off x="3178378" y="599130"/>
            <a:ext cx="6508547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50 :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E39B454E-8395-9844-9121-DD5ACEA1521D}"/>
              </a:ext>
            </a:extLst>
          </p:cNvPr>
          <p:cNvSpPr/>
          <p:nvPr/>
        </p:nvSpPr>
        <p:spPr>
          <a:xfrm>
            <a:off x="5352584" y="3792202"/>
            <a:ext cx="224483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79F0BF8-8321-AD4E-9028-596BBDC3334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279728" y="3868402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00409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785FFCA-E7A0-2F62-0542-6BB561E707F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5872" y="2056894"/>
            <a:ext cx="9382557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4637624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2|0.1|0.2|0.5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heme/theme1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131</TotalTime>
  <Words>1029</Words>
  <Application>Microsoft Office PowerPoint</Application>
  <PresentationFormat>Widescreen</PresentationFormat>
  <Paragraphs>313</Paragraphs>
  <Slides>29</Slides>
  <Notes>5</Notes>
  <HiddenSlides>0</HiddenSlides>
  <MMClips>2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29</vt:i4>
      </vt:variant>
    </vt:vector>
  </HeadingPairs>
  <TitlesOfParts>
    <vt:vector size="35" baseType="lpstr">
      <vt:lpstr>Arial</vt:lpstr>
      <vt:lpstr>Calibri</vt:lpstr>
      <vt:lpstr>Calibri Light</vt:lpstr>
      <vt:lpstr>Cambria</vt:lpstr>
      <vt:lpstr>Luckiest Guy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huong</dc:creator>
  <dc:description>9Slide.vn</dc:description>
  <cp:lastModifiedBy>Hương</cp:lastModifiedBy>
  <cp:revision>60</cp:revision>
  <dcterms:created xsi:type="dcterms:W3CDTF">2023-10-27T11:23:56Z</dcterms:created>
  <dcterms:modified xsi:type="dcterms:W3CDTF">2023-12-15T15:06:46Z</dcterms:modified>
  <cp:category>9Slide.vn</cp:category>
</cp:coreProperties>
</file>