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964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74A8A79-F9EA-4FA1-877E-7C773715C2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8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521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33</cp:revision>
  <dcterms:created xsi:type="dcterms:W3CDTF">2023-10-23T06:50:24Z</dcterms:created>
  <dcterms:modified xsi:type="dcterms:W3CDTF">2023-12-15T14:28:38Z</dcterms:modified>
  <cp:category>9Slide.vn</cp:category>
</cp:coreProperties>
</file>