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32" r:id="rId2"/>
    <p:sldId id="257" r:id="rId3"/>
    <p:sldId id="308" r:id="rId4"/>
    <p:sldId id="309" r:id="rId5"/>
    <p:sldId id="325" r:id="rId6"/>
    <p:sldId id="326" r:id="rId7"/>
    <p:sldId id="327" r:id="rId8"/>
    <p:sldId id="307" r:id="rId9"/>
    <p:sldId id="311" r:id="rId10"/>
    <p:sldId id="315" r:id="rId11"/>
    <p:sldId id="310" r:id="rId12"/>
    <p:sldId id="333" r:id="rId13"/>
    <p:sldId id="316" r:id="rId14"/>
    <p:sldId id="334" r:id="rId15"/>
    <p:sldId id="335" r:id="rId16"/>
    <p:sldId id="336" r:id="rId17"/>
    <p:sldId id="328" r:id="rId18"/>
    <p:sldId id="329" r:id="rId19"/>
    <p:sldId id="337" r:id="rId20"/>
    <p:sldId id="330" r:id="rId21"/>
    <p:sldId id="3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3" d="100"/>
          <a:sy n="33" d="100"/>
        </p:scale>
        <p:origin x="2166"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D700D-9AF9-4895-8C08-AC5D9C5AC16F}"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E71E3-CFB8-444F-AC51-726CAA0DA3CB}" type="slidenum">
              <a:rPr lang="en-US" smtClean="0"/>
              <a:t>‹#›</a:t>
            </a:fld>
            <a:endParaRPr lang="en-US"/>
          </a:p>
        </p:txBody>
      </p:sp>
    </p:spTree>
    <p:extLst>
      <p:ext uri="{BB962C8B-B14F-4D97-AF65-F5344CB8AC3E}">
        <p14:creationId xmlns:p14="http://schemas.microsoft.com/office/powerpoint/2010/main" val="154098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929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31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911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227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453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74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94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160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6316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379169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858971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180611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3931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839033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54286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29015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761923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0064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78644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36137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2024/2/19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717960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288C31F7-BE0F-301A-F030-CE182960D7E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190938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emf"/><Relationship Id="rId18" Type="http://schemas.openxmlformats.org/officeDocument/2006/relationships/image" Target="../media/image14.emf"/><Relationship Id="rId3" Type="http://schemas.openxmlformats.org/officeDocument/2006/relationships/tags" Target="../tags/tag3.xml"/><Relationship Id="rId21" Type="http://schemas.openxmlformats.org/officeDocument/2006/relationships/image" Target="../media/image17.png"/><Relationship Id="rId7" Type="http://schemas.openxmlformats.org/officeDocument/2006/relationships/image" Target="../media/image5.emf"/><Relationship Id="rId12" Type="http://schemas.openxmlformats.org/officeDocument/2006/relationships/image" Target="../media/image8.emf"/><Relationship Id="rId17" Type="http://schemas.openxmlformats.org/officeDocument/2006/relationships/image" Target="../media/image13.emf"/><Relationship Id="rId2" Type="http://schemas.openxmlformats.org/officeDocument/2006/relationships/tags" Target="../tags/tag2.xml"/><Relationship Id="rId16" Type="http://schemas.openxmlformats.org/officeDocument/2006/relationships/image" Target="../media/image12.emf"/><Relationship Id="rId20" Type="http://schemas.openxmlformats.org/officeDocument/2006/relationships/image" Target="../media/image16.emf"/><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slideLayout" Target="../slideLayouts/slideLayout1.xml"/><Relationship Id="rId15" Type="http://schemas.openxmlformats.org/officeDocument/2006/relationships/image" Target="../media/image11.emf"/><Relationship Id="rId23" Type="http://schemas.openxmlformats.org/officeDocument/2006/relationships/image" Target="../media/image18.png"/><Relationship Id="rId10" Type="http://schemas.openxmlformats.org/officeDocument/2006/relationships/image" Target="../media/image7.png"/><Relationship Id="rId19" Type="http://schemas.openxmlformats.org/officeDocument/2006/relationships/image" Target="../media/image15.emf"/><Relationship Id="rId4" Type="http://schemas.openxmlformats.org/officeDocument/2006/relationships/tags" Target="../tags/tag4.xml"/><Relationship Id="rId9" Type="http://schemas.openxmlformats.org/officeDocument/2006/relationships/image" Target="../media/image6.png"/><Relationship Id="rId14" Type="http://schemas.openxmlformats.org/officeDocument/2006/relationships/image" Target="../media/image10.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43.png"/><Relationship Id="rId2" Type="http://schemas.openxmlformats.org/officeDocument/2006/relationships/notesSlide" Target="../notesSlides/notesSlide9.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5.png"/><Relationship Id="rId7" Type="http://schemas.openxmlformats.org/officeDocument/2006/relationships/image" Target="../media/image52.png"/><Relationship Id="rId12"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4.png"/><Relationship Id="rId5" Type="http://schemas.openxmlformats.org/officeDocument/2006/relationships/image" Target="../media/image46.png"/><Relationship Id="rId10" Type="http://schemas.microsoft.com/office/2007/relationships/hdphoto" Target="../media/hdphoto7.wdp"/><Relationship Id="rId4" Type="http://schemas.microsoft.com/office/2007/relationships/hdphoto" Target="../media/hdphoto6.wdp"/><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5.png"/><Relationship Id="rId7" Type="http://schemas.openxmlformats.org/officeDocument/2006/relationships/image" Target="../media/image56.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6.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24.emf"/><Relationship Id="rId18" Type="http://schemas.openxmlformats.org/officeDocument/2006/relationships/image" Target="../media/image51.png"/><Relationship Id="rId3" Type="http://schemas.openxmlformats.org/officeDocument/2006/relationships/image" Target="../media/image19.png"/><Relationship Id="rId7" Type="http://schemas.openxmlformats.org/officeDocument/2006/relationships/image" Target="../media/image7.png"/><Relationship Id="rId12" Type="http://schemas.openxmlformats.org/officeDocument/2006/relationships/image" Target="../media/image23.emf"/><Relationship Id="rId17" Type="http://schemas.microsoft.com/office/2007/relationships/hdphoto" Target="../media/hdphoto2.wdp"/><Relationship Id="rId2" Type="http://schemas.openxmlformats.org/officeDocument/2006/relationships/notesSlide" Target="../notesSlides/notesSlide10.xml"/><Relationship Id="rId16"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2.emf"/><Relationship Id="rId5" Type="http://schemas.openxmlformats.org/officeDocument/2006/relationships/image" Target="../media/image2.png"/><Relationship Id="rId15" Type="http://schemas.openxmlformats.org/officeDocument/2006/relationships/image" Target="../media/image26.gif"/><Relationship Id="rId10" Type="http://schemas.openxmlformats.org/officeDocument/2006/relationships/image" Target="../media/image21.emf"/><Relationship Id="rId4" Type="http://schemas.openxmlformats.org/officeDocument/2006/relationships/image" Target="../media/image50.png"/><Relationship Id="rId9" Type="http://schemas.openxmlformats.org/officeDocument/2006/relationships/image" Target="../media/image20.emf"/><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3.png"/><Relationship Id="rId7" Type="http://schemas.openxmlformats.org/officeDocument/2006/relationships/image" Target="../media/image6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58.png"/><Relationship Id="rId10" Type="http://schemas.openxmlformats.org/officeDocument/2006/relationships/image" Target="../media/image67.png"/><Relationship Id="rId4" Type="http://schemas.openxmlformats.org/officeDocument/2006/relationships/image" Target="../media/image55.png"/><Relationship Id="rId9"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60.png"/><Relationship Id="rId2" Type="http://schemas.openxmlformats.org/officeDocument/2006/relationships/notesSlide" Target="../notesSlides/notesSlide11.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2.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1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2.xml"/><Relationship Id="rId15" Type="http://schemas.openxmlformats.org/officeDocument/2006/relationships/image" Target="../media/image12.emf"/><Relationship Id="rId10" Type="http://schemas.openxmlformats.org/officeDocument/2006/relationships/image" Target="../media/image36.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6.xml"/><Relationship Id="rId21"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5.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14.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3.xml"/><Relationship Id="rId15" Type="http://schemas.openxmlformats.org/officeDocument/2006/relationships/image" Target="../media/image12.emf"/><Relationship Id="rId10" Type="http://schemas.openxmlformats.org/officeDocument/2006/relationships/image" Target="../media/image36.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24.emf"/><Relationship Id="rId18" Type="http://schemas.openxmlformats.org/officeDocument/2006/relationships/image" Target="../media/image28.png"/><Relationship Id="rId3" Type="http://schemas.openxmlformats.org/officeDocument/2006/relationships/notesSlide" Target="../notesSlides/notesSlide1.xml"/><Relationship Id="rId7" Type="http://schemas.openxmlformats.org/officeDocument/2006/relationships/image" Target="../media/image7.png"/><Relationship Id="rId12" Type="http://schemas.openxmlformats.org/officeDocument/2006/relationships/image" Target="../media/image23.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7.png"/><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22.emf"/><Relationship Id="rId5" Type="http://schemas.openxmlformats.org/officeDocument/2006/relationships/image" Target="../media/image2.png"/><Relationship Id="rId15" Type="http://schemas.openxmlformats.org/officeDocument/2006/relationships/image" Target="../media/image26.gif"/><Relationship Id="rId10" Type="http://schemas.openxmlformats.org/officeDocument/2006/relationships/image" Target="../media/image21.emf"/><Relationship Id="rId4" Type="http://schemas.openxmlformats.org/officeDocument/2006/relationships/image" Target="../media/image19.png"/><Relationship Id="rId9" Type="http://schemas.openxmlformats.org/officeDocument/2006/relationships/image" Target="../media/image20.emf"/><Relationship Id="rId14"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9.xml"/><Relationship Id="rId21" Type="http://schemas.microsoft.com/office/2007/relationships/hdphoto" Target="../media/hdphoto8.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8.xml"/><Relationship Id="rId16" Type="http://schemas.openxmlformats.org/officeDocument/2006/relationships/image" Target="../media/image13.emf"/><Relationship Id="rId20" Type="http://schemas.openxmlformats.org/officeDocument/2006/relationships/image" Target="../media/image61.png"/><Relationship Id="rId1" Type="http://schemas.openxmlformats.org/officeDocument/2006/relationships/tags" Target="../tags/tag17.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4.xml"/><Relationship Id="rId15" Type="http://schemas.openxmlformats.org/officeDocument/2006/relationships/image" Target="../media/image12.emf"/><Relationship Id="rId10" Type="http://schemas.openxmlformats.org/officeDocument/2006/relationships/image" Target="../media/image36.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s>
</file>

<file path=ppt/slides/_rels/slide21.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62.png"/><Relationship Id="rId2" Type="http://schemas.openxmlformats.org/officeDocument/2006/relationships/notesSlide" Target="../notesSlides/notesSlide15.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3.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29.png"/><Relationship Id="rId2" Type="http://schemas.openxmlformats.org/officeDocument/2006/relationships/notesSlide" Target="../notesSlides/notesSlide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4.png"/><Relationship Id="rId18" Type="http://schemas.openxmlformats.org/officeDocument/2006/relationships/image" Target="../media/image20.emf"/><Relationship Id="rId3" Type="http://schemas.openxmlformats.org/officeDocument/2006/relationships/audio" Target="../media/audio1.wav"/><Relationship Id="rId21" Type="http://schemas.openxmlformats.org/officeDocument/2006/relationships/image" Target="../media/image23.emf"/><Relationship Id="rId7" Type="http://schemas.openxmlformats.org/officeDocument/2006/relationships/slide" Target="slide6.xml"/><Relationship Id="rId12" Type="http://schemas.openxmlformats.org/officeDocument/2006/relationships/slide" Target="slide7.xml"/><Relationship Id="rId17" Type="http://schemas.openxmlformats.org/officeDocument/2006/relationships/image" Target="../media/image2.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2.emf"/><Relationship Id="rId1" Type="http://schemas.openxmlformats.org/officeDocument/2006/relationships/slideLayout" Target="../slideLayouts/slideLayout1.xml"/><Relationship Id="rId6" Type="http://schemas.openxmlformats.org/officeDocument/2006/relationships/image" Target="../media/image31.png"/><Relationship Id="rId11" Type="http://schemas.microsoft.com/office/2007/relationships/hdphoto" Target="../media/hdphoto3.wdp"/><Relationship Id="rId5" Type="http://schemas.openxmlformats.org/officeDocument/2006/relationships/image" Target="../media/image26.gif"/><Relationship Id="rId15" Type="http://schemas.openxmlformats.org/officeDocument/2006/relationships/image" Target="../media/image35.png"/><Relationship Id="rId23" Type="http://schemas.openxmlformats.org/officeDocument/2006/relationships/slide" Target="slide8.xml"/><Relationship Id="rId10" Type="http://schemas.openxmlformats.org/officeDocument/2006/relationships/image" Target="../media/image33.png"/><Relationship Id="rId19" Type="http://schemas.openxmlformats.org/officeDocument/2006/relationships/image" Target="../media/image21.emf"/><Relationship Id="rId4" Type="http://schemas.openxmlformats.org/officeDocument/2006/relationships/image" Target="../media/image30.jpe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image" Target="../media/image24.emf"/></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30.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4.xml"/><Relationship Id="rId16" Type="http://schemas.openxmlformats.org/officeDocument/2006/relationships/image" Target="../media/image380.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5" Type="http://schemas.openxmlformats.org/officeDocument/2006/relationships/image" Target="../media/image370.png"/><Relationship Id="rId10" Type="http://schemas.openxmlformats.org/officeDocument/2006/relationships/image" Target="../media/image2.png"/><Relationship Id="rId4" Type="http://schemas.openxmlformats.org/officeDocument/2006/relationships/image" Target="../media/image31.png"/><Relationship Id="rId9" Type="http://schemas.microsoft.com/office/2007/relationships/hdphoto" Target="../media/hdphoto4.wdp"/><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30.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5" Type="http://schemas.openxmlformats.org/officeDocument/2006/relationships/image" Target="../media/image390.png"/><Relationship Id="rId10" Type="http://schemas.openxmlformats.org/officeDocument/2006/relationships/image" Target="../media/image2.png"/><Relationship Id="rId4" Type="http://schemas.openxmlformats.org/officeDocument/2006/relationships/image" Target="../media/image31.png"/><Relationship Id="rId9" Type="http://schemas.microsoft.com/office/2007/relationships/hdphoto" Target="../media/hdphoto4.wdp"/><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30.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6.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2.png"/><Relationship Id="rId4" Type="http://schemas.openxmlformats.org/officeDocument/2006/relationships/image" Target="../media/image31.png"/><Relationship Id="rId9" Type="http://schemas.microsoft.com/office/2007/relationships/hdphoto" Target="../media/hdphoto4.wdp"/><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6.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5.xml"/><Relationship Id="rId6" Type="http://schemas.openxmlformats.org/officeDocument/2006/relationships/image" Target="../media/image36.png"/><Relationship Id="rId11" Type="http://schemas.openxmlformats.org/officeDocument/2006/relationships/image" Target="../media/image2.png"/><Relationship Id="rId5" Type="http://schemas.openxmlformats.org/officeDocument/2006/relationships/notesSlide" Target="../notesSlides/notesSlide7.xml"/><Relationship Id="rId15" Type="http://schemas.openxmlformats.org/officeDocument/2006/relationships/image" Target="../media/image12.emf"/><Relationship Id="rId23" Type="http://schemas.openxmlformats.org/officeDocument/2006/relationships/image" Target="../media/image38.png"/><Relationship Id="rId10" Type="http://schemas.openxmlformats.org/officeDocument/2006/relationships/image" Target="../media/image7.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1.emf"/><Relationship Id="rId22"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36.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9.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8.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notesSlide" Target="../notesSlides/notesSlide8.xml"/><Relationship Id="rId15" Type="http://schemas.openxmlformats.org/officeDocument/2006/relationships/image" Target="../media/image12.emf"/><Relationship Id="rId10" Type="http://schemas.openxmlformats.org/officeDocument/2006/relationships/image" Target="../media/image7.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1.emf"/><Relationship Id="rId22"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21" name="Picture 20">
            <a:extLst>
              <a:ext uri="{FF2B5EF4-FFF2-40B4-BE49-F238E27FC236}">
                <a16:creationId xmlns:a16="http://schemas.microsoft.com/office/drawing/2014/main" id="{62A15459-11F5-F03F-2CBD-ACD86C7AB3BF}"/>
              </a:ext>
            </a:extLst>
          </p:cNvPr>
          <p:cNvPicPr>
            <a:picLocks noChangeAspect="1"/>
          </p:cNvPicPr>
          <p:nvPr/>
        </p:nvPicPr>
        <p:blipFill>
          <a:blip r:embed="rId23"/>
          <a:stretch>
            <a:fillRect/>
          </a:stretch>
        </p:blipFill>
        <p:spPr>
          <a:xfrm>
            <a:off x="3885188" y="1967033"/>
            <a:ext cx="5755123" cy="1609483"/>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49000">
                                          <p:cBhvr additive="base">
                                            <p:cTn id="64"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1000" fill="hold"/>
                                            <p:tgtEl>
                                              <p:spTgt spid="5"/>
                                            </p:tgtEl>
                                            <p:attrNameLst>
                                              <p:attrName>ppt_x</p:attrName>
                                            </p:attrNameLst>
                                          </p:cBhvr>
                                          <p:tavLst>
                                            <p:tav tm="0">
                                              <p:val>
                                                <p:strVal val="#ppt_x"/>
                                              </p:val>
                                            </p:tav>
                                            <p:tav tm="100000">
                                              <p:val>
                                                <p:strVal val="#ppt_x"/>
                                              </p:val>
                                            </p:tav>
                                          </p:tavLst>
                                        </p:anim>
                                        <p:anim calcmode="lin" valueType="num">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1B6D51-2D64-BC89-0B4E-F6FF88501BFE}"/>
              </a:ext>
            </a:extLst>
          </p:cNvPr>
          <p:cNvPicPr>
            <a:picLocks noChangeAspect="1"/>
          </p:cNvPicPr>
          <p:nvPr/>
        </p:nvPicPr>
        <p:blipFill>
          <a:blip r:embed="rId17"/>
          <a:stretch>
            <a:fillRect/>
          </a:stretch>
        </p:blipFill>
        <p:spPr>
          <a:xfrm>
            <a:off x="5197608" y="2632369"/>
            <a:ext cx="5718544" cy="1999661"/>
          </a:xfrm>
          <a:prstGeom prst="rect">
            <a:avLst/>
          </a:prstGeom>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91440"/>
            <a:ext cx="11592560" cy="668528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0" name="Group 29">
            <a:extLst>
              <a:ext uri="{FF2B5EF4-FFF2-40B4-BE49-F238E27FC236}">
                <a16:creationId xmlns:a16="http://schemas.microsoft.com/office/drawing/2014/main" id="{54DEFFE0-BF53-0454-63AA-4FFF71D39C77}"/>
              </a:ext>
            </a:extLst>
          </p:cNvPr>
          <p:cNvGrpSpPr/>
          <p:nvPr/>
        </p:nvGrpSpPr>
        <p:grpSpPr>
          <a:xfrm>
            <a:off x="1747520" y="762000"/>
            <a:ext cx="2560320" cy="2509520"/>
            <a:chOff x="772160" y="782320"/>
            <a:chExt cx="2519680" cy="2499360"/>
          </a:xfrm>
        </p:grpSpPr>
        <p:sp>
          <p:nvSpPr>
            <p:cNvPr id="14" name="Oval 13">
              <a:extLst>
                <a:ext uri="{FF2B5EF4-FFF2-40B4-BE49-F238E27FC236}">
                  <a16:creationId xmlns:a16="http://schemas.microsoft.com/office/drawing/2014/main" id="{841E9F96-4C73-D29B-BB94-3C743047AD97}"/>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1BAB5B2C-0B7C-AC71-A6DE-E8AD0C2698D0}"/>
                </a:ext>
              </a:extLst>
            </p:cNvPr>
            <p:cNvCxnSpPr>
              <a:cxnSpLocks/>
              <a:stCxn id="14" idx="0"/>
              <a:endCxn id="14"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D1A31E-595C-5F47-5CE2-6219F26F26FE}"/>
                </a:ext>
              </a:extLst>
            </p:cNvPr>
            <p:cNvCxnSpPr>
              <a:cxnSpLocks/>
              <a:endCxn id="14"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2378E8-A1A7-87EF-C1EB-AF3D3A264BA2}"/>
                </a:ext>
              </a:extLst>
            </p:cNvPr>
            <p:cNvCxnSpPr>
              <a:cxnSpLocks/>
              <a:endCxn id="14"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6BF2566-2589-9A95-0A8D-2BEA7230ACE9}"/>
                </a:ext>
              </a:extLst>
            </p:cNvPr>
            <p:cNvCxnSpPr>
              <a:cxnSpLocks/>
              <a:stCxn id="14" idx="7"/>
              <a:endCxn id="14"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07" name="Freeform: Shape 8206">
            <a:extLst>
              <a:ext uri="{FF2B5EF4-FFF2-40B4-BE49-F238E27FC236}">
                <a16:creationId xmlns:a16="http://schemas.microsoft.com/office/drawing/2014/main" id="{D443DFC5-E1C3-DC64-98DF-CE4BC4CFA376}"/>
              </a:ext>
            </a:extLst>
          </p:cNvPr>
          <p:cNvSpPr/>
          <p:nvPr/>
        </p:nvSpPr>
        <p:spPr>
          <a:xfrm>
            <a:off x="2133600" y="782320"/>
            <a:ext cx="87376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1" name="Freeform: Shape 8210">
            <a:extLst>
              <a:ext uri="{FF2B5EF4-FFF2-40B4-BE49-F238E27FC236}">
                <a16:creationId xmlns:a16="http://schemas.microsoft.com/office/drawing/2014/main" id="{CA41AE9F-EF35-C961-40C5-5F9155A47B21}"/>
              </a:ext>
            </a:extLst>
          </p:cNvPr>
          <p:cNvSpPr/>
          <p:nvPr/>
        </p:nvSpPr>
        <p:spPr>
          <a:xfrm>
            <a:off x="3027680" y="74937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2" name="Freeform: Shape 8211">
            <a:extLst>
              <a:ext uri="{FF2B5EF4-FFF2-40B4-BE49-F238E27FC236}">
                <a16:creationId xmlns:a16="http://schemas.microsoft.com/office/drawing/2014/main" id="{E0C73801-C2ED-94EE-EBD8-43D47A6A951D}"/>
              </a:ext>
            </a:extLst>
          </p:cNvPr>
          <p:cNvSpPr/>
          <p:nvPr/>
        </p:nvSpPr>
        <p:spPr>
          <a:xfrm>
            <a:off x="3027680" y="1137920"/>
            <a:ext cx="1259840" cy="883920"/>
          </a:xfrm>
          <a:custGeom>
            <a:avLst/>
            <a:gdLst>
              <a:gd name="connsiteX0" fmla="*/ 0 w 1229360"/>
              <a:gd name="connsiteY0" fmla="*/ 873760 h 883920"/>
              <a:gd name="connsiteX1" fmla="*/ 883920 w 1229360"/>
              <a:gd name="connsiteY1" fmla="*/ 0 h 883920"/>
              <a:gd name="connsiteX2" fmla="*/ 1036320 w 1229360"/>
              <a:gd name="connsiteY2" fmla="*/ 20320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29360"/>
              <a:gd name="connsiteY0" fmla="*/ 873760 h 883920"/>
              <a:gd name="connsiteX1" fmla="*/ 883920 w 1229360"/>
              <a:gd name="connsiteY1" fmla="*/ 0 h 883920"/>
              <a:gd name="connsiteX2" fmla="*/ 1076960 w 1229360"/>
              <a:gd name="connsiteY2" fmla="*/ 21336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2936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9888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840" h="883920">
                <a:moveTo>
                  <a:pt x="0" y="873760"/>
                </a:moveTo>
                <a:lnTo>
                  <a:pt x="883920" y="0"/>
                </a:lnTo>
                <a:lnTo>
                  <a:pt x="1076960" y="213360"/>
                </a:lnTo>
                <a:lnTo>
                  <a:pt x="1198880" y="457200"/>
                </a:lnTo>
                <a:lnTo>
                  <a:pt x="1259840" y="731520"/>
                </a:lnTo>
                <a:lnTo>
                  <a:pt x="1259840" y="883920"/>
                </a:lnTo>
                <a:lnTo>
                  <a:pt x="0" y="873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3" name="Freeform: Shape 8212">
            <a:extLst>
              <a:ext uri="{FF2B5EF4-FFF2-40B4-BE49-F238E27FC236}">
                <a16:creationId xmlns:a16="http://schemas.microsoft.com/office/drawing/2014/main" id="{9BB2C014-8085-9CBF-54ED-96F20D7073DB}"/>
              </a:ext>
            </a:extLst>
          </p:cNvPr>
          <p:cNvSpPr/>
          <p:nvPr/>
        </p:nvSpPr>
        <p:spPr>
          <a:xfrm>
            <a:off x="2997200" y="2021840"/>
            <a:ext cx="1290320" cy="863600"/>
          </a:xfrm>
          <a:custGeom>
            <a:avLst/>
            <a:gdLst>
              <a:gd name="connsiteX0" fmla="*/ 0 w 1270000"/>
              <a:gd name="connsiteY0" fmla="*/ 0 h 863600"/>
              <a:gd name="connsiteX1" fmla="*/ 1270000 w 1270000"/>
              <a:gd name="connsiteY1" fmla="*/ 20320 h 863600"/>
              <a:gd name="connsiteX2" fmla="*/ 1239520 w 1270000"/>
              <a:gd name="connsiteY2" fmla="*/ 284480 h 863600"/>
              <a:gd name="connsiteX3" fmla="*/ 1117600 w 1270000"/>
              <a:gd name="connsiteY3" fmla="*/ 579120 h 863600"/>
              <a:gd name="connsiteX4" fmla="*/ 914400 w 1270000"/>
              <a:gd name="connsiteY4" fmla="*/ 863600 h 863600"/>
              <a:gd name="connsiteX5" fmla="*/ 60960 w 1270000"/>
              <a:gd name="connsiteY5" fmla="*/ 20320 h 863600"/>
              <a:gd name="connsiteX6" fmla="*/ 0 w 1270000"/>
              <a:gd name="connsiteY6" fmla="*/ 0 h 863600"/>
              <a:gd name="connsiteX0" fmla="*/ 0 w 1290320"/>
              <a:gd name="connsiteY0" fmla="*/ 0 h 863600"/>
              <a:gd name="connsiteX1" fmla="*/ 1290320 w 1290320"/>
              <a:gd name="connsiteY1" fmla="*/ 0 h 863600"/>
              <a:gd name="connsiteX2" fmla="*/ 1239520 w 1290320"/>
              <a:gd name="connsiteY2" fmla="*/ 28448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07440 w 1290320"/>
              <a:gd name="connsiteY3" fmla="*/ 640080 h 863600"/>
              <a:gd name="connsiteX4" fmla="*/ 914400 w 1290320"/>
              <a:gd name="connsiteY4" fmla="*/ 863600 h 863600"/>
              <a:gd name="connsiteX5" fmla="*/ 60960 w 1290320"/>
              <a:gd name="connsiteY5" fmla="*/ 20320 h 863600"/>
              <a:gd name="connsiteX6" fmla="*/ 0 w 1290320"/>
              <a:gd name="connsiteY6" fmla="*/ 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320" h="863600">
                <a:moveTo>
                  <a:pt x="0" y="0"/>
                </a:moveTo>
                <a:lnTo>
                  <a:pt x="1290320" y="0"/>
                </a:lnTo>
                <a:lnTo>
                  <a:pt x="1270000" y="304800"/>
                </a:lnTo>
                <a:lnTo>
                  <a:pt x="1107440" y="640080"/>
                </a:lnTo>
                <a:lnTo>
                  <a:pt x="914400" y="863600"/>
                </a:lnTo>
                <a:lnTo>
                  <a:pt x="60960" y="20320"/>
                </a:ln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4" name="Freeform: Shape 8213">
            <a:extLst>
              <a:ext uri="{FF2B5EF4-FFF2-40B4-BE49-F238E27FC236}">
                <a16:creationId xmlns:a16="http://schemas.microsoft.com/office/drawing/2014/main" id="{DFA11AF0-FEE3-4534-F4D1-5A14F0609CD5}"/>
              </a:ext>
            </a:extLst>
          </p:cNvPr>
          <p:cNvSpPr/>
          <p:nvPr/>
        </p:nvSpPr>
        <p:spPr>
          <a:xfrm>
            <a:off x="1747520" y="114808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27" name="Picture 8226">
            <a:extLst>
              <a:ext uri="{FF2B5EF4-FFF2-40B4-BE49-F238E27FC236}">
                <a16:creationId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29" name="Picture 8228">
            <a:extLst>
              <a:ext uri="{FF2B5EF4-FFF2-40B4-BE49-F238E27FC236}">
                <a16:creationId xmlns:a16="http://schemas.microsoft.com/office/drawing/2014/main" id="{EA6E30D0-A59B-129B-DDE2-9D79608E6C82}"/>
              </a:ext>
            </a:extLst>
          </p:cNvPr>
          <p:cNvPicPr>
            <a:picLocks noChangeAspect="1"/>
          </p:cNvPicPr>
          <p:nvPr/>
        </p:nvPicPr>
        <p:blipFill>
          <a:blip r:embed="rId6"/>
          <a:stretch>
            <a:fillRect/>
          </a:stretch>
        </p:blipFill>
        <p:spPr>
          <a:xfrm>
            <a:off x="1939607" y="4592320"/>
            <a:ext cx="1619770" cy="2021840"/>
          </a:xfrm>
          <a:prstGeom prst="rect">
            <a:avLst/>
          </a:prstGeom>
        </p:spPr>
      </p:pic>
      <mc:AlternateContent xmlns:mc="http://schemas.openxmlformats.org/markup-compatibility/2006" xmlns:a14="http://schemas.microsoft.com/office/drawing/2010/main">
        <mc:Choice Requires="a14">
          <p:sp>
            <p:nvSpPr>
              <p:cNvPr id="8230" name="Speech Bubble: Rectangle with Corners Rounded 8229">
                <a:extLst>
                  <a:ext uri="{FF2B5EF4-FFF2-40B4-BE49-F238E27FC236}">
                    <a16:creationId xmlns:a16="http://schemas.microsoft.com/office/drawing/2014/main" id="{742DE52B-66B2-EF42-F708-CFFE59B0DA2A}"/>
                  </a:ext>
                </a:extLst>
              </p:cNvPr>
              <p:cNvSpPr/>
              <p:nvPr/>
            </p:nvSpPr>
            <p:spPr>
              <a:xfrm>
                <a:off x="518160" y="3444240"/>
                <a:ext cx="2265680" cy="1056640"/>
              </a:xfrm>
              <a:prstGeom prst="wedgeRoundRectCallout">
                <a:avLst>
                  <a:gd name="adj1" fmla="val 30387"/>
                  <a:gd name="adj2" fmla="val 7241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30" name="Speech Bubble: Rectangle with Corners Rounded 8229">
                <a:extLst>
                  <a:ext uri="{FF2B5EF4-FFF2-40B4-BE49-F238E27FC236}">
                    <a16:creationId xmlns:a16="http://schemas.microsoft.com/office/drawing/2014/main" id="{742DE52B-66B2-EF42-F708-CFFE59B0DA2A}"/>
                  </a:ext>
                </a:extLst>
              </p:cNvPr>
              <p:cNvSpPr>
                <a:spLocks noRot="1" noChangeAspect="1" noMove="1" noResize="1" noEditPoints="1" noAdjustHandles="1" noChangeArrowheads="1" noChangeShapeType="1" noTextEdit="1"/>
              </p:cNvSpPr>
              <p:nvPr/>
            </p:nvSpPr>
            <p:spPr>
              <a:xfrm>
                <a:off x="518160" y="3444240"/>
                <a:ext cx="2265680" cy="1056640"/>
              </a:xfrm>
              <a:prstGeom prst="wedgeRoundRectCallout">
                <a:avLst>
                  <a:gd name="adj1" fmla="val 30387"/>
                  <a:gd name="adj2" fmla="val 72410"/>
                  <a:gd name="adj3" fmla="val 16667"/>
                </a:avLst>
              </a:prstGeom>
              <a:blipFill>
                <a:blip r:embed="rId7"/>
                <a:stretch>
                  <a:fillRect/>
                </a:stretch>
              </a:blipFill>
              <a:ln w="57150"/>
            </p:spPr>
            <p:txBody>
              <a:bodyPr/>
              <a:lstStyle/>
              <a:p>
                <a:r>
                  <a:rPr lang="en-US">
                    <a:noFill/>
                  </a:rPr>
                  <a:t> </a:t>
                </a:r>
              </a:p>
            </p:txBody>
          </p:sp>
        </mc:Fallback>
      </mc:AlternateContent>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8"/>
          <a:stretch>
            <a:fillRect/>
          </a:stretch>
        </p:blipFill>
        <p:spPr>
          <a:xfrm>
            <a:off x="10871003" y="0"/>
            <a:ext cx="1608525" cy="1727126"/>
          </a:xfrm>
          <a:prstGeom prst="rect">
            <a:avLst/>
          </a:prstGeom>
        </p:spPr>
      </p:pic>
      <p:grpSp>
        <p:nvGrpSpPr>
          <p:cNvPr id="8232" name="Group 8231">
            <a:extLst>
              <a:ext uri="{FF2B5EF4-FFF2-40B4-BE49-F238E27FC236}">
                <a16:creationId xmlns:a16="http://schemas.microsoft.com/office/drawing/2014/main" id="{61AF0F2C-C544-6C69-0527-982F1234D199}"/>
              </a:ext>
            </a:extLst>
          </p:cNvPr>
          <p:cNvGrpSpPr/>
          <p:nvPr/>
        </p:nvGrpSpPr>
        <p:grpSpPr>
          <a:xfrm>
            <a:off x="6400800" y="843280"/>
            <a:ext cx="2560320" cy="2509520"/>
            <a:chOff x="772160" y="782320"/>
            <a:chExt cx="2519680" cy="2499360"/>
          </a:xfrm>
        </p:grpSpPr>
        <p:sp>
          <p:nvSpPr>
            <p:cNvPr id="8233" name="Oval 8232">
              <a:extLst>
                <a:ext uri="{FF2B5EF4-FFF2-40B4-BE49-F238E27FC236}">
                  <a16:creationId xmlns:a16="http://schemas.microsoft.com/office/drawing/2014/main" id="{D4D75245-2855-3663-C471-6B9CE78C5B13}"/>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8234" name="Straight Connector 8233">
              <a:extLst>
                <a:ext uri="{FF2B5EF4-FFF2-40B4-BE49-F238E27FC236}">
                  <a16:creationId xmlns:a16="http://schemas.microsoft.com/office/drawing/2014/main" id="{F3F46C21-E444-F469-984F-D99A4C3A23EF}"/>
                </a:ext>
              </a:extLst>
            </p:cNvPr>
            <p:cNvCxnSpPr>
              <a:cxnSpLocks/>
              <a:stCxn id="8233" idx="0"/>
              <a:endCxn id="8233"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5" name="Straight Connector 8234">
              <a:extLst>
                <a:ext uri="{FF2B5EF4-FFF2-40B4-BE49-F238E27FC236}">
                  <a16:creationId xmlns:a16="http://schemas.microsoft.com/office/drawing/2014/main" id="{5396E52F-7FFF-345B-6DC0-BF70B9F66121}"/>
                </a:ext>
              </a:extLst>
            </p:cNvPr>
            <p:cNvCxnSpPr>
              <a:cxnSpLocks/>
              <a:endCxn id="8233"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6" name="Straight Connector 8235">
              <a:extLst>
                <a:ext uri="{FF2B5EF4-FFF2-40B4-BE49-F238E27FC236}">
                  <a16:creationId xmlns:a16="http://schemas.microsoft.com/office/drawing/2014/main" id="{6D1685EA-12B9-C96E-6288-B8D480814FE6}"/>
                </a:ext>
              </a:extLst>
            </p:cNvPr>
            <p:cNvCxnSpPr>
              <a:cxnSpLocks/>
              <a:endCxn id="8233"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7" name="Straight Connector 8236">
              <a:extLst>
                <a:ext uri="{FF2B5EF4-FFF2-40B4-BE49-F238E27FC236}">
                  <a16:creationId xmlns:a16="http://schemas.microsoft.com/office/drawing/2014/main" id="{A2068DF6-3C80-8A68-36CA-F93EC8CDC79E}"/>
                </a:ext>
              </a:extLst>
            </p:cNvPr>
            <p:cNvCxnSpPr>
              <a:cxnSpLocks/>
              <a:stCxn id="8233" idx="7"/>
              <a:endCxn id="8233"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38" name="Freeform: Shape 8237">
            <a:extLst>
              <a:ext uri="{FF2B5EF4-FFF2-40B4-BE49-F238E27FC236}">
                <a16:creationId xmlns:a16="http://schemas.microsoft.com/office/drawing/2014/main" id="{F4DD8CF1-C20A-8EEE-5299-D0C377109E0D}"/>
              </a:ext>
            </a:extLst>
          </p:cNvPr>
          <p:cNvSpPr/>
          <p:nvPr/>
        </p:nvSpPr>
        <p:spPr>
          <a:xfrm>
            <a:off x="6786880" y="863600"/>
            <a:ext cx="89408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39" name="Freeform: Shape 8238">
            <a:extLst>
              <a:ext uri="{FF2B5EF4-FFF2-40B4-BE49-F238E27FC236}">
                <a16:creationId xmlns:a16="http://schemas.microsoft.com/office/drawing/2014/main" id="{39762249-90DB-EDAE-11B9-E05500155FB2}"/>
              </a:ext>
            </a:extLst>
          </p:cNvPr>
          <p:cNvSpPr/>
          <p:nvPr/>
        </p:nvSpPr>
        <p:spPr>
          <a:xfrm>
            <a:off x="7680960" y="84081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0" name="Freeform: Shape 8239">
            <a:extLst>
              <a:ext uri="{FF2B5EF4-FFF2-40B4-BE49-F238E27FC236}">
                <a16:creationId xmlns:a16="http://schemas.microsoft.com/office/drawing/2014/main" id="{341786A3-197B-19E3-9FAC-02A12644A519}"/>
              </a:ext>
            </a:extLst>
          </p:cNvPr>
          <p:cNvSpPr/>
          <p:nvPr/>
        </p:nvSpPr>
        <p:spPr>
          <a:xfrm>
            <a:off x="6400800" y="122936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42" name="Picture 8241">
            <a:extLst>
              <a:ext uri="{FF2B5EF4-FFF2-40B4-BE49-F238E27FC236}">
                <a16:creationId xmlns:a16="http://schemas.microsoft.com/office/drawing/2014/main" id="{9D63DB03-DBA4-4A9F-E366-60B3EE39D45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156" b="97110" l="9043" r="89894">
                        <a14:foregroundMark x1="29787" y1="6358" x2="42021" y2="5780"/>
                        <a14:foregroundMark x1="34043" y1="2312" x2="44681" y2="4046"/>
                        <a14:foregroundMark x1="35106" y1="47399" x2="42553" y2="86127"/>
                        <a14:foregroundMark x1="45213" y1="44509" x2="56383" y2="93064"/>
                        <a14:foregroundMark x1="50532" y1="43353" x2="77660" y2="39884"/>
                        <a14:foregroundMark x1="77660" y1="39884" x2="82979" y2="9827"/>
                        <a14:foregroundMark x1="82979" y1="9827" x2="82979" y2="9827"/>
                        <a14:foregroundMark x1="61170" y1="49133" x2="59043" y2="60694"/>
                        <a14:foregroundMark x1="33511" y1="42197" x2="23404" y2="58960"/>
                        <a14:foregroundMark x1="34043" y1="43931" x2="48936" y2="43931"/>
                        <a14:foregroundMark x1="36170" y1="36994" x2="44681" y2="41040"/>
                        <a14:foregroundMark x1="37766" y1="76301" x2="37766" y2="97110"/>
                        <a14:foregroundMark x1="37766" y1="4046" x2="46277" y2="4046"/>
                        <a14:foregroundMark x1="27128" y1="24277" x2="33511" y2="28902"/>
                      </a14:backgroundRemoval>
                    </a14:imgEffect>
                  </a14:imgLayer>
                </a14:imgProps>
              </a:ext>
            </a:extLst>
          </a:blip>
          <a:stretch>
            <a:fillRect/>
          </a:stretch>
        </p:blipFill>
        <p:spPr>
          <a:xfrm>
            <a:off x="5322570" y="4687887"/>
            <a:ext cx="1790700" cy="1647825"/>
          </a:xfrm>
          <a:prstGeom prst="rect">
            <a:avLst/>
          </a:prstGeom>
        </p:spPr>
      </p:pic>
      <mc:AlternateContent xmlns:mc="http://schemas.openxmlformats.org/markup-compatibility/2006" xmlns:a14="http://schemas.microsoft.com/office/drawing/2010/main">
        <mc:Choice Requires="a14">
          <p:sp>
            <p:nvSpPr>
              <p:cNvPr id="8243" name="Speech Bubble: Rectangle with Corners Rounded 8242">
                <a:extLst>
                  <a:ext uri="{FF2B5EF4-FFF2-40B4-BE49-F238E27FC236}">
                    <a16:creationId xmlns:a16="http://schemas.microsoft.com/office/drawing/2014/main" id="{06BC172F-CACB-9EEA-213C-5AB25FE1056D}"/>
                  </a:ext>
                </a:extLst>
              </p:cNvPr>
              <p:cNvSpPr/>
              <p:nvPr/>
            </p:nvSpPr>
            <p:spPr>
              <a:xfrm>
                <a:off x="4693920" y="3352800"/>
                <a:ext cx="2265680" cy="1056640"/>
              </a:xfrm>
              <a:prstGeom prst="wedgeRoundRectCallout">
                <a:avLst>
                  <a:gd name="adj1" fmla="val 12898"/>
                  <a:gd name="adj2" fmla="val 7529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43" name="Speech Bubble: Rectangle with Corners Rounded 8242">
                <a:extLst>
                  <a:ext uri="{FF2B5EF4-FFF2-40B4-BE49-F238E27FC236}">
                    <a16:creationId xmlns:a16="http://schemas.microsoft.com/office/drawing/2014/main" id="{06BC172F-CACB-9EEA-213C-5AB25FE1056D}"/>
                  </a:ext>
                </a:extLst>
              </p:cNvPr>
              <p:cNvSpPr>
                <a:spLocks noRot="1" noChangeAspect="1" noMove="1" noResize="1" noEditPoints="1" noAdjustHandles="1" noChangeArrowheads="1" noChangeShapeType="1" noTextEdit="1"/>
              </p:cNvSpPr>
              <p:nvPr/>
            </p:nvSpPr>
            <p:spPr>
              <a:xfrm>
                <a:off x="4693920" y="3352800"/>
                <a:ext cx="2265680" cy="1056640"/>
              </a:xfrm>
              <a:prstGeom prst="wedgeRoundRectCallout">
                <a:avLst>
                  <a:gd name="adj1" fmla="val 12898"/>
                  <a:gd name="adj2" fmla="val 75295"/>
                  <a:gd name="adj3" fmla="val 16667"/>
                </a:avLst>
              </a:prstGeom>
              <a:blipFill>
                <a:blip r:embed="rId11"/>
                <a:stretch>
                  <a:fillRect/>
                </a:stretch>
              </a:blipFill>
              <a:ln w="57150"/>
            </p:spPr>
            <p:txBody>
              <a:bodyPr/>
              <a:lstStyle/>
              <a:p>
                <a:r>
                  <a:rPr lang="en-US">
                    <a:noFill/>
                  </a:rPr>
                  <a:t> </a:t>
                </a:r>
              </a:p>
            </p:txBody>
          </p:sp>
        </mc:Fallback>
      </mc:AlternateContent>
      <p:pic>
        <p:nvPicPr>
          <p:cNvPr id="8245" name="Picture 8244">
            <a:extLst>
              <a:ext uri="{FF2B5EF4-FFF2-40B4-BE49-F238E27FC236}">
                <a16:creationId xmlns:a16="http://schemas.microsoft.com/office/drawing/2014/main" id="{2803CF9B-AF16-2D3E-EAB3-AA6DF044AD71}"/>
              </a:ext>
            </a:extLst>
          </p:cNvPr>
          <p:cNvPicPr>
            <a:picLocks noChangeAspect="1"/>
          </p:cNvPicPr>
          <p:nvPr/>
        </p:nvPicPr>
        <p:blipFill>
          <a:blip r:embed="rId12"/>
          <a:stretch>
            <a:fillRect/>
          </a:stretch>
        </p:blipFill>
        <p:spPr>
          <a:xfrm>
            <a:off x="8971280" y="4114800"/>
            <a:ext cx="1624263" cy="2373923"/>
          </a:xfrm>
          <a:prstGeom prst="rect">
            <a:avLst/>
          </a:prstGeom>
        </p:spPr>
      </p:pic>
      <p:sp>
        <p:nvSpPr>
          <p:cNvPr id="8246" name="Speech Bubble: Rectangle with Corners Rounded 8245">
            <a:extLst>
              <a:ext uri="{FF2B5EF4-FFF2-40B4-BE49-F238E27FC236}">
                <a16:creationId xmlns:a16="http://schemas.microsoft.com/office/drawing/2014/main" id="{5D4A8575-EB66-0D9C-05E2-124EAED74E9B}"/>
              </a:ext>
            </a:extLst>
          </p:cNvPr>
          <p:cNvSpPr/>
          <p:nvPr/>
        </p:nvSpPr>
        <p:spPr>
          <a:xfrm>
            <a:off x="9347200" y="2600960"/>
            <a:ext cx="2479040" cy="1229360"/>
          </a:xfrm>
          <a:prstGeom prst="wedgeRoundRectCallout">
            <a:avLst>
              <a:gd name="adj1" fmla="val -26080"/>
              <a:gd name="adj2" fmla="val 8229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Bạn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nào</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nhiều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phần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nhỉ</a:t>
            </a:r>
            <a:r>
              <a:rPr lang="en-US" sz="2400" b="1" dirty="0">
                <a:solidFill>
                  <a:srgbClr val="00206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2EA39E4-3F59-DC8B-024B-3D61B94C00C3}"/>
              </a:ext>
            </a:extLst>
          </p:cNvPr>
          <p:cNvSpPr txBox="1"/>
          <p:nvPr/>
        </p:nvSpPr>
        <p:spPr>
          <a:xfrm>
            <a:off x="2865120" y="172720"/>
            <a:ext cx="748792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So </a:t>
            </a:r>
            <a:r>
              <a:rPr lang="en-US" sz="3200" b="1" dirty="0" err="1">
                <a:latin typeface="Cambria" panose="02040503050406030204" pitchFamily="18" charset="0"/>
                <a:ea typeface="Cambria" panose="02040503050406030204" pitchFamily="18" charset="0"/>
              </a:rPr>
              <a:t>sánh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hai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phân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cùng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mẫu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7"/>
                                        </p:tgtEl>
                                        <p:attrNameLst>
                                          <p:attrName>style.visibility</p:attrName>
                                        </p:attrNameLst>
                                      </p:cBhvr>
                                      <p:to>
                                        <p:strVal val="visible"/>
                                      </p:to>
                                    </p:set>
                                    <p:animEffect transition="in" filter="wipe(left)">
                                      <p:cBhvr>
                                        <p:cTn id="12" dur="500"/>
                                        <p:tgtEl>
                                          <p:spTgt spid="820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211"/>
                                        </p:tgtEl>
                                        <p:attrNameLst>
                                          <p:attrName>style.visibility</p:attrName>
                                        </p:attrNameLst>
                                      </p:cBhvr>
                                      <p:to>
                                        <p:strVal val="visible"/>
                                      </p:to>
                                    </p:set>
                                    <p:animEffect transition="in" filter="wipe(left)">
                                      <p:cBhvr>
                                        <p:cTn id="15" dur="500"/>
                                        <p:tgtEl>
                                          <p:spTgt spid="82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212"/>
                                        </p:tgtEl>
                                        <p:attrNameLst>
                                          <p:attrName>style.visibility</p:attrName>
                                        </p:attrNameLst>
                                      </p:cBhvr>
                                      <p:to>
                                        <p:strVal val="visible"/>
                                      </p:to>
                                    </p:set>
                                    <p:animEffect transition="in" filter="wipe(left)">
                                      <p:cBhvr>
                                        <p:cTn id="18" dur="500"/>
                                        <p:tgtEl>
                                          <p:spTgt spid="82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213"/>
                                        </p:tgtEl>
                                        <p:attrNameLst>
                                          <p:attrName>style.visibility</p:attrName>
                                        </p:attrNameLst>
                                      </p:cBhvr>
                                      <p:to>
                                        <p:strVal val="visible"/>
                                      </p:to>
                                    </p:set>
                                    <p:animEffect transition="in" filter="wipe(left)">
                                      <p:cBhvr>
                                        <p:cTn id="21" dur="500"/>
                                        <p:tgtEl>
                                          <p:spTgt spid="82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214"/>
                                        </p:tgtEl>
                                        <p:attrNameLst>
                                          <p:attrName>style.visibility</p:attrName>
                                        </p:attrNameLst>
                                      </p:cBhvr>
                                      <p:to>
                                        <p:strVal val="visible"/>
                                      </p:to>
                                    </p:set>
                                    <p:animEffect transition="in" filter="wipe(left)">
                                      <p:cBhvr>
                                        <p:cTn id="24" dur="500"/>
                                        <p:tgtEl>
                                          <p:spTgt spid="82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230"/>
                                        </p:tgtEl>
                                        <p:attrNameLst>
                                          <p:attrName>style.visibility</p:attrName>
                                        </p:attrNameLst>
                                      </p:cBhvr>
                                      <p:to>
                                        <p:strVal val="visible"/>
                                      </p:to>
                                    </p:set>
                                    <p:animEffect transition="in" filter="fade">
                                      <p:cBhvr>
                                        <p:cTn id="29" dur="1000"/>
                                        <p:tgtEl>
                                          <p:spTgt spid="8230"/>
                                        </p:tgtEl>
                                      </p:cBhvr>
                                    </p:animEffect>
                                    <p:anim calcmode="lin" valueType="num">
                                      <p:cBhvr>
                                        <p:cTn id="30" dur="1000" fill="hold"/>
                                        <p:tgtEl>
                                          <p:spTgt spid="8230"/>
                                        </p:tgtEl>
                                        <p:attrNameLst>
                                          <p:attrName>ppt_x</p:attrName>
                                        </p:attrNameLst>
                                      </p:cBhvr>
                                      <p:tavLst>
                                        <p:tav tm="0">
                                          <p:val>
                                            <p:strVal val="#ppt_x"/>
                                          </p:val>
                                        </p:tav>
                                        <p:tav tm="100000">
                                          <p:val>
                                            <p:strVal val="#ppt_x"/>
                                          </p:val>
                                        </p:tav>
                                      </p:tavLst>
                                    </p:anim>
                                    <p:anim calcmode="lin" valueType="num">
                                      <p:cBhvr>
                                        <p:cTn id="31" dur="1000" fill="hold"/>
                                        <p:tgtEl>
                                          <p:spTgt spid="823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229"/>
                                        </p:tgtEl>
                                        <p:attrNameLst>
                                          <p:attrName>style.visibility</p:attrName>
                                        </p:attrNameLst>
                                      </p:cBhvr>
                                      <p:to>
                                        <p:strVal val="visible"/>
                                      </p:to>
                                    </p:set>
                                    <p:animEffect transition="in" filter="fade">
                                      <p:cBhvr>
                                        <p:cTn id="34" dur="1000"/>
                                        <p:tgtEl>
                                          <p:spTgt spid="8229"/>
                                        </p:tgtEl>
                                      </p:cBhvr>
                                    </p:animEffect>
                                    <p:anim calcmode="lin" valueType="num">
                                      <p:cBhvr>
                                        <p:cTn id="35" dur="1000" fill="hold"/>
                                        <p:tgtEl>
                                          <p:spTgt spid="8229"/>
                                        </p:tgtEl>
                                        <p:attrNameLst>
                                          <p:attrName>ppt_x</p:attrName>
                                        </p:attrNameLst>
                                      </p:cBhvr>
                                      <p:tavLst>
                                        <p:tav tm="0">
                                          <p:val>
                                            <p:strVal val="#ppt_x"/>
                                          </p:val>
                                        </p:tav>
                                        <p:tav tm="100000">
                                          <p:val>
                                            <p:strVal val="#ppt_x"/>
                                          </p:val>
                                        </p:tav>
                                      </p:tavLst>
                                    </p:anim>
                                    <p:anim calcmode="lin" valueType="num">
                                      <p:cBhvr>
                                        <p:cTn id="36" dur="1000" fill="hold"/>
                                        <p:tgtEl>
                                          <p:spTgt spid="82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240"/>
                                        </p:tgtEl>
                                        <p:attrNameLst>
                                          <p:attrName>style.visibility</p:attrName>
                                        </p:attrNameLst>
                                      </p:cBhvr>
                                      <p:to>
                                        <p:strVal val="visible"/>
                                      </p:to>
                                    </p:set>
                                    <p:animEffect transition="in" filter="wipe(left)">
                                      <p:cBhvr>
                                        <p:cTn id="41" dur="500"/>
                                        <p:tgtEl>
                                          <p:spTgt spid="824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238"/>
                                        </p:tgtEl>
                                        <p:attrNameLst>
                                          <p:attrName>style.visibility</p:attrName>
                                        </p:attrNameLst>
                                      </p:cBhvr>
                                      <p:to>
                                        <p:strVal val="visible"/>
                                      </p:to>
                                    </p:set>
                                    <p:animEffect transition="in" filter="wipe(left)">
                                      <p:cBhvr>
                                        <p:cTn id="44" dur="500"/>
                                        <p:tgtEl>
                                          <p:spTgt spid="823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239"/>
                                        </p:tgtEl>
                                        <p:attrNameLst>
                                          <p:attrName>style.visibility</p:attrName>
                                        </p:attrNameLst>
                                      </p:cBhvr>
                                      <p:to>
                                        <p:strVal val="visible"/>
                                      </p:to>
                                    </p:set>
                                    <p:animEffect transition="in" filter="wipe(left)">
                                      <p:cBhvr>
                                        <p:cTn id="47" dur="500"/>
                                        <p:tgtEl>
                                          <p:spTgt spid="823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243"/>
                                        </p:tgtEl>
                                        <p:attrNameLst>
                                          <p:attrName>style.visibility</p:attrName>
                                        </p:attrNameLst>
                                      </p:cBhvr>
                                      <p:to>
                                        <p:strVal val="visible"/>
                                      </p:to>
                                    </p:set>
                                    <p:animEffect transition="in" filter="fade">
                                      <p:cBhvr>
                                        <p:cTn id="52" dur="1000"/>
                                        <p:tgtEl>
                                          <p:spTgt spid="8243"/>
                                        </p:tgtEl>
                                      </p:cBhvr>
                                    </p:animEffect>
                                    <p:anim calcmode="lin" valueType="num">
                                      <p:cBhvr>
                                        <p:cTn id="53" dur="1000" fill="hold"/>
                                        <p:tgtEl>
                                          <p:spTgt spid="8243"/>
                                        </p:tgtEl>
                                        <p:attrNameLst>
                                          <p:attrName>ppt_x</p:attrName>
                                        </p:attrNameLst>
                                      </p:cBhvr>
                                      <p:tavLst>
                                        <p:tav tm="0">
                                          <p:val>
                                            <p:strVal val="#ppt_x"/>
                                          </p:val>
                                        </p:tav>
                                        <p:tav tm="100000">
                                          <p:val>
                                            <p:strVal val="#ppt_x"/>
                                          </p:val>
                                        </p:tav>
                                      </p:tavLst>
                                    </p:anim>
                                    <p:anim calcmode="lin" valueType="num">
                                      <p:cBhvr>
                                        <p:cTn id="54" dur="1000" fill="hold"/>
                                        <p:tgtEl>
                                          <p:spTgt spid="824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242"/>
                                        </p:tgtEl>
                                        <p:attrNameLst>
                                          <p:attrName>style.visibility</p:attrName>
                                        </p:attrNameLst>
                                      </p:cBhvr>
                                      <p:to>
                                        <p:strVal val="visible"/>
                                      </p:to>
                                    </p:set>
                                    <p:animEffect transition="in" filter="fade">
                                      <p:cBhvr>
                                        <p:cTn id="57" dur="1000"/>
                                        <p:tgtEl>
                                          <p:spTgt spid="8242"/>
                                        </p:tgtEl>
                                      </p:cBhvr>
                                    </p:animEffect>
                                    <p:anim calcmode="lin" valueType="num">
                                      <p:cBhvr>
                                        <p:cTn id="58" dur="1000" fill="hold"/>
                                        <p:tgtEl>
                                          <p:spTgt spid="8242"/>
                                        </p:tgtEl>
                                        <p:attrNameLst>
                                          <p:attrName>ppt_x</p:attrName>
                                        </p:attrNameLst>
                                      </p:cBhvr>
                                      <p:tavLst>
                                        <p:tav tm="0">
                                          <p:val>
                                            <p:strVal val="#ppt_x"/>
                                          </p:val>
                                        </p:tav>
                                        <p:tav tm="100000">
                                          <p:val>
                                            <p:strVal val="#ppt_x"/>
                                          </p:val>
                                        </p:tav>
                                      </p:tavLst>
                                    </p:anim>
                                    <p:anim calcmode="lin" valueType="num">
                                      <p:cBhvr>
                                        <p:cTn id="59" dur="1000" fill="hold"/>
                                        <p:tgtEl>
                                          <p:spTgt spid="824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8246"/>
                                        </p:tgtEl>
                                        <p:attrNameLst>
                                          <p:attrName>style.visibility</p:attrName>
                                        </p:attrNameLst>
                                      </p:cBhvr>
                                      <p:to>
                                        <p:strVal val="visible"/>
                                      </p:to>
                                    </p:set>
                                    <p:animEffect transition="in" filter="fade">
                                      <p:cBhvr>
                                        <p:cTn id="64" dur="1000"/>
                                        <p:tgtEl>
                                          <p:spTgt spid="8246"/>
                                        </p:tgtEl>
                                      </p:cBhvr>
                                    </p:animEffect>
                                    <p:anim calcmode="lin" valueType="num">
                                      <p:cBhvr>
                                        <p:cTn id="65" dur="1000" fill="hold"/>
                                        <p:tgtEl>
                                          <p:spTgt spid="8246"/>
                                        </p:tgtEl>
                                        <p:attrNameLst>
                                          <p:attrName>ppt_x</p:attrName>
                                        </p:attrNameLst>
                                      </p:cBhvr>
                                      <p:tavLst>
                                        <p:tav tm="0">
                                          <p:val>
                                            <p:strVal val="#ppt_x"/>
                                          </p:val>
                                        </p:tav>
                                        <p:tav tm="100000">
                                          <p:val>
                                            <p:strVal val="#ppt_x"/>
                                          </p:val>
                                        </p:tav>
                                      </p:tavLst>
                                    </p:anim>
                                    <p:anim calcmode="lin" valueType="num">
                                      <p:cBhvr>
                                        <p:cTn id="66" dur="1000" fill="hold"/>
                                        <p:tgtEl>
                                          <p:spTgt spid="8246"/>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245"/>
                                        </p:tgtEl>
                                        <p:attrNameLst>
                                          <p:attrName>style.visibility</p:attrName>
                                        </p:attrNameLst>
                                      </p:cBhvr>
                                      <p:to>
                                        <p:strVal val="visible"/>
                                      </p:to>
                                    </p:set>
                                    <p:animEffect transition="in" filter="fade">
                                      <p:cBhvr>
                                        <p:cTn id="69" dur="1000"/>
                                        <p:tgtEl>
                                          <p:spTgt spid="8245"/>
                                        </p:tgtEl>
                                      </p:cBhvr>
                                    </p:animEffect>
                                    <p:anim calcmode="lin" valueType="num">
                                      <p:cBhvr>
                                        <p:cTn id="70" dur="1000" fill="hold"/>
                                        <p:tgtEl>
                                          <p:spTgt spid="8245"/>
                                        </p:tgtEl>
                                        <p:attrNameLst>
                                          <p:attrName>ppt_x</p:attrName>
                                        </p:attrNameLst>
                                      </p:cBhvr>
                                      <p:tavLst>
                                        <p:tav tm="0">
                                          <p:val>
                                            <p:strVal val="#ppt_x"/>
                                          </p:val>
                                        </p:tav>
                                        <p:tav tm="100000">
                                          <p:val>
                                            <p:strVal val="#ppt_x"/>
                                          </p:val>
                                        </p:tav>
                                      </p:tavLst>
                                    </p:anim>
                                    <p:anim calcmode="lin" valueType="num">
                                      <p:cBhvr>
                                        <p:cTn id="71" dur="1000" fill="hold"/>
                                        <p:tgtEl>
                                          <p:spTgt spid="8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8211" grpId="0" animBg="1"/>
      <p:bldP spid="8212" grpId="0" animBg="1"/>
      <p:bldP spid="8213" grpId="0" animBg="1"/>
      <p:bldP spid="8214" grpId="0" animBg="1"/>
      <p:bldP spid="8230" grpId="0" animBg="1"/>
      <p:bldP spid="8238" grpId="0" animBg="1"/>
      <p:bldP spid="8239" grpId="0" animBg="1"/>
      <p:bldP spid="8240" grpId="0" animBg="1"/>
      <p:bldP spid="8243" grpId="0" animBg="1"/>
      <p:bldP spid="8246"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27" name="Picture 8226">
            <a:extLst>
              <a:ext uri="{FF2B5EF4-FFF2-40B4-BE49-F238E27FC236}">
                <a16:creationId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6"/>
          <a:stretch>
            <a:fillRect/>
          </a:stretch>
        </p:blipFill>
        <p:spPr>
          <a:xfrm>
            <a:off x="10871003" y="0"/>
            <a:ext cx="1608525" cy="1727126"/>
          </a:xfrm>
          <a:prstGeom prst="rect">
            <a:avLst/>
          </a:prstGeom>
        </p:spPr>
      </p:pic>
      <p:sp>
        <p:nvSpPr>
          <p:cNvPr id="3" name="TextBox 2">
            <a:extLst>
              <a:ext uri="{FF2B5EF4-FFF2-40B4-BE49-F238E27FC236}">
                <a16:creationId xmlns:a16="http://schemas.microsoft.com/office/drawing/2014/main" id="{B2608C2D-1CE9-D7D4-7A33-9D362A8B1E4C}"/>
              </a:ext>
            </a:extLst>
          </p:cNvPr>
          <p:cNvSpPr txBox="1"/>
          <p:nvPr/>
        </p:nvSpPr>
        <p:spPr>
          <a:xfrm>
            <a:off x="1767840" y="670560"/>
            <a:ext cx="9062720" cy="1200329"/>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err="1">
                <a:latin typeface="Cambria" panose="02040503050406030204" pitchFamily="18" charset="0"/>
                <a:ea typeface="Cambria" panose="02040503050406030204" pitchFamily="18" charset="0"/>
              </a:rPr>
              <a:t>Nhìn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vẽ</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thấy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phần</a:t>
            </a:r>
            <a:r>
              <a:rPr lang="en-US" sz="3600" dirty="0">
                <a:latin typeface="Cambria" panose="02040503050406030204" pitchFamily="18" charset="0"/>
                <a:ea typeface="Cambria" panose="02040503050406030204" pitchFamily="18" charset="0"/>
              </a:rPr>
              <a:t> Mai </a:t>
            </a:r>
            <a:r>
              <a:rPr lang="en-US" sz="3600" dirty="0" err="1">
                <a:latin typeface="Cambria" panose="02040503050406030204" pitchFamily="18" charset="0"/>
                <a:ea typeface="Cambria" panose="02040503050406030204" pitchFamily="18" charset="0"/>
              </a:rPr>
              <a:t>tô</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nhiều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Việt</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C6A25A-5DD7-7B81-8579-3D57606510D5}"/>
                  </a:ext>
                </a:extLst>
              </p:cNvPr>
              <p:cNvSpPr txBox="1"/>
              <p:nvPr/>
            </p:nvSpPr>
            <p:spPr>
              <a:xfrm>
                <a:off x="1300480" y="192024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&gt;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lớn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5" name="TextBox 4">
                <a:extLst>
                  <a:ext uri="{FF2B5EF4-FFF2-40B4-BE49-F238E27FC236}">
                    <a16:creationId xmlns:a16="http://schemas.microsoft.com/office/drawing/2014/main" id="{D5C6A25A-5DD7-7B81-8579-3D57606510D5}"/>
                  </a:ext>
                </a:extLst>
              </p:cNvPr>
              <p:cNvSpPr txBox="1">
                <a:spLocks noRot="1" noChangeAspect="1" noMove="1" noResize="1" noEditPoints="1" noAdjustHandles="1" noChangeArrowheads="1" noChangeShapeType="1" noTextEdit="1"/>
              </p:cNvSpPr>
              <p:nvPr/>
            </p:nvSpPr>
            <p:spPr>
              <a:xfrm>
                <a:off x="1300480" y="1920240"/>
                <a:ext cx="10891520" cy="891847"/>
              </a:xfrm>
              <a:prstGeom prst="rect">
                <a:avLst/>
              </a:prstGeom>
              <a:blipFill>
                <a:blip r:embed="rId7"/>
                <a:stretch>
                  <a:fillRect b="-8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DFE7B6F-5B6D-C726-8AB5-6C314DBA6A04}"/>
                  </a:ext>
                </a:extLst>
              </p:cNvPr>
              <p:cNvSpPr txBox="1"/>
              <p:nvPr/>
            </p:nvSpPr>
            <p:spPr>
              <a:xfrm>
                <a:off x="1300480" y="299720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a:t>
                </a:r>
                <a:r>
                  <a:rPr lang="pt-BR" sz="3200" b="1" dirty="0">
                    <a:latin typeface="Cambria" panose="02040503050406030204" pitchFamily="18" charset="0"/>
                    <a:ea typeface="Cambria" panose="02040503050406030204" pitchFamily="18" charset="0"/>
                  </a:rPr>
                  <a:t>&lt;</a:t>
                </a:r>
                <a:r>
                  <a:rPr lang="pt-BR" sz="3200" b="1" dirty="0">
                    <a:effectLst/>
                    <a:latin typeface="Cambria" panose="02040503050406030204" pitchFamily="18" charset="0"/>
                    <a:ea typeface="Cambria" panose="02040503050406030204" pitchFamily="18" charset="0"/>
                  </a:rPr>
                  <a: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Ba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6" name="TextBox 5">
                <a:extLst>
                  <a:ext uri="{FF2B5EF4-FFF2-40B4-BE49-F238E27FC236}">
                    <a16:creationId xmlns:a16="http://schemas.microsoft.com/office/drawing/2014/main" id="{CDFE7B6F-5B6D-C726-8AB5-6C314DBA6A04}"/>
                  </a:ext>
                </a:extLst>
              </p:cNvPr>
              <p:cNvSpPr txBox="1">
                <a:spLocks noRot="1" noChangeAspect="1" noMove="1" noResize="1" noEditPoints="1" noAdjustHandles="1" noChangeArrowheads="1" noChangeShapeType="1" noTextEdit="1"/>
              </p:cNvSpPr>
              <p:nvPr/>
            </p:nvSpPr>
            <p:spPr>
              <a:xfrm>
                <a:off x="1300480" y="2997200"/>
                <a:ext cx="10891520" cy="891847"/>
              </a:xfrm>
              <a:prstGeom prst="rect">
                <a:avLst/>
              </a:prstGeom>
              <a:blipFill>
                <a:blip r:embed="rId8"/>
                <a:stretch>
                  <a:fillRect b="-890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49400C3-8006-22E8-0243-EBCEEDCC3DD8}"/>
              </a:ext>
            </a:extLst>
          </p:cNvPr>
          <p:cNvSpPr/>
          <p:nvPr/>
        </p:nvSpPr>
        <p:spPr>
          <a:xfrm>
            <a:off x="1188720" y="4185920"/>
            <a:ext cx="10088880" cy="2448560"/>
          </a:xfrm>
          <a:prstGeom prst="rect">
            <a:avLst/>
          </a:prstGeom>
          <a:solidFill>
            <a:srgbClr val="FCCC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AA0BEF-DFD6-BF09-5F97-D40228ECE0A7}"/>
              </a:ext>
            </a:extLst>
          </p:cNvPr>
          <p:cNvSpPr txBox="1"/>
          <p:nvPr/>
        </p:nvSpPr>
        <p:spPr>
          <a:xfrm>
            <a:off x="1412240" y="4185920"/>
            <a:ext cx="9591040" cy="2451953"/>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a:p>
            <a:pPr marL="0" marR="0">
              <a:spcBef>
                <a:spcPts val="0"/>
              </a:spcBef>
              <a:spcAft>
                <a:spcPts val="0"/>
              </a:spcAft>
              <a:tabLst>
                <a:tab pos="255270" algn="l"/>
              </a:tabLst>
            </a:pPr>
            <a:r>
              <a:rPr lang="en-US" sz="2800" b="1" i="1" dirty="0">
                <a:effectLst/>
                <a:latin typeface="Cambria" panose="02040503050406030204" pitchFamily="18" charset="0"/>
                <a:ea typeface="Cambria" panose="02040503050406030204" pitchFamily="18" charset="0"/>
              </a:rPr>
              <a:t>Trong </a:t>
            </a:r>
            <a:r>
              <a:rPr lang="en-US" sz="2800" b="1" i="1" dirty="0" err="1">
                <a:effectLst/>
                <a:latin typeface="Cambria" panose="02040503050406030204" pitchFamily="18" charset="0"/>
                <a:ea typeface="Cambria" panose="02040503050406030204" pitchFamily="18" charset="0"/>
              </a:rPr>
              <a:t>hai</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phân</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cùng</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mẫu</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endParaRPr lang="en-US" sz="2800" b="1" dirty="0">
              <a:effectLst/>
              <a:latin typeface="Cambria" panose="02040503050406030204" pitchFamily="18" charset="0"/>
              <a:ea typeface="Cambria" panose="020405030504060302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vi-VN" sz="2800" i="1" dirty="0">
                <a:effectLst/>
                <a:latin typeface="Cambria" panose="02040503050406030204" pitchFamily="18" charset="0"/>
                <a:ea typeface="Cambria" panose="02040503050406030204" pitchFamily="18" charset="0"/>
                <a:cs typeface="Times New Roman" panose="02020603050405020304" pitchFamily="18" charset="0"/>
              </a:rPr>
              <a:t>Phân số nào có tử số bé hơn thì bé hơn.</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nào</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vi-VN" sz="2800" i="1" dirty="0">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Nếu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bằng</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nhau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hai</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đó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rPr>
              <a:t>bằng</a:t>
            </a:r>
            <a:r>
              <a:rPr lang="en-US" sz="2800" i="1" dirty="0">
                <a:effectLst/>
                <a:latin typeface="Cambria" panose="02040503050406030204" pitchFamily="18" charset="0"/>
                <a:ea typeface="Cambria" panose="02040503050406030204" pitchFamily="18" charset="0"/>
              </a:rPr>
              <a:t> </a:t>
            </a:r>
            <a:r>
              <a:rPr lang="en-US" sz="2800" i="1" dirty="0" err="1">
                <a:effectLst/>
                <a:latin typeface="Cambria" panose="02040503050406030204" pitchFamily="18" charset="0"/>
                <a:ea typeface="Cambria" panose="02040503050406030204" pitchFamily="18" charset="0"/>
              </a:rPr>
              <a:t>nhau</a:t>
            </a:r>
            <a:r>
              <a:rPr lang="en-US" sz="2800" i="1" dirty="0">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026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arn(inVertical)">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barn(inVertical)">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barn(inVertical)">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barn(inVertical)">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6640686-FAC4-6537-5943-59154CE89AED}"/>
              </a:ext>
            </a:extLst>
          </p:cNvPr>
          <p:cNvPicPr>
            <a:picLocks noChangeAspect="1"/>
          </p:cNvPicPr>
          <p:nvPr/>
        </p:nvPicPr>
        <p:blipFill>
          <a:blip r:embed="rId18"/>
          <a:stretch>
            <a:fillRect/>
          </a:stretch>
        </p:blipFill>
        <p:spPr>
          <a:xfrm>
            <a:off x="4938498" y="2784769"/>
            <a:ext cx="6419644" cy="1999661"/>
          </a:xfrm>
          <a:prstGeom prst="rect">
            <a:avLst/>
          </a:prstGeom>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707886"/>
          </a:xfrm>
          <a:prstGeom prst="rect">
            <a:avLst/>
          </a:prstGeom>
          <a:solidFill>
            <a:schemeClr val="bg1"/>
          </a:solidFill>
          <a:ln w="63500" cmpd="thickThin">
            <a:solidFill>
              <a:srgbClr val="002060"/>
            </a:solidFill>
          </a:ln>
        </p:spPr>
        <p:txBody>
          <a:bodyPr wrap="square" rtlCol="0">
            <a:spAutoFit/>
          </a:bodyPr>
          <a:lstStyle/>
          <a:p>
            <a:pPr lvl="0" algn="ct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So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theo</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mẫu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7F63EA4-6EEB-A2BC-A6F9-6477E82751DC}"/>
              </a:ext>
            </a:extLst>
          </p:cNvPr>
          <p:cNvPicPr>
            <a:picLocks noChangeAspect="1"/>
          </p:cNvPicPr>
          <p:nvPr/>
        </p:nvPicPr>
        <p:blipFill>
          <a:blip r:embed="rId3"/>
          <a:stretch>
            <a:fillRect/>
          </a:stretch>
        </p:blipFill>
        <p:spPr>
          <a:xfrm>
            <a:off x="864870" y="1628457"/>
            <a:ext cx="3390900" cy="19145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C2DAC60B-B409-897F-C094-384F86BEC21F}"/>
              </a:ext>
            </a:extLst>
          </p:cNvPr>
          <p:cNvPicPr>
            <a:picLocks noChangeAspect="1"/>
          </p:cNvPicPr>
          <p:nvPr/>
        </p:nvPicPr>
        <p:blipFill>
          <a:blip r:embed="rId4"/>
          <a:stretch>
            <a:fillRect/>
          </a:stretch>
        </p:blipFill>
        <p:spPr>
          <a:xfrm>
            <a:off x="5951537" y="1872614"/>
            <a:ext cx="3395663" cy="1919737"/>
          </a:xfrm>
          <a:prstGeom prst="rect">
            <a:avLst/>
          </a:prstGeom>
        </p:spPr>
      </p:pic>
      <p:pic>
        <p:nvPicPr>
          <p:cNvPr id="12" name="Picture 11">
            <a:extLst>
              <a:ext uri="{FF2B5EF4-FFF2-40B4-BE49-F238E27FC236}">
                <a16:creationId xmlns:a16="http://schemas.microsoft.com/office/drawing/2014/main" id="{4AFBE23B-EB0C-3ECB-553E-EB063AB66882}"/>
              </a:ext>
            </a:extLst>
          </p:cNvPr>
          <p:cNvPicPr>
            <a:picLocks noChangeAspect="1"/>
          </p:cNvPicPr>
          <p:nvPr/>
        </p:nvPicPr>
        <p:blipFill>
          <a:blip r:embed="rId5"/>
          <a:stretch>
            <a:fillRect/>
          </a:stretch>
        </p:blipFill>
        <p:spPr>
          <a:xfrm>
            <a:off x="2485390" y="4226877"/>
            <a:ext cx="8633628" cy="1838643"/>
          </a:xfrm>
          <a:prstGeom prst="rect">
            <a:avLst/>
          </a:prstGeom>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CBBDF8E-2F92-4709-3830-32951E29B9EA}"/>
                  </a:ext>
                </a:extLst>
              </p:cNvPr>
              <p:cNvSpPr/>
              <p:nvPr/>
            </p:nvSpPr>
            <p:spPr>
              <a:xfrm>
                <a:off x="6827520" y="32715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3" name="Rectangle 12">
                <a:extLst>
                  <a:ext uri="{FF2B5EF4-FFF2-40B4-BE49-F238E27FC236}">
                    <a16:creationId xmlns:a16="http://schemas.microsoft.com/office/drawing/2014/main" id="{5CBBDF8E-2F92-4709-3830-32951E29B9EA}"/>
                  </a:ext>
                </a:extLst>
              </p:cNvPr>
              <p:cNvSpPr>
                <a:spLocks noRot="1" noChangeAspect="1" noMove="1" noResize="1" noEditPoints="1" noAdjustHandles="1" noChangeArrowheads="1" noChangeShapeType="1" noTextEdit="1"/>
              </p:cNvSpPr>
              <p:nvPr/>
            </p:nvSpPr>
            <p:spPr>
              <a:xfrm>
                <a:off x="6827520" y="3271520"/>
                <a:ext cx="589280" cy="822960"/>
              </a:xfrm>
              <a:prstGeom prst="rect">
                <a:avLst/>
              </a:prstGeom>
              <a:blipFill>
                <a:blip r:embed="rId6"/>
                <a:stretch>
                  <a:fillRect/>
                </a:stretch>
              </a:blipFill>
              <a:ln w="57150">
                <a:solidFill>
                  <a:srgbClr val="002060"/>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id="{4ED83C47-8090-21AA-F1C9-76DD8AF39CD9}"/>
              </a:ext>
            </a:extLst>
          </p:cNvPr>
          <p:cNvSpPr/>
          <p:nvPr/>
        </p:nvSpPr>
        <p:spPr>
          <a:xfrm>
            <a:off x="7731760" y="328168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4A5A60E-DDDC-2BEB-B8F6-FBEE19934240}"/>
                  </a:ext>
                </a:extLst>
              </p:cNvPr>
              <p:cNvSpPr/>
              <p:nvPr/>
            </p:nvSpPr>
            <p:spPr>
              <a:xfrm>
                <a:off x="8564880" y="32816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7" name="Rectangle 16">
                <a:extLst>
                  <a:ext uri="{FF2B5EF4-FFF2-40B4-BE49-F238E27FC236}">
                    <a16:creationId xmlns:a16="http://schemas.microsoft.com/office/drawing/2014/main" id="{64A5A60E-DDDC-2BEB-B8F6-FBEE19934240}"/>
                  </a:ext>
                </a:extLst>
              </p:cNvPr>
              <p:cNvSpPr>
                <a:spLocks noRot="1" noChangeAspect="1" noMove="1" noResize="1" noEditPoints="1" noAdjustHandles="1" noChangeArrowheads="1" noChangeShapeType="1" noTextEdit="1"/>
              </p:cNvSpPr>
              <p:nvPr/>
            </p:nvSpPr>
            <p:spPr>
              <a:xfrm>
                <a:off x="8564880" y="3281680"/>
                <a:ext cx="589280" cy="822960"/>
              </a:xfrm>
              <a:prstGeom prst="rect">
                <a:avLst/>
              </a:prstGeom>
              <a:blipFill>
                <a:blip r:embed="rId7"/>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B38793D-AE4B-116F-39E3-174BB583A1C4}"/>
                  </a:ext>
                </a:extLst>
              </p:cNvPr>
              <p:cNvSpPr/>
              <p:nvPr/>
            </p:nvSpPr>
            <p:spPr>
              <a:xfrm>
                <a:off x="3556000" y="549656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8" name="Rectangle 17">
                <a:extLst>
                  <a:ext uri="{FF2B5EF4-FFF2-40B4-BE49-F238E27FC236}">
                    <a16:creationId xmlns:a16="http://schemas.microsoft.com/office/drawing/2014/main" id="{9B38793D-AE4B-116F-39E3-174BB583A1C4}"/>
                  </a:ext>
                </a:extLst>
              </p:cNvPr>
              <p:cNvSpPr>
                <a:spLocks noRot="1" noChangeAspect="1" noMove="1" noResize="1" noEditPoints="1" noAdjustHandles="1" noChangeArrowheads="1" noChangeShapeType="1" noTextEdit="1"/>
              </p:cNvSpPr>
              <p:nvPr/>
            </p:nvSpPr>
            <p:spPr>
              <a:xfrm>
                <a:off x="3556000" y="5496560"/>
                <a:ext cx="589280" cy="822960"/>
              </a:xfrm>
              <a:prstGeom prst="rect">
                <a:avLst/>
              </a:prstGeom>
              <a:blipFill>
                <a:blip r:embed="rId8"/>
                <a:stretch>
                  <a:fillRect/>
                </a:stretch>
              </a:blipFill>
              <a:ln w="57150">
                <a:solidFill>
                  <a:srgbClr val="002060"/>
                </a:solidFill>
              </a:ln>
            </p:spPr>
            <p:txBody>
              <a:bodyPr/>
              <a:lstStyle/>
              <a:p>
                <a:r>
                  <a:rPr lang="en-US">
                    <a:noFill/>
                  </a:rPr>
                  <a:t> </a:t>
                </a:r>
              </a:p>
            </p:txBody>
          </p:sp>
        </mc:Fallback>
      </mc:AlternateContent>
      <p:sp>
        <p:nvSpPr>
          <p:cNvPr id="19" name="Oval 18">
            <a:extLst>
              <a:ext uri="{FF2B5EF4-FFF2-40B4-BE49-F238E27FC236}">
                <a16:creationId xmlns:a16="http://schemas.microsoft.com/office/drawing/2014/main" id="{9B384F84-A617-55E8-E522-7B206DA8CA8D}"/>
              </a:ext>
            </a:extLst>
          </p:cNvPr>
          <p:cNvSpPr/>
          <p:nvPr/>
        </p:nvSpPr>
        <p:spPr>
          <a:xfrm>
            <a:off x="4460240" y="550672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A4826CE-4679-30C6-09C6-5033B3E4FEBA}"/>
                  </a:ext>
                </a:extLst>
              </p:cNvPr>
              <p:cNvSpPr/>
              <p:nvPr/>
            </p:nvSpPr>
            <p:spPr>
              <a:xfrm>
                <a:off x="5293360" y="55067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7</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0" name="Rectangle 19">
                <a:extLst>
                  <a:ext uri="{FF2B5EF4-FFF2-40B4-BE49-F238E27FC236}">
                    <a16:creationId xmlns:a16="http://schemas.microsoft.com/office/drawing/2014/main" id="{7A4826CE-4679-30C6-09C6-5033B3E4FEBA}"/>
                  </a:ext>
                </a:extLst>
              </p:cNvPr>
              <p:cNvSpPr>
                <a:spLocks noRot="1" noChangeAspect="1" noMove="1" noResize="1" noEditPoints="1" noAdjustHandles="1" noChangeArrowheads="1" noChangeShapeType="1" noTextEdit="1"/>
              </p:cNvSpPr>
              <p:nvPr/>
            </p:nvSpPr>
            <p:spPr>
              <a:xfrm>
                <a:off x="5293360" y="5506720"/>
                <a:ext cx="589280" cy="822960"/>
              </a:xfrm>
              <a:prstGeom prst="rect">
                <a:avLst/>
              </a:prstGeom>
              <a:blipFill>
                <a:blip r:embed="rId9"/>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5CEC261-EB34-70E7-96F4-30E782F597C3}"/>
                  </a:ext>
                </a:extLst>
              </p:cNvPr>
              <p:cNvSpPr/>
              <p:nvPr/>
            </p:nvSpPr>
            <p:spPr>
              <a:xfrm>
                <a:off x="8351520" y="56184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1" name="Rectangle 20">
                <a:extLst>
                  <a:ext uri="{FF2B5EF4-FFF2-40B4-BE49-F238E27FC236}">
                    <a16:creationId xmlns:a16="http://schemas.microsoft.com/office/drawing/2014/main" id="{55CEC261-EB34-70E7-96F4-30E782F597C3}"/>
                  </a:ext>
                </a:extLst>
              </p:cNvPr>
              <p:cNvSpPr>
                <a:spLocks noRot="1" noChangeAspect="1" noMove="1" noResize="1" noEditPoints="1" noAdjustHandles="1" noChangeArrowheads="1" noChangeShapeType="1" noTextEdit="1"/>
              </p:cNvSpPr>
              <p:nvPr/>
            </p:nvSpPr>
            <p:spPr>
              <a:xfrm>
                <a:off x="8351520" y="5618480"/>
                <a:ext cx="589280" cy="822960"/>
              </a:xfrm>
              <a:prstGeom prst="rect">
                <a:avLst/>
              </a:prstGeom>
              <a:blipFill>
                <a:blip r:embed="rId10"/>
                <a:stretch>
                  <a:fillRect/>
                </a:stretch>
              </a:blipFill>
              <a:ln w="57150">
                <a:solidFill>
                  <a:srgbClr val="002060"/>
                </a:solidFill>
              </a:ln>
            </p:spPr>
            <p:txBody>
              <a:bodyPr/>
              <a:lstStyle/>
              <a:p>
                <a:r>
                  <a:rPr lang="en-US">
                    <a:noFill/>
                  </a:rPr>
                  <a:t> </a:t>
                </a:r>
              </a:p>
            </p:txBody>
          </p:sp>
        </mc:Fallback>
      </mc:AlternateContent>
      <p:sp>
        <p:nvSpPr>
          <p:cNvPr id="22" name="Oval 21">
            <a:extLst>
              <a:ext uri="{FF2B5EF4-FFF2-40B4-BE49-F238E27FC236}">
                <a16:creationId xmlns:a16="http://schemas.microsoft.com/office/drawing/2014/main" id="{7211B3C5-C2B2-C29B-1E97-CCF4D6F1C70D}"/>
              </a:ext>
            </a:extLst>
          </p:cNvPr>
          <p:cNvSpPr/>
          <p:nvPr/>
        </p:nvSpPr>
        <p:spPr>
          <a:xfrm>
            <a:off x="9255760" y="562864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8320EDD-41F3-449C-2C9A-4CE809401191}"/>
                  </a:ext>
                </a:extLst>
              </p:cNvPr>
              <p:cNvSpPr/>
              <p:nvPr/>
            </p:nvSpPr>
            <p:spPr>
              <a:xfrm>
                <a:off x="10088880" y="562864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3" name="Rectangle 22">
                <a:extLst>
                  <a:ext uri="{FF2B5EF4-FFF2-40B4-BE49-F238E27FC236}">
                    <a16:creationId xmlns:a16="http://schemas.microsoft.com/office/drawing/2014/main" id="{88320EDD-41F3-449C-2C9A-4CE809401191}"/>
                  </a:ext>
                </a:extLst>
              </p:cNvPr>
              <p:cNvSpPr>
                <a:spLocks noRot="1" noChangeAspect="1" noMove="1" noResize="1" noEditPoints="1" noAdjustHandles="1" noChangeArrowheads="1" noChangeShapeType="1" noTextEdit="1"/>
              </p:cNvSpPr>
              <p:nvPr/>
            </p:nvSpPr>
            <p:spPr>
              <a:xfrm>
                <a:off x="10088880" y="5628640"/>
                <a:ext cx="589280" cy="822960"/>
              </a:xfrm>
              <a:prstGeom prst="rect">
                <a:avLst/>
              </a:prstGeom>
              <a:blipFill>
                <a:blip r:embed="rId11"/>
                <a:stretch>
                  <a:fillRect/>
                </a:stretch>
              </a:blipFill>
              <a:ln w="57150">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86096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4866641" y="449659"/>
            <a:ext cx="3119120" cy="707886"/>
          </a:xfrm>
          <a:prstGeom prst="rect">
            <a:avLst/>
          </a:prstGeom>
          <a:solidFill>
            <a:schemeClr val="bg1"/>
          </a:solidFill>
          <a:ln w="63500" cmpd="thickThi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 &gt;; &lt;; =</a:t>
            </a:r>
          </a:p>
        </p:txBody>
      </p:sp>
      <p:sp>
        <p:nvSpPr>
          <p:cNvPr id="7" name="Rectangle 6">
            <a:extLst>
              <a:ext uri="{FF2B5EF4-FFF2-40B4-BE49-F238E27FC236}">
                <a16:creationId xmlns:a16="http://schemas.microsoft.com/office/drawing/2014/main" id="{6B7DB043-0A5E-0036-9A4E-577C61EDF60B}"/>
              </a:ext>
            </a:extLst>
          </p:cNvPr>
          <p:cNvSpPr/>
          <p:nvPr/>
        </p:nvSpPr>
        <p:spPr>
          <a:xfrm>
            <a:off x="629920" y="1249680"/>
            <a:ext cx="3789680" cy="32308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66A7DD-DF4C-3A38-C9FA-6BBE26D9B992}"/>
              </a:ext>
            </a:extLst>
          </p:cNvPr>
          <p:cNvSpPr txBox="1"/>
          <p:nvPr/>
        </p:nvSpPr>
        <p:spPr>
          <a:xfrm>
            <a:off x="1564640" y="1310640"/>
            <a:ext cx="2082800" cy="523220"/>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9EB45A4-5137-1E3F-F526-E119483BDA65}"/>
                  </a:ext>
                </a:extLst>
              </p:cNvPr>
              <p:cNvSpPr txBox="1"/>
              <p:nvPr/>
            </p:nvSpPr>
            <p:spPr>
              <a:xfrm>
                <a:off x="772160" y="1838960"/>
                <a:ext cx="3281680" cy="781496"/>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&lt;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7</m:t>
                        </m:r>
                      </m:num>
                      <m:den>
                        <m:r>
                          <m:rPr>
                            <m:nor/>
                          </m:rPr>
                          <a:rPr lang="en-US" sz="2800" b="1" i="0" smtClean="0">
                            <a:effectLst/>
                            <a:latin typeface="Cambria Math" panose="02040503050406030204" pitchFamily="18" charset="0"/>
                          </a:rPr>
                          <m:t>7</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&lt;</m:t>
                    </m:r>
                    <m:r>
                      <m:rPr>
                        <m:nor/>
                      </m:rPr>
                      <a:rPr lang="en-US" sz="2800" b="1" i="0" dirty="0" smtClean="0">
                        <a:effectLst/>
                        <a:latin typeface="Cambria" panose="02040503050406030204" pitchFamily="18" charset="0"/>
                        <a:ea typeface="Cambria" panose="02040503050406030204" pitchFamily="18" charset="0"/>
                      </a:rPr>
                      <m: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F9EB45A4-5137-1E3F-F526-E119483BDA65}"/>
                  </a:ext>
                </a:extLst>
              </p:cNvPr>
              <p:cNvSpPr txBox="1">
                <a:spLocks noRot="1" noChangeAspect="1" noMove="1" noResize="1" noEditPoints="1" noAdjustHandles="1" noChangeArrowheads="1" noChangeShapeType="1" noTextEdit="1"/>
              </p:cNvSpPr>
              <p:nvPr/>
            </p:nvSpPr>
            <p:spPr>
              <a:xfrm>
                <a:off x="772160" y="1838960"/>
                <a:ext cx="3281680" cy="781496"/>
              </a:xfrm>
              <a:prstGeom prst="rect">
                <a:avLst/>
              </a:prstGeom>
              <a:blipFill>
                <a:blip r:embed="rId3"/>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99DAB62-9332-E90D-BDD3-312A4578418F}"/>
                  </a:ext>
                </a:extLst>
              </p:cNvPr>
              <p:cNvSpPr txBox="1"/>
              <p:nvPr/>
            </p:nvSpPr>
            <p:spPr>
              <a:xfrm>
                <a:off x="741680" y="2631440"/>
                <a:ext cx="3281680" cy="790088"/>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a:t>
                </a:r>
                <a:r>
                  <a:rPr lang="pt-BR" sz="2800" b="1" dirty="0">
                    <a:latin typeface="Cambria" panose="02040503050406030204" pitchFamily="18" charset="0"/>
                    <a:ea typeface="Cambria" panose="02040503050406030204" pitchFamily="18" charset="0"/>
                  </a:rPr>
                  <a:t>&gt;</a:t>
                </a:r>
                <a:r>
                  <a:rPr lang="pt-BR" sz="2800" b="1" dirty="0">
                    <a:effectLst/>
                    <a:latin typeface="Cambria" panose="02040503050406030204" pitchFamily="18" charset="0"/>
                    <a:ea typeface="Cambria" panose="02040503050406030204" pitchFamily="18" charset="0"/>
                  </a:rPr>
                  <a: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5</m:t>
                        </m:r>
                      </m:num>
                      <m:den>
                        <m:r>
                          <m:rPr>
                            <m:nor/>
                          </m:rPr>
                          <a:rPr lang="en-US" sz="2800" b="1" i="0" smtClean="0">
                            <a:effectLst/>
                            <a:latin typeface="Cambria Math" panose="02040503050406030204" pitchFamily="18" charset="0"/>
                          </a:rPr>
                          <m:t>5</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&gt;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699DAB62-9332-E90D-BDD3-312A4578418F}"/>
                  </a:ext>
                </a:extLst>
              </p:cNvPr>
              <p:cNvSpPr txBox="1">
                <a:spLocks noRot="1" noChangeAspect="1" noMove="1" noResize="1" noEditPoints="1" noAdjustHandles="1" noChangeArrowheads="1" noChangeShapeType="1" noTextEdit="1"/>
              </p:cNvSpPr>
              <p:nvPr/>
            </p:nvSpPr>
            <p:spPr>
              <a:xfrm>
                <a:off x="741680" y="2631440"/>
                <a:ext cx="3281680" cy="790088"/>
              </a:xfrm>
              <a:prstGeom prst="rect">
                <a:avLst/>
              </a:prstGeom>
              <a:blipFill>
                <a:blip r:embed="rId4"/>
                <a:stretch>
                  <a:fillRect b="-8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7FE66CE-A670-5841-C5CA-5305E610A480}"/>
                  </a:ext>
                </a:extLst>
              </p:cNvPr>
              <p:cNvSpPr txBox="1"/>
              <p:nvPr/>
            </p:nvSpPr>
            <p:spPr>
              <a:xfrm>
                <a:off x="701040" y="3505200"/>
                <a:ext cx="3627120" cy="902491"/>
              </a:xfrm>
              <a:prstGeom prst="rect">
                <a:avLst/>
              </a:prstGeom>
              <a:noFill/>
            </p:spPr>
            <p:txBody>
              <a:bodyPr wrap="square" rtlCol="0">
                <a:spAutoFit/>
              </a:bodyPr>
              <a:lstStyle/>
              <a:p>
                <a:pPr>
                  <a:tabLst>
                    <a:tab pos="255270" algn="l"/>
                  </a:tabLst>
                </a:pPr>
                <a14:m>
                  <m:oMathPara xmlns:m="http://schemas.openxmlformats.org/officeDocument/2006/math">
                    <m:oMathParaPr>
                      <m:jc m:val="centerGroup"/>
                    </m:oMathParaPr>
                    <m:oMath xmlns:m="http://schemas.openxmlformats.org/officeDocument/2006/math">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 :</m:t>
                      </m:r>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m:t>
                      </m:r>
                      <m:r>
                        <a:rPr lang="en-US" sz="2800" b="1" i="1" smtClean="0">
                          <a:effectLst/>
                          <a:latin typeface="Cambria Math" panose="02040503050406030204" pitchFamily="18" charset="0"/>
                        </a:rPr>
                        <m:t>𝟏</m:t>
                      </m:r>
                      <m:r>
                        <a:rPr lang="en-US" sz="2800" b="1" i="1"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4</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4</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 1</m:t>
                      </m:r>
                    </m:oMath>
                  </m:oMathPara>
                </a14:m>
                <a:endParaRPr lang="en-US" sz="2800" b="1" dirty="0">
                  <a:effectLst/>
                  <a:latin typeface="Cambria" panose="02040503050406030204" pitchFamily="18" charset="0"/>
                  <a:ea typeface="Cambria" panose="02040503050406030204" pitchFamily="18" charset="0"/>
                </a:endParaRPr>
              </a:p>
            </p:txBody>
          </p:sp>
        </mc:Choice>
        <mc:Fallback xmlns="">
          <p:sp>
            <p:nvSpPr>
              <p:cNvPr id="24" name="TextBox 23">
                <a:extLst>
                  <a:ext uri="{FF2B5EF4-FFF2-40B4-BE49-F238E27FC236}">
                    <a16:creationId xmlns:a16="http://schemas.microsoft.com/office/drawing/2014/main" id="{57FE66CE-A670-5841-C5CA-5305E610A480}"/>
                  </a:ext>
                </a:extLst>
              </p:cNvPr>
              <p:cNvSpPr txBox="1">
                <a:spLocks noRot="1" noChangeAspect="1" noMove="1" noResize="1" noEditPoints="1" noAdjustHandles="1" noChangeArrowheads="1" noChangeShapeType="1" noTextEdit="1"/>
              </p:cNvSpPr>
              <p:nvPr/>
            </p:nvSpPr>
            <p:spPr>
              <a:xfrm>
                <a:off x="701040" y="3505200"/>
                <a:ext cx="3627120" cy="902491"/>
              </a:xfrm>
              <a:prstGeom prst="rect">
                <a:avLst/>
              </a:prstGeom>
              <a:blipFill>
                <a:blip r:embed="rId5"/>
                <a:stretch>
                  <a:fillRect/>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8E7F0528-2DF1-2550-2D26-184026B1B2BE}"/>
              </a:ext>
            </a:extLst>
          </p:cNvPr>
          <p:cNvPicPr>
            <a:picLocks noChangeAspect="1"/>
          </p:cNvPicPr>
          <p:nvPr/>
        </p:nvPicPr>
        <p:blipFill>
          <a:blip r:embed="rId6"/>
          <a:stretch>
            <a:fillRect/>
          </a:stretch>
        </p:blipFill>
        <p:spPr>
          <a:xfrm>
            <a:off x="4934585" y="2857817"/>
            <a:ext cx="1123950" cy="1914525"/>
          </a:xfrm>
          <a:prstGeom prst="rect">
            <a:avLst/>
          </a:prstGeom>
        </p:spPr>
      </p:pic>
      <p:sp>
        <p:nvSpPr>
          <p:cNvPr id="27" name="Speech Bubble: Rectangle with Corners Rounded 26">
            <a:extLst>
              <a:ext uri="{FF2B5EF4-FFF2-40B4-BE49-F238E27FC236}">
                <a16:creationId xmlns:a16="http://schemas.microsoft.com/office/drawing/2014/main" id="{18E73346-0B3F-FE88-FE4D-A71E2392743B}"/>
              </a:ext>
            </a:extLst>
          </p:cNvPr>
          <p:cNvSpPr/>
          <p:nvPr/>
        </p:nvSpPr>
        <p:spPr>
          <a:xfrm>
            <a:off x="5902960" y="1615440"/>
            <a:ext cx="6096000" cy="1330960"/>
          </a:xfrm>
          <a:prstGeom prst="wedgeRoundRectCallout">
            <a:avLst>
              <a:gd name="adj1" fmla="val -53502"/>
              <a:gd name="adj2" fmla="val 4707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bé hơn mẫu số thì phân số bé hơn 1.</a:t>
            </a:r>
            <a:endParaRPr lang="en-US" sz="2000" b="1" i="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lớn hơn mẫu số thì phân số lớn hơn 1.</a:t>
            </a:r>
            <a:endParaRPr lang="en-US" sz="28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bằng mẫu số thì phân số bằng 1.</a:t>
            </a:r>
            <a:endParaRPr lang="vi-VN" sz="2800" b="1" dirty="0">
              <a:effectLst/>
              <a:latin typeface="Cambria" panose="02040503050406030204" pitchFamily="18" charset="0"/>
              <a:ea typeface="Cambria" panose="02040503050406030204" pitchFamily="18" charset="0"/>
            </a:endParaRPr>
          </a:p>
        </p:txBody>
      </p:sp>
      <p:grpSp>
        <p:nvGrpSpPr>
          <p:cNvPr id="33" name="Group 32">
            <a:extLst>
              <a:ext uri="{FF2B5EF4-FFF2-40B4-BE49-F238E27FC236}">
                <a16:creationId xmlns:a16="http://schemas.microsoft.com/office/drawing/2014/main" id="{0B1EB7D3-FDB5-CBA5-D050-666E085D76F0}"/>
              </a:ext>
            </a:extLst>
          </p:cNvPr>
          <p:cNvGrpSpPr/>
          <p:nvPr/>
        </p:nvGrpSpPr>
        <p:grpSpPr>
          <a:xfrm>
            <a:off x="1137920" y="5029200"/>
            <a:ext cx="4104640" cy="783548"/>
            <a:chOff x="508000" y="4866640"/>
            <a:chExt cx="4104640" cy="783548"/>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85BC5F8-B33B-98AC-7B6A-CA0B36D35677}"/>
                    </a:ext>
                  </a:extLst>
                </p:cNvPr>
                <p:cNvSpPr txBox="1"/>
                <p:nvPr/>
              </p:nvSpPr>
              <p:spPr>
                <a:xfrm>
                  <a:off x="508000" y="4866640"/>
                  <a:ext cx="4104640" cy="783548"/>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panose="02040503050406030204" pitchFamily="18" charset="0"/>
                              <a:ea typeface="Cambria" panose="02040503050406030204" pitchFamily="18" charset="0"/>
                            </a:rPr>
                            <m:t>12</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15</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0" name="TextBox 29">
                  <a:extLst>
                    <a:ext uri="{FF2B5EF4-FFF2-40B4-BE49-F238E27FC236}">
                      <a16:creationId xmlns:a16="http://schemas.microsoft.com/office/drawing/2014/main" id="{E85BC5F8-B33B-98AC-7B6A-CA0B36D35677}"/>
                    </a:ext>
                  </a:extLst>
                </p:cNvPr>
                <p:cNvSpPr txBox="1">
                  <a:spLocks noRot="1" noChangeAspect="1" noMove="1" noResize="1" noEditPoints="1" noAdjustHandles="1" noChangeArrowheads="1" noChangeShapeType="1" noTextEdit="1"/>
                </p:cNvSpPr>
                <p:nvPr/>
              </p:nvSpPr>
              <p:spPr>
                <a:xfrm>
                  <a:off x="508000" y="4866640"/>
                  <a:ext cx="4104640" cy="783548"/>
                </a:xfrm>
                <a:prstGeom prst="rect">
                  <a:avLst/>
                </a:prstGeom>
                <a:blipFill>
                  <a:blip r:embed="rId7"/>
                  <a:stretch>
                    <a:fillRect l="-3120" b="-6977"/>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701234C9-3B55-BDFB-7F86-3896BB996C17}"/>
                </a:ext>
              </a:extLst>
            </p:cNvPr>
            <p:cNvSpPr/>
            <p:nvPr/>
          </p:nvSpPr>
          <p:spPr>
            <a:xfrm>
              <a:off x="1645920" y="501904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2" name="TextBox 31">
              <a:extLst>
                <a:ext uri="{FF2B5EF4-FFF2-40B4-BE49-F238E27FC236}">
                  <a16:creationId xmlns:a16="http://schemas.microsoft.com/office/drawing/2014/main" id="{0619334D-4601-304E-D2EC-4CF49BF384F9}"/>
                </a:ext>
              </a:extLst>
            </p:cNvPr>
            <p:cNvSpPr txBox="1"/>
            <p:nvPr/>
          </p:nvSpPr>
          <p:spPr>
            <a:xfrm>
              <a:off x="21437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4" name="Group 33">
            <a:extLst>
              <a:ext uri="{FF2B5EF4-FFF2-40B4-BE49-F238E27FC236}">
                <a16:creationId xmlns:a16="http://schemas.microsoft.com/office/drawing/2014/main" id="{8A9EC7B2-50DF-5D2A-BDE1-3D49D37AF1FF}"/>
              </a:ext>
            </a:extLst>
          </p:cNvPr>
          <p:cNvGrpSpPr/>
          <p:nvPr/>
        </p:nvGrpSpPr>
        <p:grpSpPr>
          <a:xfrm>
            <a:off x="3799840" y="5008880"/>
            <a:ext cx="4104640" cy="785856"/>
            <a:chOff x="508000" y="4866640"/>
            <a:chExt cx="4104640" cy="785856"/>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A781FB9-F362-4DCD-5A77-C68A97773E2B}"/>
                    </a:ext>
                  </a:extLst>
                </p:cNvPr>
                <p:cNvSpPr txBox="1"/>
                <p:nvPr/>
              </p:nvSpPr>
              <p:spPr>
                <a:xfrm>
                  <a:off x="508000" y="4866640"/>
                  <a:ext cx="4104640" cy="785856"/>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5" name="TextBox 34">
                  <a:extLst>
                    <a:ext uri="{FF2B5EF4-FFF2-40B4-BE49-F238E27FC236}">
                      <a16:creationId xmlns:a16="http://schemas.microsoft.com/office/drawing/2014/main" id="{6A781FB9-F362-4DCD-5A77-C68A97773E2B}"/>
                    </a:ext>
                  </a:extLst>
                </p:cNvPr>
                <p:cNvSpPr txBox="1">
                  <a:spLocks noRot="1" noChangeAspect="1" noMove="1" noResize="1" noEditPoints="1" noAdjustHandles="1" noChangeArrowheads="1" noChangeShapeType="1" noTextEdit="1"/>
                </p:cNvSpPr>
                <p:nvPr/>
              </p:nvSpPr>
              <p:spPr>
                <a:xfrm>
                  <a:off x="508000" y="4866640"/>
                  <a:ext cx="4104640" cy="785856"/>
                </a:xfrm>
                <a:prstGeom prst="rect">
                  <a:avLst/>
                </a:prstGeom>
                <a:blipFill>
                  <a:blip r:embed="rId8"/>
                  <a:stretch>
                    <a:fillRect l="-2967" b="-6977"/>
                  </a:stretch>
                </a:blipFill>
              </p:spPr>
              <p:txBody>
                <a:bodyPr/>
                <a:lstStyle/>
                <a:p>
                  <a:r>
                    <a:rPr lang="en-US">
                      <a:noFill/>
                    </a:rPr>
                    <a:t> </a:t>
                  </a:r>
                </a:p>
              </p:txBody>
            </p:sp>
          </mc:Fallback>
        </mc:AlternateContent>
        <p:sp>
          <p:nvSpPr>
            <p:cNvPr id="36" name="Rectangle 35">
              <a:extLst>
                <a:ext uri="{FF2B5EF4-FFF2-40B4-BE49-F238E27FC236}">
                  <a16:creationId xmlns:a16="http://schemas.microsoft.com/office/drawing/2014/main" id="{72ED0112-3E49-A19C-615B-2A8D4913169A}"/>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7" name="TextBox 36">
              <a:extLst>
                <a:ext uri="{FF2B5EF4-FFF2-40B4-BE49-F238E27FC236}">
                  <a16:creationId xmlns:a16="http://schemas.microsoft.com/office/drawing/2014/main" id="{395DF231-3ACE-CD52-134F-038E2232FFF2}"/>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8" name="Group 37">
            <a:extLst>
              <a:ext uri="{FF2B5EF4-FFF2-40B4-BE49-F238E27FC236}">
                <a16:creationId xmlns:a16="http://schemas.microsoft.com/office/drawing/2014/main" id="{C339FA77-3DFE-DCF2-8817-6FF09527F104}"/>
              </a:ext>
            </a:extLst>
          </p:cNvPr>
          <p:cNvGrpSpPr/>
          <p:nvPr/>
        </p:nvGrpSpPr>
        <p:grpSpPr>
          <a:xfrm>
            <a:off x="6380480" y="4998720"/>
            <a:ext cx="4104640" cy="780855"/>
            <a:chOff x="508000" y="4866640"/>
            <a:chExt cx="4104640" cy="780855"/>
          </a:xfrm>
        </p:grpSpPr>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698F9F1-A19B-A774-C638-6BF2B38DFC5D}"/>
                    </a:ext>
                  </a:extLst>
                </p:cNvPr>
                <p:cNvSpPr txBox="1"/>
                <p:nvPr/>
              </p:nvSpPr>
              <p:spPr>
                <a:xfrm>
                  <a:off x="508000" y="4866640"/>
                  <a:ext cx="4104640" cy="780855"/>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3</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9" name="TextBox 38">
                  <a:extLst>
                    <a:ext uri="{FF2B5EF4-FFF2-40B4-BE49-F238E27FC236}">
                      <a16:creationId xmlns:a16="http://schemas.microsoft.com/office/drawing/2014/main" id="{2698F9F1-A19B-A774-C638-6BF2B38DFC5D}"/>
                    </a:ext>
                  </a:extLst>
                </p:cNvPr>
                <p:cNvSpPr txBox="1">
                  <a:spLocks noRot="1" noChangeAspect="1" noMove="1" noResize="1" noEditPoints="1" noAdjustHandles="1" noChangeArrowheads="1" noChangeShapeType="1" noTextEdit="1"/>
                </p:cNvSpPr>
                <p:nvPr/>
              </p:nvSpPr>
              <p:spPr>
                <a:xfrm>
                  <a:off x="508000" y="4866640"/>
                  <a:ext cx="4104640" cy="780855"/>
                </a:xfrm>
                <a:prstGeom prst="rect">
                  <a:avLst/>
                </a:prstGeom>
                <a:blipFill>
                  <a:blip r:embed="rId9"/>
                  <a:stretch>
                    <a:fillRect l="-3120" b="-7813"/>
                  </a:stretch>
                </a:blipFill>
              </p:spPr>
              <p:txBody>
                <a:bodyPr/>
                <a:lstStyle/>
                <a:p>
                  <a:r>
                    <a:rPr lang="en-US">
                      <a:noFill/>
                    </a:rPr>
                    <a:t> </a:t>
                  </a:r>
                </a:p>
              </p:txBody>
            </p:sp>
          </mc:Fallback>
        </mc:AlternateContent>
        <p:sp>
          <p:nvSpPr>
            <p:cNvPr id="40" name="Rectangle 39">
              <a:extLst>
                <a:ext uri="{FF2B5EF4-FFF2-40B4-BE49-F238E27FC236}">
                  <a16:creationId xmlns:a16="http://schemas.microsoft.com/office/drawing/2014/main" id="{C7D1EB09-E307-3EF4-F76C-379103DF67CD}"/>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1" name="TextBox 40">
              <a:extLst>
                <a:ext uri="{FF2B5EF4-FFF2-40B4-BE49-F238E27FC236}">
                  <a16:creationId xmlns:a16="http://schemas.microsoft.com/office/drawing/2014/main" id="{DBA18DBB-5F70-CA50-B3A9-B9FE80518649}"/>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43" name="Group 42">
            <a:extLst>
              <a:ext uri="{FF2B5EF4-FFF2-40B4-BE49-F238E27FC236}">
                <a16:creationId xmlns:a16="http://schemas.microsoft.com/office/drawing/2014/main" id="{6A0FE614-3F5B-0E45-68B0-38D612B1B644}"/>
              </a:ext>
            </a:extLst>
          </p:cNvPr>
          <p:cNvGrpSpPr/>
          <p:nvPr/>
        </p:nvGrpSpPr>
        <p:grpSpPr>
          <a:xfrm>
            <a:off x="8829040" y="4968240"/>
            <a:ext cx="4104640" cy="783099"/>
            <a:chOff x="508000" y="4866640"/>
            <a:chExt cx="4104640" cy="783099"/>
          </a:xfrm>
        </p:grpSpPr>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8D53F91-758C-2DCC-A8E7-82134DA3FFE4}"/>
                    </a:ext>
                  </a:extLst>
                </p:cNvPr>
                <p:cNvSpPr txBox="1"/>
                <p:nvPr/>
              </p:nvSpPr>
              <p:spPr>
                <a:xfrm>
                  <a:off x="508000" y="4866640"/>
                  <a:ext cx="4104640" cy="783099"/>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100</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44" name="TextBox 43">
                  <a:extLst>
                    <a:ext uri="{FF2B5EF4-FFF2-40B4-BE49-F238E27FC236}">
                      <a16:creationId xmlns:a16="http://schemas.microsoft.com/office/drawing/2014/main" id="{A8D53F91-758C-2DCC-A8E7-82134DA3FFE4}"/>
                    </a:ext>
                  </a:extLst>
                </p:cNvPr>
                <p:cNvSpPr txBox="1">
                  <a:spLocks noRot="1" noChangeAspect="1" noMove="1" noResize="1" noEditPoints="1" noAdjustHandles="1" noChangeArrowheads="1" noChangeShapeType="1" noTextEdit="1"/>
                </p:cNvSpPr>
                <p:nvPr/>
              </p:nvSpPr>
              <p:spPr>
                <a:xfrm>
                  <a:off x="508000" y="4866640"/>
                  <a:ext cx="4104640" cy="783099"/>
                </a:xfrm>
                <a:prstGeom prst="rect">
                  <a:avLst/>
                </a:prstGeom>
                <a:blipFill>
                  <a:blip r:embed="rId10"/>
                  <a:stretch>
                    <a:fillRect l="-2967" b="-7813"/>
                  </a:stretch>
                </a:blipFill>
              </p:spPr>
              <p:txBody>
                <a:bodyPr/>
                <a:lstStyle/>
                <a:p>
                  <a:r>
                    <a:rPr lang="en-US">
                      <a:noFill/>
                    </a:rPr>
                    <a:t> </a:t>
                  </a:r>
                </a:p>
              </p:txBody>
            </p:sp>
          </mc:Fallback>
        </mc:AlternateContent>
        <p:sp>
          <p:nvSpPr>
            <p:cNvPr id="45" name="Rectangle 44">
              <a:extLst>
                <a:ext uri="{FF2B5EF4-FFF2-40B4-BE49-F238E27FC236}">
                  <a16:creationId xmlns:a16="http://schemas.microsoft.com/office/drawing/2014/main" id="{6649A8D9-D72A-A5B6-11A0-D766A825B89C}"/>
                </a:ext>
              </a:extLst>
            </p:cNvPr>
            <p:cNvSpPr/>
            <p:nvPr/>
          </p:nvSpPr>
          <p:spPr>
            <a:xfrm>
              <a:off x="1869440" y="49885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6" name="TextBox 45">
              <a:extLst>
                <a:ext uri="{FF2B5EF4-FFF2-40B4-BE49-F238E27FC236}">
                  <a16:creationId xmlns:a16="http://schemas.microsoft.com/office/drawing/2014/main" id="{086BA61F-5DEA-7D36-C4A7-9D3E834D76EC}"/>
                </a:ext>
              </a:extLst>
            </p:cNvPr>
            <p:cNvSpPr txBox="1"/>
            <p:nvPr/>
          </p:nvSpPr>
          <p:spPr>
            <a:xfrm>
              <a:off x="2387600" y="491744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sp>
        <p:nvSpPr>
          <p:cNvPr id="47" name="Rectangle 46">
            <a:extLst>
              <a:ext uri="{FF2B5EF4-FFF2-40B4-BE49-F238E27FC236}">
                <a16:creationId xmlns:a16="http://schemas.microsoft.com/office/drawing/2014/main" id="{380970CD-6E2E-B983-3495-65C810AD7813}"/>
              </a:ext>
            </a:extLst>
          </p:cNvPr>
          <p:cNvSpPr/>
          <p:nvPr/>
        </p:nvSpPr>
        <p:spPr>
          <a:xfrm>
            <a:off x="2286000" y="51917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
        <p:nvSpPr>
          <p:cNvPr id="48" name="Rectangle 47">
            <a:extLst>
              <a:ext uri="{FF2B5EF4-FFF2-40B4-BE49-F238E27FC236}">
                <a16:creationId xmlns:a16="http://schemas.microsoft.com/office/drawing/2014/main" id="{5CC25AC5-F51F-2852-BE62-6FFC9B278E3F}"/>
              </a:ext>
            </a:extLst>
          </p:cNvPr>
          <p:cNvSpPr/>
          <p:nvPr/>
        </p:nvSpPr>
        <p:spPr>
          <a:xfrm>
            <a:off x="4826000" y="51612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p:sp>
        <p:nvSpPr>
          <p:cNvPr id="49" name="Rectangle 48">
            <a:extLst>
              <a:ext uri="{FF2B5EF4-FFF2-40B4-BE49-F238E27FC236}">
                <a16:creationId xmlns:a16="http://schemas.microsoft.com/office/drawing/2014/main" id="{F8172DE6-0D4F-7617-6651-622520917058}"/>
              </a:ext>
            </a:extLst>
          </p:cNvPr>
          <p:cNvSpPr/>
          <p:nvPr/>
        </p:nvSpPr>
        <p:spPr>
          <a:xfrm>
            <a:off x="7426960" y="51409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p:sp>
        <p:nvSpPr>
          <p:cNvPr id="50" name="Rectangle 49">
            <a:extLst>
              <a:ext uri="{FF2B5EF4-FFF2-40B4-BE49-F238E27FC236}">
                <a16:creationId xmlns:a16="http://schemas.microsoft.com/office/drawing/2014/main" id="{0E2FC321-C98E-3972-D7BA-8B8BD0401E59}"/>
              </a:ext>
            </a:extLst>
          </p:cNvPr>
          <p:cNvSpPr/>
          <p:nvPr/>
        </p:nvSpPr>
        <p:spPr>
          <a:xfrm>
            <a:off x="10200640" y="50901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Tree>
    <p:extLst>
      <p:ext uri="{BB962C8B-B14F-4D97-AF65-F5344CB8AC3E}">
        <p14:creationId xmlns:p14="http://schemas.microsoft.com/office/powerpoint/2010/main" val="104593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barn(inVertical)">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barn(inVertical)">
                                      <p:cBhvr>
                                        <p:cTn id="34" dur="500"/>
                                        <p:tgtEl>
                                          <p:spTgt spid="2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22" presetClass="entr" presetSubtype="4"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par>
                                <p:cTn id="51" presetID="22" presetClass="entr" presetSubtype="4"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500"/>
                                        <p:tgtEl>
                                          <p:spTgt spid="38"/>
                                        </p:tgtEl>
                                      </p:cBhvr>
                                    </p:animEffect>
                                  </p:childTnLst>
                                </p:cTn>
                              </p:par>
                              <p:par>
                                <p:cTn id="54" presetID="22" presetClass="entr" presetSubtype="4"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down)">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down)">
                                      <p:cBhvr>
                                        <p:cTn id="66" dur="5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down)">
                                      <p:cBhvr>
                                        <p:cTn id="7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build="p"/>
      <p:bldP spid="14" grpId="0" build="p"/>
      <p:bldP spid="15" grpId="0" build="p"/>
      <p:bldP spid="24" grpId="0" build="p"/>
      <p:bldP spid="27" grpId="0" animBg="1"/>
      <p:bldP spid="47" grpId="0" animBg="1"/>
      <p:bldP spid="48"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889282"/>
              </a:xfrm>
              <a:prstGeom prst="rect">
                <a:avLst/>
              </a:prstGeom>
              <a:solidFill>
                <a:schemeClr val="bg1"/>
              </a:solidFill>
              <a:ln w="63500" cmpd="thickThin">
                <a:solidFill>
                  <a:srgbClr val="002060"/>
                </a:solidFill>
              </a:ln>
            </p:spPr>
            <p:txBody>
              <a:bodyPr wrap="square" rtlCol="0">
                <a:spAutoFit/>
              </a:bodyPr>
              <a:lstStyle/>
              <a:p>
                <a:pPr lvl="0" algn="ctr"/>
                <a:r>
                  <a:rPr lang="en-US" sz="3200" b="1" dirty="0">
                    <a:solidFill>
                      <a:srgbClr val="FF0000"/>
                    </a:solidFill>
                    <a:latin typeface="Cambria" panose="02040503050406030204" pitchFamily="18" charset="0"/>
                    <a:ea typeface="Cambria" panose="02040503050406030204" pitchFamily="18" charset="0"/>
                  </a:rPr>
                  <a:t>3. </a:t>
                </a:r>
                <a:r>
                  <a:rPr lang="en-US" sz="3200" b="1" dirty="0" err="1">
                    <a:solidFill>
                      <a:srgbClr val="FF0000"/>
                    </a:solidFill>
                    <a:latin typeface="Cambria" panose="02040503050406030204" pitchFamily="18" charset="0"/>
                    <a:ea typeface="Cambria" panose="02040503050406030204" pitchFamily="18" charset="0"/>
                  </a:rPr>
                  <a:t>Sắp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xếp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các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phân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số</a:t>
                </a:r>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m:t>
                        </m:r>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oMath>
                </a14:m>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DE56AAC-E4C3-9ED4-421E-E0AEF6C890D0}"/>
                  </a:ext>
                </a:extLst>
              </p:cNvPr>
              <p:cNvSpPr txBox="1">
                <a:spLocks noRot="1" noChangeAspect="1" noMove="1" noResize="1" noEditPoints="1" noAdjustHandles="1" noChangeArrowheads="1" noChangeShapeType="1" noTextEdit="1"/>
              </p:cNvSpPr>
              <p:nvPr/>
            </p:nvSpPr>
            <p:spPr>
              <a:xfrm>
                <a:off x="1696720" y="520779"/>
                <a:ext cx="8666479" cy="889282"/>
              </a:xfrm>
              <a:prstGeom prst="rect">
                <a:avLst/>
              </a:prstGeom>
              <a:blipFill>
                <a:blip r:embed="rId3"/>
                <a:stretch>
                  <a:fillRect b="-4487"/>
                </a:stretch>
              </a:blipFill>
              <a:ln w="63500" cmpd="thickThin">
                <a:solidFill>
                  <a:srgbClr val="002060"/>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12877406-E7B4-2A2C-B4E2-BB5471525782}"/>
              </a:ext>
            </a:extLst>
          </p:cNvPr>
          <p:cNvSpPr txBox="1"/>
          <p:nvPr/>
        </p:nvSpPr>
        <p:spPr>
          <a:xfrm>
            <a:off x="985520" y="2184400"/>
            <a:ext cx="6929120" cy="2308324"/>
          </a:xfrm>
          <a:prstGeom prst="rect">
            <a:avLst/>
          </a:prstGeom>
          <a:noFill/>
        </p:spPr>
        <p:txBody>
          <a:bodyPr wrap="square" rtlCol="0">
            <a:spAutoFit/>
          </a:bodyPr>
          <a:lstStyle/>
          <a:p>
            <a:pPr marL="742950" indent="-742950" algn="just" latinLnBrk="0">
              <a:buAutoNum type="alphaLcParenR"/>
            </a:pPr>
            <a:r>
              <a:rPr lang="en-US" sz="3600" b="0" i="0" dirty="0">
                <a:solidFill>
                  <a:srgbClr val="000000"/>
                </a:solidFill>
                <a:effectLst/>
                <a:latin typeface="Cambria" panose="02040503050406030204" pitchFamily="18" charset="0"/>
                <a:ea typeface="Cambria" panose="02040503050406030204" pitchFamily="18" charset="0"/>
              </a:rPr>
              <a:t>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a:t>
            </a:r>
          </a:p>
          <a:p>
            <a:pPr marL="4400550" lvl="8" indent="-742950" algn="just">
              <a:buAutoNum type="alphaLcParenR"/>
            </a:pPr>
            <a:endParaRPr lang="en-US" sz="3600" dirty="0">
              <a:solidFill>
                <a:srgbClr val="000000"/>
              </a:solidFill>
              <a:latin typeface="Cambria" panose="02040503050406030204" pitchFamily="18" charset="0"/>
              <a:ea typeface="Cambria" panose="02040503050406030204" pitchFamily="18" charset="0"/>
            </a:endParaRPr>
          </a:p>
          <a:p>
            <a:pPr marL="742950" indent="-742950" algn="just" latinLnBrk="0">
              <a:buAutoNum type="alphaLcParenR"/>
            </a:pPr>
            <a:endParaRPr lang="en-US" sz="3600" b="0" i="0" dirty="0">
              <a:solidFill>
                <a:srgbClr val="000000"/>
              </a:solidFill>
              <a:effectLst/>
              <a:latin typeface="Cambria" panose="02040503050406030204" pitchFamily="18" charset="0"/>
              <a:ea typeface="Cambria" panose="02040503050406030204" pitchFamily="18" charset="0"/>
            </a:endParaRPr>
          </a:p>
          <a:p>
            <a:pPr algn="just" latinLnBrk="0"/>
            <a:r>
              <a:rPr lang="en-US" sz="3600" b="0" i="0" dirty="0">
                <a:solidFill>
                  <a:srgbClr val="000000"/>
                </a:solidFill>
                <a:effectLst/>
                <a:latin typeface="Cambria" panose="02040503050406030204" pitchFamily="18" charset="0"/>
                <a:ea typeface="Cambria" panose="02040503050406030204" pitchFamily="18" charset="0"/>
              </a:rPr>
              <a:t>b) 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5CF452-5F60-0467-0382-F27695A7D13E}"/>
                  </a:ext>
                </a:extLst>
              </p:cNvPr>
              <p:cNvSpPr txBox="1"/>
              <p:nvPr/>
            </p:nvSpPr>
            <p:spPr>
              <a:xfrm>
                <a:off x="792480" y="283464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𝟕</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m:t>
                          </m:r>
                          <m:r>
                            <a:rPr lang="en-US" sz="3600" b="1" i="0" smtClean="0">
                              <a:solidFill>
                                <a:srgbClr val="FF0000"/>
                              </a:solidFill>
                              <a:latin typeface="Cambria Math" panose="02040503050406030204" pitchFamily="18" charset="0"/>
                              <a:ea typeface="Cambria" panose="02040503050406030204" pitchFamily="18" charset="0"/>
                            </a:rPr>
                            <m:t>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5" name="TextBox 4">
                <a:extLst>
                  <a:ext uri="{FF2B5EF4-FFF2-40B4-BE49-F238E27FC236}">
                    <a16:creationId xmlns:a16="http://schemas.microsoft.com/office/drawing/2014/main" id="{045CF452-5F60-0467-0382-F27695A7D13E}"/>
                  </a:ext>
                </a:extLst>
              </p:cNvPr>
              <p:cNvSpPr txBox="1">
                <a:spLocks noRot="1" noChangeAspect="1" noMove="1" noResize="1" noEditPoints="1" noAdjustHandles="1" noChangeArrowheads="1" noChangeShapeType="1" noTextEdit="1"/>
              </p:cNvSpPr>
              <p:nvPr/>
            </p:nvSpPr>
            <p:spPr>
              <a:xfrm>
                <a:off x="792480" y="2834640"/>
                <a:ext cx="7447280" cy="11808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FFADAE-FBD4-C2B1-17EF-EDFFF06AF743}"/>
                  </a:ext>
                </a:extLst>
              </p:cNvPr>
              <p:cNvSpPr txBox="1"/>
              <p:nvPr/>
            </p:nvSpPr>
            <p:spPr>
              <a:xfrm>
                <a:off x="772160" y="452120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6" name="TextBox 5">
                <a:extLst>
                  <a:ext uri="{FF2B5EF4-FFF2-40B4-BE49-F238E27FC236}">
                    <a16:creationId xmlns:a16="http://schemas.microsoft.com/office/drawing/2014/main" id="{DAFFADAE-FBD4-C2B1-17EF-EDFFF06AF743}"/>
                  </a:ext>
                </a:extLst>
              </p:cNvPr>
              <p:cNvSpPr txBox="1">
                <a:spLocks noRot="1" noChangeAspect="1" noMove="1" noResize="1" noEditPoints="1" noAdjustHandles="1" noChangeArrowheads="1" noChangeShapeType="1" noTextEdit="1"/>
              </p:cNvSpPr>
              <p:nvPr/>
            </p:nvSpPr>
            <p:spPr>
              <a:xfrm>
                <a:off x="772160" y="4521200"/>
                <a:ext cx="7447280" cy="118083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5352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108251-6228-2F78-E589-2B8D3EB03F80}"/>
              </a:ext>
            </a:extLst>
          </p:cNvPr>
          <p:cNvPicPr>
            <a:picLocks noChangeAspect="1"/>
          </p:cNvPicPr>
          <p:nvPr/>
        </p:nvPicPr>
        <p:blipFill>
          <a:blip r:embed="rId17"/>
          <a:stretch>
            <a:fillRect/>
          </a:stretch>
        </p:blipFill>
        <p:spPr>
          <a:xfrm>
            <a:off x="5111247" y="2703489"/>
            <a:ext cx="5749026" cy="1999661"/>
          </a:xfrm>
          <a:prstGeom prst="rect">
            <a:avLst/>
          </a:prstGeom>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66160" y="1241158"/>
            <a:ext cx="705673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Nêu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cách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so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sánh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hai</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phân</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có</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cùng</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mẫu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t>
            </a:r>
          </a:p>
        </p:txBody>
      </p:sp>
      <p:sp>
        <p:nvSpPr>
          <p:cNvPr id="29" name="TextBox 28"/>
          <p:cNvSpPr txBox="1"/>
          <p:nvPr/>
        </p:nvSpPr>
        <p:spPr>
          <a:xfrm>
            <a:off x="3669260" y="2698819"/>
            <a:ext cx="7608340" cy="2246769"/>
          </a:xfrm>
          <a:prstGeom prst="rect">
            <a:avLst/>
          </a:prstGeom>
          <a:noFill/>
        </p:spPr>
        <p:txBody>
          <a:bodyPr wrap="square" rtlCol="0">
            <a:spAutoFit/>
          </a:bodyPr>
          <a:lstStyle/>
          <a:p>
            <a:pPr lvl="0" algn="just"/>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Trong hai phân số cùng mẫu số: </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bé hơn thì bé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lớn hơn thì lớn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nhau thì hai phân số đó bằng nhau.</a:t>
            </a: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76320" y="1505318"/>
            <a:ext cx="7650480" cy="646331"/>
          </a:xfrm>
          <a:prstGeom prst="rect">
            <a:avLst/>
          </a:prstGeom>
          <a:noFill/>
        </p:spPr>
        <p:txBody>
          <a:bodyPr wrap="square" rtlCol="0">
            <a:spAutoFit/>
          </a:bodyPr>
          <a:lstStyle/>
          <a:p>
            <a:pPr lvl="0" algn="ctr"/>
            <a:r>
              <a:rPr lang="en-US" sz="3600" b="1" dirty="0" err="1">
                <a:solidFill>
                  <a:srgbClr val="FFFF00"/>
                </a:solidFill>
                <a:latin typeface="Arial" panose="020B0604020202020204" pitchFamily="34" charset="0"/>
                <a:cs typeface="Arial" panose="020B0604020202020204" pitchFamily="34" charset="0"/>
              </a:rPr>
              <a:t>Nêu</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cách</a:t>
            </a:r>
            <a:r>
              <a:rPr lang="en-US" sz="3600" b="1" dirty="0">
                <a:solidFill>
                  <a:srgbClr val="FFFF00"/>
                </a:solidFill>
                <a:latin typeface="Arial" panose="020B0604020202020204" pitchFamily="34" charset="0"/>
                <a:cs typeface="Arial" panose="020B0604020202020204" pitchFamily="34" charset="0"/>
              </a:rPr>
              <a:t> so </a:t>
            </a:r>
            <a:r>
              <a:rPr lang="en-US" sz="3600" b="1" dirty="0" err="1">
                <a:solidFill>
                  <a:srgbClr val="FFFF00"/>
                </a:solidFill>
                <a:latin typeface="Arial" panose="020B0604020202020204" pitchFamily="34" charset="0"/>
                <a:cs typeface="Arial" panose="020B0604020202020204" pitchFamily="34" charset="0"/>
              </a:rPr>
              <a:t>sánh</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phân</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số</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với</a:t>
            </a:r>
            <a:r>
              <a:rPr lang="en-US" sz="3600" b="1" dirty="0">
                <a:solidFill>
                  <a:srgbClr val="FFFF00"/>
                </a:solidFill>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3821660" y="2353379"/>
            <a:ext cx="7476260" cy="2246769"/>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bé hơn mẫu số thì phân số bé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lớn hơn mẫu số thì phân số lớn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mẫu số thì phân số bằng 1.</a:t>
            </a:r>
          </a:p>
        </p:txBody>
      </p:sp>
    </p:spTree>
    <p:extLst>
      <p:ext uri="{BB962C8B-B14F-4D97-AF65-F5344CB8AC3E}">
        <p14:creationId xmlns:p14="http://schemas.microsoft.com/office/powerpoint/2010/main" val="109881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Dặn</a:t>
            </a:r>
            <a:r>
              <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rPr>
              <a:t> </a:t>
            </a: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dò</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59470" y="-10043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BCE467-4319-B0FE-D57E-9DDF2BC868EB}"/>
              </a:ext>
            </a:extLst>
          </p:cNvPr>
          <p:cNvPicPr>
            <a:picLocks noChangeAspect="1"/>
          </p:cNvPicPr>
          <p:nvPr/>
        </p:nvPicPr>
        <p:blipFill>
          <a:blip r:embed="rId17"/>
          <a:stretch>
            <a:fillRect/>
          </a:stretch>
        </p:blipFill>
        <p:spPr>
          <a:xfrm>
            <a:off x="5389745" y="1707478"/>
            <a:ext cx="6041660" cy="3785944"/>
          </a:xfrm>
          <a:prstGeom prst="rect">
            <a:avLst/>
          </a:prstGeom>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FF0000"/>
                </a:solidFill>
                <a:effectLst/>
                <a:uLnTx/>
                <a:uFillTx/>
                <a:latin typeface="#9Slide07 Stormtrooper" panose="020B0500000000000000" pitchFamily="34" charset="0"/>
                <a:ea typeface="+mn-ea"/>
                <a:cs typeface="+mn-cs"/>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002060"/>
                </a:solidFill>
                <a:effectLst/>
                <a:uLnTx/>
                <a:uFillTx/>
                <a:latin typeface="#9Slide07 Stormtrooper" panose="020B0500000000000000" pitchFamily="34" charset="0"/>
                <a:ea typeface="+mn-ea"/>
                <a:cs typeface="+mn-cs"/>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C000"/>
                  </a:solidFill>
                </a:ln>
                <a:solidFill>
                  <a:srgbClr val="FFFFFF"/>
                </a:solidFill>
                <a:effectLst/>
                <a:uLnTx/>
                <a:uFillTx/>
                <a:latin typeface="#9Slide07 Stormtrooper" panose="020B0500000000000000" pitchFamily="34" charset="0"/>
                <a:ea typeface="+mn-ea"/>
                <a:cs typeface="+mn-cs"/>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23" action="ppaction://hlinksldjump"/>
            <a:extLst>
              <a:ext uri="{FF2B5EF4-FFF2-40B4-BE49-F238E27FC236}">
                <a16:creationId xmlns:a16="http://schemas.microsoft.com/office/drawing/2014/main" id="{0919DAF2-FB9B-AD40-6AD0-C63C5E8CFB9B}"/>
              </a:ext>
            </a:extLst>
          </p:cNvPr>
          <p:cNvSpPr/>
          <p:nvPr/>
        </p:nvSpPr>
        <p:spPr>
          <a:xfrm>
            <a:off x="1714500" y="142875"/>
            <a:ext cx="1457325" cy="43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Cambria" panose="02040503050406030204" pitchFamily="18" charset="0"/>
                <a:ea typeface="Cambria" panose="02040503050406030204" pitchFamily="18" charset="0"/>
              </a:rPr>
              <a:t>Học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0F66AB-A6FC-C35A-3504-070D1CE701E3}"/>
                  </a:ext>
                </a:extLst>
              </p:cNvPr>
              <p:cNvSpPr txBox="1"/>
              <p:nvPr/>
            </p:nvSpPr>
            <p:spPr>
              <a:xfrm>
                <a:off x="3515360" y="1072952"/>
                <a:ext cx="7693660" cy="1084592"/>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7</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14</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4</m:t>
                        </m:r>
                      </m:num>
                      <m:den>
                        <m:r>
                          <m:rPr>
                            <m:nor/>
                          </m:rPr>
                          <a:rPr lang="en-US" sz="3200" b="1" i="0" smtClean="0">
                            <a:effectLst/>
                            <a:latin typeface="Cambria Math" panose="02040503050406030204" pitchFamily="18" charset="0"/>
                            <a:ea typeface="Cambria" panose="02040503050406030204" pitchFamily="18" charset="0"/>
                          </a:rPr>
                          <m:t>7</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D20F66AB-A6FC-C35A-3504-070D1CE701E3}"/>
                  </a:ext>
                </a:extLst>
              </p:cNvPr>
              <p:cNvSpPr txBox="1">
                <a:spLocks noRot="1" noChangeAspect="1" noMove="1" noResize="1" noEditPoints="1" noAdjustHandles="1" noChangeArrowheads="1" noChangeShapeType="1" noTextEdit="1"/>
              </p:cNvSpPr>
              <p:nvPr/>
            </p:nvSpPr>
            <p:spPr>
              <a:xfrm>
                <a:off x="3515360" y="1072952"/>
                <a:ext cx="7693660" cy="1084592"/>
              </a:xfrm>
              <a:prstGeom prst="rect">
                <a:avLst/>
              </a:prstGeom>
              <a:blipFill>
                <a:blip r:embed="rId15"/>
                <a:stretch>
                  <a:fillRect l="-2060" b="-6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DE82DF-9762-BED0-5342-95ABBCF85097}"/>
                  </a:ext>
                </a:extLst>
              </p:cNvPr>
              <p:cNvSpPr txBox="1"/>
              <p:nvPr/>
            </p:nvSpPr>
            <p:spPr>
              <a:xfrm>
                <a:off x="4754880" y="2563802"/>
                <a:ext cx="4632960" cy="13608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𝟒</m:t>
                          </m:r>
                        </m:num>
                        <m:den>
                          <m:r>
                            <a:rPr lang="en-US" sz="4400" b="1" i="1" smtClean="0">
                              <a:solidFill>
                                <a:srgbClr val="FF0000"/>
                              </a:solidFill>
                              <a:latin typeface="Cambria Math" panose="02040503050406030204" pitchFamily="18" charset="0"/>
                            </a:rPr>
                            <m:t>𝟕</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𝟒</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num>
                        <m:den>
                          <m:r>
                            <a:rPr lang="en-US" sz="4400" b="1" i="0" smtClean="0">
                              <a:solidFill>
                                <a:srgbClr val="FF0000"/>
                              </a:solidFill>
                              <a:latin typeface="Cambria Math" panose="02040503050406030204" pitchFamily="18" charset="0"/>
                            </a:rPr>
                            <m:t>𝟕</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panose="02040503050406030204" pitchFamily="18" charset="0"/>
                            </a:rPr>
                            <m:t>𝟏𝟒</m:t>
                          </m:r>
                        </m:den>
                      </m:f>
                    </m:oMath>
                  </m:oMathPara>
                </a14:m>
                <a:endParaRPr lang="en-US" sz="4400" b="1" dirty="0">
                  <a:solidFill>
                    <a:srgbClr val="FF0000"/>
                  </a:solidFill>
                </a:endParaRPr>
              </a:p>
            </p:txBody>
          </p:sp>
        </mc:Choice>
        <mc:Fallback xmlns="">
          <p:sp>
            <p:nvSpPr>
              <p:cNvPr id="4" name="TextBox 3">
                <a:extLst>
                  <a:ext uri="{FF2B5EF4-FFF2-40B4-BE49-F238E27FC236}">
                    <a16:creationId xmlns:a16="http://schemas.microsoft.com/office/drawing/2014/main" id="{C8DE82DF-9762-BED0-5342-95ABBCF85097}"/>
                  </a:ext>
                </a:extLst>
              </p:cNvPr>
              <p:cNvSpPr txBox="1">
                <a:spLocks noRot="1" noChangeAspect="1" noMove="1" noResize="1" noEditPoints="1" noAdjustHandles="1" noChangeArrowheads="1" noChangeShapeType="1" noTextEdit="1"/>
              </p:cNvSpPr>
              <p:nvPr/>
            </p:nvSpPr>
            <p:spPr>
              <a:xfrm>
                <a:off x="4754880" y="2563802"/>
                <a:ext cx="4632960" cy="136082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877322F-0BD2-FF40-93C5-4AF643842DA1}"/>
                  </a:ext>
                </a:extLst>
              </p:cNvPr>
              <p:cNvSpPr txBox="1"/>
              <p:nvPr/>
            </p:nvSpPr>
            <p:spPr>
              <a:xfrm>
                <a:off x="904240" y="1154232"/>
                <a:ext cx="7693660" cy="1097736"/>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25</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9</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8</m:t>
                        </m:r>
                      </m:num>
                      <m:den>
                        <m:r>
                          <m:rPr>
                            <m:nor/>
                          </m:rPr>
                          <a:rPr lang="en-US" sz="3200" b="1" i="0" smtClean="0">
                            <a:effectLst/>
                            <a:latin typeface="Cambria Math" panose="02040503050406030204" pitchFamily="18" charset="0"/>
                            <a:ea typeface="Cambria" panose="02040503050406030204" pitchFamily="18" charset="0"/>
                          </a:rPr>
                          <m:t>3</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C877322F-0BD2-FF40-93C5-4AF643842DA1}"/>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7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0A19B4-C8E1-8821-55C8-4F6618AD073C}"/>
                  </a:ext>
                </a:extLst>
              </p:cNvPr>
              <p:cNvSpPr txBox="1"/>
              <p:nvPr/>
            </p:nvSpPr>
            <p:spPr>
              <a:xfrm>
                <a:off x="2143760" y="2645082"/>
                <a:ext cx="4632960" cy="1364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panose="02040503050406030204" pitchFamily="18" charset="0"/>
                            </a:rPr>
                            <m:t>𝟑</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𝟖</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num>
                        <m:den>
                          <m:r>
                            <a:rPr lang="en-US" sz="4400" b="1" i="0" smtClean="0">
                              <a:solidFill>
                                <a:srgbClr val="FF0000"/>
                              </a:solidFill>
                              <a:latin typeface="Cambria Math" panose="02040503050406030204" pitchFamily="18" charset="0"/>
                            </a:rPr>
                            <m:t>𝟑</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𝟐𝟒</m:t>
                          </m:r>
                        </m:num>
                        <m:den>
                          <m:r>
                            <a:rPr lang="en-US" sz="4400" b="1" i="1" smtClean="0">
                              <a:solidFill>
                                <a:srgbClr val="FF0000"/>
                              </a:solidFill>
                              <a:latin typeface="Cambria Math" panose="02040503050406030204" pitchFamily="18" charset="0"/>
                            </a:rPr>
                            <m:t>𝟗</m:t>
                          </m:r>
                        </m:den>
                      </m:f>
                    </m:oMath>
                  </m:oMathPara>
                </a14:m>
                <a:endParaRPr lang="en-US" sz="4400" b="1" dirty="0">
                  <a:solidFill>
                    <a:srgbClr val="FF0000"/>
                  </a:solidFill>
                </a:endParaRPr>
              </a:p>
            </p:txBody>
          </p:sp>
        </mc:Choice>
        <mc:Fallback xmlns="">
          <p:sp>
            <p:nvSpPr>
              <p:cNvPr id="3" name="TextBox 2">
                <a:extLst>
                  <a:ext uri="{FF2B5EF4-FFF2-40B4-BE49-F238E27FC236}">
                    <a16:creationId xmlns:a16="http://schemas.microsoft.com/office/drawing/2014/main" id="{190A19B4-C8E1-8821-55C8-4F6618AD073C}"/>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02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DB16A7-9565-88B8-F504-520788A40CF4}"/>
                  </a:ext>
                </a:extLst>
              </p:cNvPr>
              <p:cNvSpPr txBox="1"/>
              <p:nvPr/>
            </p:nvSpPr>
            <p:spPr>
              <a:xfrm>
                <a:off x="904240" y="1154232"/>
                <a:ext cx="7693660" cy="1097736"/>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1</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4</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i="0" smtClean="0">
                            <a:effectLst/>
                            <a:latin typeface="Cambria Math" panose="02040503050406030204" pitchFamily="18" charset="0"/>
                            <a:ea typeface="Cambria" panose="02040503050406030204" pitchFamily="18" charset="0"/>
                          </a:rPr>
                          <m:t>8</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E1DB16A7-9565-88B8-F504-520788A40CF4}"/>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6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3A1648-D9CB-2256-9BC0-F6DBE8FDECD3}"/>
                  </a:ext>
                </a:extLst>
              </p:cNvPr>
              <p:cNvSpPr txBox="1"/>
              <p:nvPr/>
            </p:nvSpPr>
            <p:spPr>
              <a:xfrm>
                <a:off x="2143760" y="2645082"/>
                <a:ext cx="4632960" cy="1364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𝟏</m:t>
                          </m:r>
                        </m:num>
                        <m:den>
                          <m:r>
                            <a:rPr lang="en-US" sz="4400" b="1" i="1" smtClean="0">
                              <a:solidFill>
                                <a:srgbClr val="FF0000"/>
                              </a:solidFill>
                              <a:latin typeface="Cambria Math" panose="02040503050406030204" pitchFamily="18" charset="0"/>
                            </a:rPr>
                            <m:t>𝟒</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𝟏</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num>
                        <m:den>
                          <m:r>
                            <a:rPr lang="en-US" sz="4400" b="1" i="0" smtClean="0">
                              <a:solidFill>
                                <a:srgbClr val="FF0000"/>
                              </a:solidFill>
                              <a:latin typeface="Cambria Math" panose="02040503050406030204" pitchFamily="18" charset="0"/>
                            </a:rPr>
                            <m:t>𝟒</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𝟐</m:t>
                          </m:r>
                        </m:num>
                        <m:den>
                          <m:r>
                            <a:rPr lang="en-US" sz="4400" b="1" i="1" smtClean="0">
                              <a:solidFill>
                                <a:srgbClr val="FF0000"/>
                              </a:solidFill>
                              <a:latin typeface="Cambria Math" panose="02040503050406030204" pitchFamily="18" charset="0"/>
                            </a:rPr>
                            <m:t>𝟖</m:t>
                          </m:r>
                        </m:den>
                      </m:f>
                    </m:oMath>
                  </m:oMathPara>
                </a14:m>
                <a:endParaRPr lang="en-US" sz="4400" b="1" dirty="0">
                  <a:solidFill>
                    <a:srgbClr val="FF0000"/>
                  </a:solidFill>
                </a:endParaRPr>
              </a:p>
            </p:txBody>
          </p:sp>
        </mc:Choice>
        <mc:Fallback xmlns="">
          <p:sp>
            <p:nvSpPr>
              <p:cNvPr id="4" name="TextBox 3">
                <a:extLst>
                  <a:ext uri="{FF2B5EF4-FFF2-40B4-BE49-F238E27FC236}">
                    <a16:creationId xmlns:a16="http://schemas.microsoft.com/office/drawing/2014/main" id="{4A3A1648-D9CB-2256-9BC0-F6DBE8FDECD3}"/>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pic>
        <p:nvPicPr>
          <p:cNvPr id="6" name="Picture 5">
            <a:extLst>
              <a:ext uri="{FF2B5EF4-FFF2-40B4-BE49-F238E27FC236}">
                <a16:creationId xmlns:a16="http://schemas.microsoft.com/office/drawing/2014/main" id="{B8092D87-B795-C2E5-B9AA-2BC8D3174A55}"/>
              </a:ext>
            </a:extLst>
          </p:cNvPr>
          <p:cNvPicPr>
            <a:picLocks noChangeAspect="1"/>
          </p:cNvPicPr>
          <p:nvPr/>
        </p:nvPicPr>
        <p:blipFill>
          <a:blip r:embed="rId22"/>
          <a:stretch>
            <a:fillRect/>
          </a:stretch>
        </p:blipFill>
        <p:spPr>
          <a:xfrm>
            <a:off x="4229321" y="1120855"/>
            <a:ext cx="3676207" cy="1072989"/>
          </a:xfrm>
          <a:prstGeom prst="rect">
            <a:avLst/>
          </a:prstGeom>
        </p:spPr>
      </p:pic>
      <p:pic>
        <p:nvPicPr>
          <p:cNvPr id="7" name="Picture 6">
            <a:extLst>
              <a:ext uri="{FF2B5EF4-FFF2-40B4-BE49-F238E27FC236}">
                <a16:creationId xmlns:a16="http://schemas.microsoft.com/office/drawing/2014/main" id="{E5357094-1769-FC98-0AFA-725FB0DC351D}"/>
              </a:ext>
            </a:extLst>
          </p:cNvPr>
          <p:cNvPicPr>
            <a:picLocks noChangeAspect="1"/>
          </p:cNvPicPr>
          <p:nvPr/>
        </p:nvPicPr>
        <p:blipFill>
          <a:blip r:embed="rId23"/>
          <a:stretch>
            <a:fillRect/>
          </a:stretch>
        </p:blipFill>
        <p:spPr>
          <a:xfrm>
            <a:off x="1496176" y="2414989"/>
            <a:ext cx="9047248" cy="3913971"/>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120" y="629920"/>
            <a:ext cx="11226800" cy="6168321"/>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p:pic>
        <p:nvPicPr>
          <p:cNvPr id="5" name="Picture 4">
            <a:extLst>
              <a:ext uri="{FF2B5EF4-FFF2-40B4-BE49-F238E27FC236}">
                <a16:creationId xmlns:a16="http://schemas.microsoft.com/office/drawing/2014/main" id="{BB7A9C78-538B-C6F1-0B98-63C73DD48949}"/>
              </a:ext>
            </a:extLst>
          </p:cNvPr>
          <p:cNvPicPr>
            <a:picLocks noChangeAspect="1"/>
          </p:cNvPicPr>
          <p:nvPr/>
        </p:nvPicPr>
        <p:blipFill>
          <a:blip r:embed="rId22"/>
          <a:stretch>
            <a:fillRect/>
          </a:stretch>
        </p:blipFill>
        <p:spPr>
          <a:xfrm>
            <a:off x="1948296" y="1113482"/>
            <a:ext cx="9047248" cy="1237595"/>
          </a:xfrm>
          <a:prstGeom prst="rect">
            <a:avLst/>
          </a:prstGeom>
        </p:spPr>
      </p:pic>
      <p:sp>
        <p:nvSpPr>
          <p:cNvPr id="7" name="TextBox 6">
            <a:extLst>
              <a:ext uri="{FF2B5EF4-FFF2-40B4-BE49-F238E27FC236}">
                <a16:creationId xmlns:a16="http://schemas.microsoft.com/office/drawing/2014/main" id="{2F3B3BA1-32D4-DC44-E3B6-D7CAB83F596E}"/>
              </a:ext>
            </a:extLst>
          </p:cNvPr>
          <p:cNvSpPr txBox="1"/>
          <p:nvPr/>
        </p:nvSpPr>
        <p:spPr>
          <a:xfrm>
            <a:off x="1889760" y="2255520"/>
            <a:ext cx="9357360" cy="2246769"/>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Biết so sánh hai phân số có cùng mẫu số, so sánh hai phân số khác mẫu số (trường hợp có một mẫu số chia hết cho mẫu số còn lại).</a:t>
            </a:r>
          </a:p>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Vận dụng giải các bài tập, bài toán thực tế có liên quan đến so sánh phân số.</a:t>
            </a:r>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9Slide.vn</Template>
  <TotalTime>96</TotalTime>
  <Words>517</Words>
  <Application>Microsoft Office PowerPoint</Application>
  <PresentationFormat>Widescreen</PresentationFormat>
  <Paragraphs>90</Paragraphs>
  <Slides>21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等线</vt:lpstr>
      <vt:lpstr>#9Slide07 Stormtrooper</vt:lpstr>
      <vt:lpstr>Arial</vt:lpstr>
      <vt:lpstr>Calibri</vt:lpstr>
      <vt:lpstr>Cambria</vt:lpstr>
      <vt:lpstr>Cambria Math</vt:lpstr>
      <vt:lpstr>UTM Bell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39</cp:revision>
  <dcterms:created xsi:type="dcterms:W3CDTF">2023-12-20T04:52:54Z</dcterms:created>
  <dcterms:modified xsi:type="dcterms:W3CDTF">2024-02-19T12:43:41Z</dcterms:modified>
  <cp:category>9Slide.vn</cp:category>
</cp:coreProperties>
</file>