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  <p:sldMasterId id="2147483676" r:id="rId2"/>
    <p:sldMasterId id="2147483688" r:id="rId3"/>
  </p:sldMasterIdLst>
  <p:notesMasterIdLst>
    <p:notesMasterId r:id="rId28"/>
  </p:notesMasterIdLst>
  <p:sldIdLst>
    <p:sldId id="259" r:id="rId4"/>
    <p:sldId id="288" r:id="rId5"/>
    <p:sldId id="284" r:id="rId6"/>
    <p:sldId id="285" r:id="rId7"/>
    <p:sldId id="302" r:id="rId8"/>
    <p:sldId id="286" r:id="rId9"/>
    <p:sldId id="257" r:id="rId10"/>
    <p:sldId id="264" r:id="rId11"/>
    <p:sldId id="262" r:id="rId12"/>
    <p:sldId id="291" r:id="rId13"/>
    <p:sldId id="292" r:id="rId14"/>
    <p:sldId id="293" r:id="rId15"/>
    <p:sldId id="303" r:id="rId16"/>
    <p:sldId id="294" r:id="rId17"/>
    <p:sldId id="304" r:id="rId18"/>
    <p:sldId id="305" r:id="rId19"/>
    <p:sldId id="306" r:id="rId20"/>
    <p:sldId id="307" r:id="rId21"/>
    <p:sldId id="256" r:id="rId22"/>
    <p:sldId id="308" r:id="rId23"/>
    <p:sldId id="258" r:id="rId24"/>
    <p:sldId id="309" r:id="rId25"/>
    <p:sldId id="260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698" autoAdjust="0"/>
  </p:normalViewPr>
  <p:slideViewPr>
    <p:cSldViewPr snapToGrid="0">
      <p:cViewPr>
        <p:scale>
          <a:sx n="25" d="100"/>
          <a:sy n="25" d="100"/>
        </p:scale>
        <p:origin x="2442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5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1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AD3CC50A-0E05-619C-52D2-C1234600E1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1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0C789B9-C1E7-59CA-03D3-E4787BD571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74F211-D84F-81CA-8BC8-30BBCD83BB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0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40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26" Type="http://schemas.openxmlformats.org/officeDocument/2006/relationships/image" Target="../media/image83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78.png"/><Relationship Id="rId34" Type="http://schemas.openxmlformats.org/officeDocument/2006/relationships/image" Target="../media/image88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5" Type="http://schemas.openxmlformats.org/officeDocument/2006/relationships/image" Target="../media/image82.png"/><Relationship Id="rId33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74.png"/><Relationship Id="rId20" Type="http://schemas.microsoft.com/office/2007/relationships/hdphoto" Target="../media/hdphoto3.wdp"/><Relationship Id="rId29" Type="http://schemas.openxmlformats.org/officeDocument/2006/relationships/image" Target="../media/image85.gif"/><Relationship Id="rId1" Type="http://schemas.microsoft.com/office/2007/relationships/media" Target="../media/media2.wav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1.png"/><Relationship Id="rId32" Type="http://schemas.openxmlformats.org/officeDocument/2006/relationships/image" Target="../media/image87.png"/><Relationship Id="rId5" Type="http://schemas.openxmlformats.org/officeDocument/2006/relationships/image" Target="../media/image64.png"/><Relationship Id="rId15" Type="http://schemas.microsoft.com/office/2007/relationships/hdphoto" Target="../media/hdphoto2.wdp"/><Relationship Id="rId23" Type="http://schemas.openxmlformats.org/officeDocument/2006/relationships/image" Target="../media/image80.png"/><Relationship Id="rId28" Type="http://schemas.microsoft.com/office/2007/relationships/hdphoto" Target="../media/hdphoto4.wdp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31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25.png"/><Relationship Id="rId8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7.png"/><Relationship Id="rId18" Type="http://schemas.openxmlformats.org/officeDocument/2006/relationships/image" Target="../media/image85.gif"/><Relationship Id="rId26" Type="http://schemas.openxmlformats.org/officeDocument/2006/relationships/image" Target="../media/image93.png"/><Relationship Id="rId3" Type="http://schemas.openxmlformats.org/officeDocument/2006/relationships/image" Target="../media/image89.jpg"/><Relationship Id="rId21" Type="http://schemas.openxmlformats.org/officeDocument/2006/relationships/slide" Target="slide21.xml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3.png"/><Relationship Id="rId25" Type="http://schemas.openxmlformats.org/officeDocument/2006/relationships/slide" Target="slide2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1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24" Type="http://schemas.openxmlformats.org/officeDocument/2006/relationships/image" Target="../media/image92.png"/><Relationship Id="rId5" Type="http://schemas.openxmlformats.org/officeDocument/2006/relationships/image" Target="../media/image65.png"/><Relationship Id="rId15" Type="http://schemas.openxmlformats.org/officeDocument/2006/relationships/image" Target="../media/image79.png"/><Relationship Id="rId23" Type="http://schemas.openxmlformats.org/officeDocument/2006/relationships/slide" Target="slide22.xml"/><Relationship Id="rId10" Type="http://schemas.microsoft.com/office/2007/relationships/hdphoto" Target="../media/hdphoto2.wdp"/><Relationship Id="rId19" Type="http://schemas.openxmlformats.org/officeDocument/2006/relationships/image" Target="../media/image88.png"/><Relationship Id="rId4" Type="http://schemas.openxmlformats.org/officeDocument/2006/relationships/slide" Target="slide8.xml"/><Relationship Id="rId9" Type="http://schemas.openxmlformats.org/officeDocument/2006/relationships/image" Target="../media/image73.png"/><Relationship Id="rId14" Type="http://schemas.microsoft.com/office/2007/relationships/hdphoto" Target="../media/hdphoto3.wdp"/><Relationship Id="rId22" Type="http://schemas.openxmlformats.org/officeDocument/2006/relationships/image" Target="../media/image91.png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89.jpg"/><Relationship Id="rId9" Type="http://schemas.microsoft.com/office/2007/relationships/hdphoto" Target="../media/hdphoto7.wdp"/><Relationship Id="rId14" Type="http://schemas.openxmlformats.org/officeDocument/2006/relationships/image" Target="../media/image8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0" Type="http://schemas.openxmlformats.org/officeDocument/2006/relationships/image" Target="../media/image1010.png"/><Relationship Id="rId4" Type="http://schemas.openxmlformats.org/officeDocument/2006/relationships/image" Target="../media/image89.jpg"/><Relationship Id="rId9" Type="http://schemas.microsoft.com/office/2007/relationships/hdphoto" Target="../media/hdphoto10.wdp"/><Relationship Id="rId14" Type="http://schemas.openxmlformats.org/officeDocument/2006/relationships/image" Target="../media/image8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1030.png"/><Relationship Id="rId12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11" Type="http://schemas.openxmlformats.org/officeDocument/2006/relationships/image" Target="../media/image105.png"/><Relationship Id="rId5" Type="http://schemas.openxmlformats.org/officeDocument/2006/relationships/image" Target="../media/image103.png"/><Relationship Id="rId10" Type="http://schemas.openxmlformats.org/officeDocument/2006/relationships/image" Target="../media/image104.png"/><Relationship Id="rId4" Type="http://schemas.openxmlformats.org/officeDocument/2006/relationships/image" Target="../media/image89.jpg"/><Relationship Id="rId9" Type="http://schemas.microsoft.com/office/2007/relationships/hdphoto" Target="../media/hdphoto10.wdp"/><Relationship Id="rId14" Type="http://schemas.openxmlformats.org/officeDocument/2006/relationships/image" Target="../media/image8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21" Type="http://schemas.openxmlformats.org/officeDocument/2006/relationships/slide" Target="slide7.xml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slide" Target="slide4.xml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image" Target="../media/image190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20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image" Target="../media/image210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22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40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766" b="89809" l="8435" r="89900">
                        <a14:foregroundMark x1="25527" y1="47134" x2="84129" y2="53079"/>
                        <a14:foregroundMark x1="45172" y1="41826" x2="29079" y2="61996"/>
                        <a14:foregroundMark x1="25860" y1="44161" x2="35849" y2="61146"/>
                        <a14:foregroundMark x1="35849" y1="61146" x2="52830" y2="54565"/>
                        <a14:foregroundMark x1="52830" y1="54565" x2="37625" y2="60934"/>
                        <a14:foregroundMark x1="37625" y1="60934" x2="56049" y2="52654"/>
                        <a14:foregroundMark x1="56049" y1="52654" x2="34184" y2="50106"/>
                        <a14:foregroundMark x1="34184" y1="50106" x2="37736" y2="55414"/>
                        <a14:foregroundMark x1="22752" y1="42463" x2="40289" y2="41189"/>
                        <a14:foregroundMark x1="40289" y1="41189" x2="64373" y2="44161"/>
                        <a14:foregroundMark x1="29079" y1="61359" x2="62486" y2="70488"/>
                        <a14:foregroundMark x1="67925" y1="37367" x2="69922" y2="71975"/>
                        <a14:foregroundMark x1="69922" y1="71975" x2="69922" y2="71975"/>
                        <a14:foregroundMark x1="70810" y1="46285" x2="70810" y2="46285"/>
                        <a14:foregroundMark x1="61265" y1="57749" x2="61265" y2="57749"/>
                        <a14:foregroundMark x1="70366" y1="41826" x2="70366" y2="41826"/>
                        <a14:foregroundMark x1="70810" y1="46285" x2="70810" y2="61359"/>
                        <a14:foregroundMark x1="26637" y1="53928" x2="29412" y2="54565"/>
                        <a14:foregroundMark x1="25083" y1="71125" x2="29412" y2="69639"/>
                        <a14:foregroundMark x1="28635" y1="67516" x2="28635" y2="67516"/>
                        <a14:foregroundMark x1="30633" y1="64331" x2="27525" y2="65180"/>
                        <a14:foregroundMark x1="48724" y1="63694" x2="52608" y2="62845"/>
                        <a14:foregroundMark x1="50610" y1="56900" x2="51498" y2="61359"/>
                        <a14:foregroundMark x1="25527" y1="65817" x2="25527" y2="65817"/>
                        <a14:foregroundMark x1="58158" y1="53928" x2="56937" y2="68153"/>
                        <a14:foregroundMark x1="60932" y1="55414" x2="62486" y2="56051"/>
                        <a14:foregroundMark x1="63263" y1="64331" x2="63263" y2="64331"/>
                        <a14:foregroundMark x1="74695" y1="42463" x2="75916" y2="41826"/>
                        <a14:foregroundMark x1="8546" y1="55414" x2="8546" y2="55414"/>
                        <a14:foregroundMark x1="61265" y1="57749" x2="63263" y2="62845"/>
                        <a14:foregroundMark x1="70810" y1="61359" x2="70810" y2="65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0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801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6" r="-9565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5" b="89821" l="5396" r="95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5" b="89821" l="5396" r="95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3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5" b="89821" l="5396" r="95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48" b="97783" l="3140" r="897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3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0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801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6" r="-9565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21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6" r="-9565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801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0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6" r="-9565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801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0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0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801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10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6" r="-9565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11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424</Words>
  <Application>Microsoft Office PowerPoint</Application>
  <PresentationFormat>Widescreen</PresentationFormat>
  <Paragraphs>83</Paragraphs>
  <Slides>24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MS Gothic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Cambria</vt:lpstr>
      <vt:lpstr>Cambria Math</vt:lpstr>
      <vt:lpstr>HP001 4 hàng</vt:lpstr>
      <vt:lpstr>SVN-SAF</vt:lpstr>
      <vt:lpstr>Times New Roman</vt:lpstr>
      <vt:lpstr>Wingdings</vt:lpstr>
      <vt:lpstr>字魂59号-创粗黑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2024-02-20T13:07:04Z</dcterms:created>
  <dcterms:modified xsi:type="dcterms:W3CDTF">2024-02-20T13:07:26Z</dcterms:modified>
  <cp:category>9Slide.vn</cp:category>
</cp:coreProperties>
</file>