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7"/>
  </p:notesMasterIdLst>
  <p:sldIdLst>
    <p:sldId id="402" r:id="rId2"/>
    <p:sldId id="296" r:id="rId3"/>
    <p:sldId id="305" r:id="rId4"/>
    <p:sldId id="306" r:id="rId5"/>
    <p:sldId id="393" r:id="rId6"/>
    <p:sldId id="394" r:id="rId7"/>
    <p:sldId id="413" r:id="rId8"/>
    <p:sldId id="283" r:id="rId9"/>
    <p:sldId id="286" r:id="rId10"/>
    <p:sldId id="285" r:id="rId11"/>
    <p:sldId id="314" r:id="rId12"/>
    <p:sldId id="264" r:id="rId13"/>
    <p:sldId id="414" r:id="rId14"/>
    <p:sldId id="309" r:id="rId15"/>
    <p:sldId id="30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706" autoAdjust="0"/>
  </p:normalViewPr>
  <p:slideViewPr>
    <p:cSldViewPr snapToGrid="0">
      <p:cViewPr varScale="1">
        <p:scale>
          <a:sx n="55" d="100"/>
          <a:sy n="55" d="100"/>
        </p:scale>
        <p:origin x="13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58E71-58EA-43D2-91D9-363B79D1A6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B6EFD-32AB-4978-8687-E350235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6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DCD2D-E0FA-4811-B76F-11B83DB4B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2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22A4-C5E6-502D-AAB1-E4F1D220C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08A6F5-FB84-1671-651F-9DE7B3DA9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40B43-933B-F75D-D540-C180AF4D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8FA22-9DB5-A9F0-B9D8-ACB366C8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AA78F-6810-7AEB-E5C2-B81925AD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2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E8CD-881C-1B83-6121-7B7E83CDD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E1F21-09F6-EAAE-DDF5-49C499383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769E2-62A8-5BEE-C758-A82763627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DB080-47F9-85EA-A964-E4E9D28B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CD26E-E96C-1999-B47E-B8AB95B3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0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19DBCD-5E71-60D0-06B0-921E8E853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A7D3E-D58E-B585-D798-84DA75664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2845F-5CD1-C5B5-E2F4-A9373956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FF210-4AE6-68FF-8B37-C81F8641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5DDD0-8D14-02E1-CFED-7DD4476D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93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875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46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F106-04D0-7931-6E86-D14EC7FA3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43C1F-D008-3938-3339-687385FD0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37128-00EA-EE22-963D-B6AD5439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89405-F175-4187-0BEE-B5FD45C8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CAA7B-4897-B8E1-07CF-EEE71AE4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16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056FE-0B63-20F0-B25B-3824A436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374C0-D939-FE62-E85A-9A1D49A58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E4C6E-5ECB-322E-27FD-65A4550A9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971D5-FEF4-F67A-1D32-98FFE380E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D05E6-E1EC-150C-7058-6367B7E6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0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003E3-E2EA-3AB2-CBD1-786E0E4E3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B3010-5521-DCBA-1D8F-8F8BFEE8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C9FB6-FB80-9EC3-0C48-3C94F38E7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44145-A39F-E2AD-E2AE-6F45B9B7B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DF123-AF95-4899-33A1-7974AE93E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640D9-6E5C-A2CD-79DB-62213342A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29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41337-12F8-C1B0-626A-12C0DC771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F654A-34CB-5285-54AB-5FC64333C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5FCF9-0A5E-4AB5-4AB1-58B138EF2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70D8B8-7E14-EBC8-FBEA-AEE33C6DB6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B557AF-157D-2218-6743-81851F445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67E6E4-6F80-1232-CA04-73021FA0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982D47-6DB8-41D9-5D4B-9D8FB58D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ABE01F-9956-9278-A159-A99C5CA5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91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6B607-97B8-ACAB-70B7-58D21D669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A64C82-116B-1968-4B86-BF6841384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5349A-D671-CA5B-0ED7-45807240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99EEE9-08F0-F5F8-D311-B3726F1E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12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0C8DE-5D1C-C89A-9A5E-D4592FB26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8083B-81D5-8FE2-E0B1-4D5759E8A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23C10-FB82-4737-EE86-799FD366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60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34FE-E47A-96FE-A18B-D63B7D09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74F27-8238-BE02-12DB-68E1DAC4F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3ABAB-0831-2274-3E2B-D1BC78A3C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2506A-97D1-6552-0A46-59DD693FA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7B402-60C4-F5DB-06EA-0202F2195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D26BA-165E-64E3-6A8E-FAA0446F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8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9AD4E-F4BD-158D-AB1F-61DEC791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22A291-B5E3-0FE1-8741-80A38121C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23C14-DB38-ACA8-E38B-6695708F1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8A385-A411-370A-68C6-326A66FE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4D9C2-E782-D282-20AE-69B137D7B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1BF84-D8C3-AA6B-8F55-AB3B203D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0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55CD831-17AD-F903-BD5C-59A4ED8F0F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035AE2-ED27-C016-8C96-727ECB1A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0CF45-8285-2A63-966E-F63CC4248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AA846-AFFC-22A6-5F17-BF7FF44CF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3AE03-AC58-C137-B68B-53F154887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9A2D7-62F3-E91F-FD51-2DCBED3B8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0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1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31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47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4" Type="http://schemas.openxmlformats.org/officeDocument/2006/relationships/image" Target="../media/image4.jp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60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0.png"/><Relationship Id="rId17" Type="http://schemas.openxmlformats.org/officeDocument/2006/relationships/slide" Target="slide2.xml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30.png"/><Relationship Id="rId19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1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3.png"/><Relationship Id="rId17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4.jp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01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336600"/>
          </a:xfrm>
          <a:custGeom>
            <a:avLst/>
            <a:gdLst>
              <a:gd name="connsiteX0" fmla="*/ 0 w 11340000"/>
              <a:gd name="connsiteY0" fmla="*/ 1056121 h 6336600"/>
              <a:gd name="connsiteX1" fmla="*/ 1056121 w 11340000"/>
              <a:gd name="connsiteY1" fmla="*/ 0 h 6336600"/>
              <a:gd name="connsiteX2" fmla="*/ 10283879 w 11340000"/>
              <a:gd name="connsiteY2" fmla="*/ 0 h 6336600"/>
              <a:gd name="connsiteX3" fmla="*/ 11340000 w 11340000"/>
              <a:gd name="connsiteY3" fmla="*/ 1056121 h 6336600"/>
              <a:gd name="connsiteX4" fmla="*/ 11340000 w 11340000"/>
              <a:gd name="connsiteY4" fmla="*/ 5280479 h 6336600"/>
              <a:gd name="connsiteX5" fmla="*/ 10283879 w 11340000"/>
              <a:gd name="connsiteY5" fmla="*/ 6336600 h 6336600"/>
              <a:gd name="connsiteX6" fmla="*/ 1056121 w 11340000"/>
              <a:gd name="connsiteY6" fmla="*/ 6336600 h 6336600"/>
              <a:gd name="connsiteX7" fmla="*/ 0 w 11340000"/>
              <a:gd name="connsiteY7" fmla="*/ 5280479 h 6336600"/>
              <a:gd name="connsiteX8" fmla="*/ 0 w 11340000"/>
              <a:gd name="connsiteY8" fmla="*/ 1056121 h 6336600"/>
              <a:gd name="connsiteX0" fmla="*/ 0 w 11340000"/>
              <a:gd name="connsiteY0" fmla="*/ 1056121 h 6336600"/>
              <a:gd name="connsiteX1" fmla="*/ 1056121 w 11340000"/>
              <a:gd name="connsiteY1" fmla="*/ 0 h 6336600"/>
              <a:gd name="connsiteX2" fmla="*/ 10283879 w 11340000"/>
              <a:gd name="connsiteY2" fmla="*/ 0 h 6336600"/>
              <a:gd name="connsiteX3" fmla="*/ 11340000 w 11340000"/>
              <a:gd name="connsiteY3" fmla="*/ 1056121 h 6336600"/>
              <a:gd name="connsiteX4" fmla="*/ 11340000 w 11340000"/>
              <a:gd name="connsiteY4" fmla="*/ 5280479 h 6336600"/>
              <a:gd name="connsiteX5" fmla="*/ 10283879 w 11340000"/>
              <a:gd name="connsiteY5" fmla="*/ 6336600 h 6336600"/>
              <a:gd name="connsiteX6" fmla="*/ 1056121 w 11340000"/>
              <a:gd name="connsiteY6" fmla="*/ 6336600 h 6336600"/>
              <a:gd name="connsiteX7" fmla="*/ 0 w 11340000"/>
              <a:gd name="connsiteY7" fmla="*/ 5280479 h 6336600"/>
              <a:gd name="connsiteX8" fmla="*/ 0 w 11340000"/>
              <a:gd name="connsiteY8" fmla="*/ 1056121 h 63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36600" fill="none" extrusionOk="0">
                <a:moveTo>
                  <a:pt x="0" y="1056121"/>
                </a:moveTo>
                <a:cubicBezTo>
                  <a:pt x="-137388" y="481384"/>
                  <a:pt x="459279" y="77013"/>
                  <a:pt x="1056121" y="0"/>
                </a:cubicBezTo>
                <a:cubicBezTo>
                  <a:pt x="3419591" y="543645"/>
                  <a:pt x="6742674" y="-446611"/>
                  <a:pt x="10283879" y="0"/>
                </a:cubicBezTo>
                <a:cubicBezTo>
                  <a:pt x="10910271" y="-56871"/>
                  <a:pt x="11412957" y="494319"/>
                  <a:pt x="11340000" y="1056121"/>
                </a:cubicBezTo>
                <a:cubicBezTo>
                  <a:pt x="11432062" y="2269692"/>
                  <a:pt x="11397394" y="4359975"/>
                  <a:pt x="11340000" y="5280479"/>
                </a:cubicBezTo>
                <a:cubicBezTo>
                  <a:pt x="11238195" y="5823934"/>
                  <a:pt x="10844441" y="6346619"/>
                  <a:pt x="10283879" y="6336600"/>
                </a:cubicBezTo>
                <a:cubicBezTo>
                  <a:pt x="8401328" y="6442421"/>
                  <a:pt x="2058627" y="6185810"/>
                  <a:pt x="1056121" y="6336600"/>
                </a:cubicBezTo>
                <a:cubicBezTo>
                  <a:pt x="455244" y="6471748"/>
                  <a:pt x="-50438" y="5907187"/>
                  <a:pt x="0" y="5280479"/>
                </a:cubicBezTo>
                <a:cubicBezTo>
                  <a:pt x="48466" y="3333514"/>
                  <a:pt x="66399" y="3020882"/>
                  <a:pt x="0" y="1056121"/>
                </a:cubicBezTo>
                <a:close/>
              </a:path>
              <a:path w="11340000" h="6336600" stroke="0" extrusionOk="0">
                <a:moveTo>
                  <a:pt x="0" y="1056121"/>
                </a:moveTo>
                <a:cubicBezTo>
                  <a:pt x="123750" y="501387"/>
                  <a:pt x="587478" y="14218"/>
                  <a:pt x="1056121" y="0"/>
                </a:cubicBezTo>
                <a:cubicBezTo>
                  <a:pt x="3581087" y="-183236"/>
                  <a:pt x="7057991" y="4191"/>
                  <a:pt x="10283879" y="0"/>
                </a:cubicBezTo>
                <a:cubicBezTo>
                  <a:pt x="10879480" y="-3690"/>
                  <a:pt x="11237794" y="515402"/>
                  <a:pt x="11340000" y="1056121"/>
                </a:cubicBezTo>
                <a:cubicBezTo>
                  <a:pt x="11382288" y="2008745"/>
                  <a:pt x="11451758" y="4261281"/>
                  <a:pt x="11340000" y="5280479"/>
                </a:cubicBezTo>
                <a:cubicBezTo>
                  <a:pt x="11399942" y="6002477"/>
                  <a:pt x="10777834" y="6353707"/>
                  <a:pt x="10283879" y="6336600"/>
                </a:cubicBezTo>
                <a:cubicBezTo>
                  <a:pt x="8428468" y="6431859"/>
                  <a:pt x="2216105" y="6231642"/>
                  <a:pt x="1056121" y="6336600"/>
                </a:cubicBezTo>
                <a:cubicBezTo>
                  <a:pt x="438280" y="6247254"/>
                  <a:pt x="-132074" y="5838446"/>
                  <a:pt x="0" y="5280479"/>
                </a:cubicBezTo>
                <a:cubicBezTo>
                  <a:pt x="-144009" y="3625581"/>
                  <a:pt x="-109345" y="2889974"/>
                  <a:pt x="0" y="1056121"/>
                </a:cubicBezTo>
                <a:close/>
              </a:path>
              <a:path w="11340000" h="6336600" fill="none" stroke="0" extrusionOk="0">
                <a:moveTo>
                  <a:pt x="0" y="1056121"/>
                </a:moveTo>
                <a:cubicBezTo>
                  <a:pt x="10809" y="467311"/>
                  <a:pt x="481535" y="63370"/>
                  <a:pt x="1056121" y="0"/>
                </a:cubicBezTo>
                <a:cubicBezTo>
                  <a:pt x="3890573" y="-412021"/>
                  <a:pt x="6911120" y="6568"/>
                  <a:pt x="10283879" y="0"/>
                </a:cubicBezTo>
                <a:cubicBezTo>
                  <a:pt x="10877095" y="-97369"/>
                  <a:pt x="11358753" y="579164"/>
                  <a:pt x="11340000" y="1056121"/>
                </a:cubicBezTo>
                <a:cubicBezTo>
                  <a:pt x="11450088" y="2226647"/>
                  <a:pt x="11250034" y="4146900"/>
                  <a:pt x="11340000" y="5280479"/>
                </a:cubicBezTo>
                <a:cubicBezTo>
                  <a:pt x="11307078" y="5918216"/>
                  <a:pt x="10761194" y="6373732"/>
                  <a:pt x="10283879" y="6336600"/>
                </a:cubicBezTo>
                <a:cubicBezTo>
                  <a:pt x="8495857" y="6265305"/>
                  <a:pt x="2088491" y="6099494"/>
                  <a:pt x="1056121" y="6336600"/>
                </a:cubicBezTo>
                <a:cubicBezTo>
                  <a:pt x="453865" y="6425823"/>
                  <a:pt x="-51243" y="5885902"/>
                  <a:pt x="0" y="5280479"/>
                </a:cubicBezTo>
                <a:cubicBezTo>
                  <a:pt x="33008" y="3310681"/>
                  <a:pt x="92508" y="3059233"/>
                  <a:pt x="0" y="105612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56121 h 6336600"/>
                      <a:gd name="connsiteX1" fmla="*/ 1056121 w 11340000"/>
                      <a:gd name="connsiteY1" fmla="*/ 0 h 6336600"/>
                      <a:gd name="connsiteX2" fmla="*/ 10283879 w 11340000"/>
                      <a:gd name="connsiteY2" fmla="*/ 0 h 6336600"/>
                      <a:gd name="connsiteX3" fmla="*/ 11340000 w 11340000"/>
                      <a:gd name="connsiteY3" fmla="*/ 1056121 h 6336600"/>
                      <a:gd name="connsiteX4" fmla="*/ 11340000 w 11340000"/>
                      <a:gd name="connsiteY4" fmla="*/ 5280479 h 6336600"/>
                      <a:gd name="connsiteX5" fmla="*/ 10283879 w 11340000"/>
                      <a:gd name="connsiteY5" fmla="*/ 6336600 h 6336600"/>
                      <a:gd name="connsiteX6" fmla="*/ 1056121 w 11340000"/>
                      <a:gd name="connsiteY6" fmla="*/ 6336600 h 6336600"/>
                      <a:gd name="connsiteX7" fmla="*/ 0 w 11340000"/>
                      <a:gd name="connsiteY7" fmla="*/ 5280479 h 6336600"/>
                      <a:gd name="connsiteX8" fmla="*/ 0 w 11340000"/>
                      <a:gd name="connsiteY8" fmla="*/ 1056121 h 63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336600" fill="none" extrusionOk="0">
                        <a:moveTo>
                          <a:pt x="0" y="1056121"/>
                        </a:moveTo>
                        <a:cubicBezTo>
                          <a:pt x="-82400" y="477965"/>
                          <a:pt x="461445" y="64711"/>
                          <a:pt x="1056121" y="0"/>
                        </a:cubicBezTo>
                        <a:cubicBezTo>
                          <a:pt x="3549571" y="77600"/>
                          <a:pt x="6615294" y="-27269"/>
                          <a:pt x="10283879" y="0"/>
                        </a:cubicBezTo>
                        <a:cubicBezTo>
                          <a:pt x="10895790" y="-37768"/>
                          <a:pt x="11375385" y="483258"/>
                          <a:pt x="11340000" y="1056121"/>
                        </a:cubicBezTo>
                        <a:cubicBezTo>
                          <a:pt x="11449000" y="2244210"/>
                          <a:pt x="11261791" y="4285843"/>
                          <a:pt x="11340000" y="5280479"/>
                        </a:cubicBezTo>
                        <a:cubicBezTo>
                          <a:pt x="11267878" y="5835546"/>
                          <a:pt x="10856106" y="6341475"/>
                          <a:pt x="10283879" y="6336600"/>
                        </a:cubicBezTo>
                        <a:cubicBezTo>
                          <a:pt x="8410946" y="6385777"/>
                          <a:pt x="2181950" y="6213898"/>
                          <a:pt x="1056121" y="6336600"/>
                        </a:cubicBezTo>
                        <a:cubicBezTo>
                          <a:pt x="458770" y="6444668"/>
                          <a:pt x="-31119" y="5890553"/>
                          <a:pt x="0" y="5280479"/>
                        </a:cubicBezTo>
                        <a:cubicBezTo>
                          <a:pt x="47022" y="3324431"/>
                          <a:pt x="104569" y="3059037"/>
                          <a:pt x="0" y="1056121"/>
                        </a:cubicBezTo>
                        <a:close/>
                      </a:path>
                      <a:path w="11340000" h="6336600" stroke="0" extrusionOk="0">
                        <a:moveTo>
                          <a:pt x="0" y="1056121"/>
                        </a:moveTo>
                        <a:cubicBezTo>
                          <a:pt x="111021" y="460151"/>
                          <a:pt x="540955" y="-4545"/>
                          <a:pt x="1056121" y="0"/>
                        </a:cubicBezTo>
                        <a:cubicBezTo>
                          <a:pt x="3636615" y="-129276"/>
                          <a:pt x="7239057" y="-77778"/>
                          <a:pt x="10283879" y="0"/>
                        </a:cubicBezTo>
                        <a:cubicBezTo>
                          <a:pt x="10839039" y="-89647"/>
                          <a:pt x="11334015" y="507350"/>
                          <a:pt x="11340000" y="1056121"/>
                        </a:cubicBezTo>
                        <a:cubicBezTo>
                          <a:pt x="11421599" y="2147018"/>
                          <a:pt x="11494300" y="4155877"/>
                          <a:pt x="11340000" y="5280479"/>
                        </a:cubicBezTo>
                        <a:cubicBezTo>
                          <a:pt x="11364323" y="5915053"/>
                          <a:pt x="10773695" y="6368365"/>
                          <a:pt x="10283879" y="6336600"/>
                        </a:cubicBezTo>
                        <a:cubicBezTo>
                          <a:pt x="8507590" y="6380820"/>
                          <a:pt x="2430648" y="6307218"/>
                          <a:pt x="1056121" y="6336600"/>
                        </a:cubicBezTo>
                        <a:cubicBezTo>
                          <a:pt x="448539" y="6243227"/>
                          <a:pt x="-72931" y="5846903"/>
                          <a:pt x="0" y="5280479"/>
                        </a:cubicBezTo>
                        <a:cubicBezTo>
                          <a:pt x="-159954" y="3804088"/>
                          <a:pt x="22140" y="2881846"/>
                          <a:pt x="0" y="10561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2124075" y="-590550"/>
            <a:ext cx="7667625" cy="2286000"/>
            <a:chOff x="426000" y="0"/>
            <a:chExt cx="587825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590771" y="1035260"/>
              <a:ext cx="4713483" cy="640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3.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Tính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bằng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cách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thuận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tiện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/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blipFill>
                <a:blip r:embed="rId5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/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blipFill>
                <a:blip r:embed="rId6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/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blipFill>
                <a:blip r:embed="rId7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/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/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𝟗𝟕𝟕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/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blipFill>
                <a:blip r:embed="rId10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/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blipFill>
                <a:blip r:embed="rId11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/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blipFill>
                <a:blip r:embed="rId12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/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5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blipFill>
                <a:blip r:embed="rId13"/>
                <a:stretch>
                  <a:fillRect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2225930"/>
            <a:chOff x="714129" y="418894"/>
            <a:chExt cx="10916991" cy="22259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Anh A Phan, chị Rang Hu và chú Y Phui cùng nhau thu hoạch một rẫy cà phê. Anh A Phan thu hoạch được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rẫy, chị Rang Hu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rẫy, chú Y Phui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rẫy. Hỏi cả 3 người thu hoạch được bao nhiêu phần của rẫy cà phê?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blipFill>
                  <a:blip r:embed="rId4"/>
                  <a:stretch>
                    <a:fillRect l="-1256" t="-3014" r="-2033"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1F2A90-6C7B-870F-0900-F16AD9F14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187" y="2938462"/>
            <a:ext cx="4810125" cy="2009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ba người thu hoạch được số phần của rẫy cà phê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(rẫy cà phê)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rẫy cà phê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blipFill>
                <a:blip r:embed="rId6"/>
                <a:stretch>
                  <a:fillRect l="-375" t="-2315" r="-1876" b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899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2" descr="文本, 背景图案&#10;&#10;描述已自动生成">
            <a:extLst>
              <a:ext uri="{FF2B5EF4-FFF2-40B4-BE49-F238E27FC236}">
                <a16:creationId xmlns:a16="http://schemas.microsoft.com/office/drawing/2014/main" id="{0F7244DB-F712-4CAB-A2C9-46D1AACA0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13" name="图片 4" descr="形状&#10;&#10;描述已自动生成">
            <a:extLst>
              <a:ext uri="{FF2B5EF4-FFF2-40B4-BE49-F238E27FC236}">
                <a16:creationId xmlns:a16="http://schemas.microsoft.com/office/drawing/2014/main" id="{96DFC6EE-9330-46D5-826A-9B95AFEB0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72417A62-2452-4572-A2E0-53FBF2037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15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3F8A945-9949-4357-B9FE-B5EB23CD0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16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40066671-5E67-4B93-8A64-5498D73C6E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17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E981A7BC-2369-4D91-8DB8-476BBE473D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18" name="文本框 51">
            <a:extLst>
              <a:ext uri="{FF2B5EF4-FFF2-40B4-BE49-F238E27FC236}">
                <a16:creationId xmlns:a16="http://schemas.microsoft.com/office/drawing/2014/main" id="{4C6EE127-EB32-4693-B40F-EC064C48927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03</a:t>
            </a:r>
          </a:p>
        </p:txBody>
      </p:sp>
      <p:pic>
        <p:nvPicPr>
          <p:cNvPr id="19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008B3D9F-4546-41C7-B6D5-F5FCD85EAA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FFB4A-3F5E-7CBE-9F45-D0C427EFE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366" y="2498106"/>
            <a:ext cx="71695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17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DE2E7-2822-1172-34B1-1585D82F1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548" y="3689999"/>
            <a:ext cx="4357452" cy="316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807541F-EA08-FD6B-B202-E2A061C337CC}"/>
              </a:ext>
            </a:extLst>
          </p:cNvPr>
          <p:cNvGrpSpPr/>
          <p:nvPr/>
        </p:nvGrpSpPr>
        <p:grpSpPr>
          <a:xfrm>
            <a:off x="6149626" y="451974"/>
            <a:ext cx="5173260" cy="3436651"/>
            <a:chOff x="-429966" y="3111243"/>
            <a:chExt cx="7977329" cy="3288340"/>
          </a:xfrm>
        </p:grpSpPr>
        <p:sp>
          <p:nvSpPr>
            <p:cNvPr id="5" name="Bong bóng Lời nói: Hình chữ nhật với Góc Tròn 3">
              <a:extLst>
                <a:ext uri="{FF2B5EF4-FFF2-40B4-BE49-F238E27FC236}">
                  <a16:creationId xmlns:a16="http://schemas.microsoft.com/office/drawing/2014/main" id="{704CB34B-1B49-0FB1-1B68-F9A353C235F4}"/>
                </a:ext>
              </a:extLst>
            </p:cNvPr>
            <p:cNvSpPr/>
            <p:nvPr/>
          </p:nvSpPr>
          <p:spPr>
            <a:xfrm flipH="1">
              <a:off x="-429966" y="3111243"/>
              <a:ext cx="7977329" cy="3288340"/>
            </a:xfrm>
            <a:custGeom>
              <a:avLst/>
              <a:gdLst>
                <a:gd name="connsiteX0" fmla="*/ 0 w 7977329"/>
                <a:gd name="connsiteY0" fmla="*/ 548068 h 3288340"/>
                <a:gd name="connsiteX1" fmla="*/ 548068 w 7977329"/>
                <a:gd name="connsiteY1" fmla="*/ 0 h 3288340"/>
                <a:gd name="connsiteX2" fmla="*/ 4653442 w 7977329"/>
                <a:gd name="connsiteY2" fmla="*/ 0 h 3288340"/>
                <a:gd name="connsiteX3" fmla="*/ 4653442 w 7977329"/>
                <a:gd name="connsiteY3" fmla="*/ 0 h 3288340"/>
                <a:gd name="connsiteX4" fmla="*/ 6647774 w 7977329"/>
                <a:gd name="connsiteY4" fmla="*/ 0 h 3288340"/>
                <a:gd name="connsiteX5" fmla="*/ 7429261 w 7977329"/>
                <a:gd name="connsiteY5" fmla="*/ 0 h 3288340"/>
                <a:gd name="connsiteX6" fmla="*/ 7977329 w 7977329"/>
                <a:gd name="connsiteY6" fmla="*/ 548068 h 3288340"/>
                <a:gd name="connsiteX7" fmla="*/ 7977329 w 7977329"/>
                <a:gd name="connsiteY7" fmla="*/ 1918198 h 3288340"/>
                <a:gd name="connsiteX8" fmla="*/ 7977329 w 7977329"/>
                <a:gd name="connsiteY8" fmla="*/ 1918198 h 3288340"/>
                <a:gd name="connsiteX9" fmla="*/ 7977329 w 7977329"/>
                <a:gd name="connsiteY9" fmla="*/ 2740283 h 3288340"/>
                <a:gd name="connsiteX10" fmla="*/ 7977329 w 7977329"/>
                <a:gd name="connsiteY10" fmla="*/ 2740272 h 3288340"/>
                <a:gd name="connsiteX11" fmla="*/ 7429261 w 7977329"/>
                <a:gd name="connsiteY11" fmla="*/ 3288340 h 3288340"/>
                <a:gd name="connsiteX12" fmla="*/ 6647774 w 7977329"/>
                <a:gd name="connsiteY12" fmla="*/ 3288340 h 3288340"/>
                <a:gd name="connsiteX13" fmla="*/ 4002146 w 7977329"/>
                <a:gd name="connsiteY13" fmla="*/ 3813093 h 3288340"/>
                <a:gd name="connsiteX14" fmla="*/ 4653442 w 7977329"/>
                <a:gd name="connsiteY14" fmla="*/ 3288340 h 3288340"/>
                <a:gd name="connsiteX15" fmla="*/ 548068 w 7977329"/>
                <a:gd name="connsiteY15" fmla="*/ 3288340 h 3288340"/>
                <a:gd name="connsiteX16" fmla="*/ 0 w 7977329"/>
                <a:gd name="connsiteY16" fmla="*/ 2740272 h 3288340"/>
                <a:gd name="connsiteX17" fmla="*/ 0 w 7977329"/>
                <a:gd name="connsiteY17" fmla="*/ 2740283 h 3288340"/>
                <a:gd name="connsiteX18" fmla="*/ 0 w 7977329"/>
                <a:gd name="connsiteY18" fmla="*/ 1918198 h 3288340"/>
                <a:gd name="connsiteX19" fmla="*/ 0 w 7977329"/>
                <a:gd name="connsiteY19" fmla="*/ 1918198 h 3288340"/>
                <a:gd name="connsiteX20" fmla="*/ 0 w 7977329"/>
                <a:gd name="connsiteY20" fmla="*/ 548068 h 328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77329" h="3288340" fill="none" extrusionOk="0">
                  <a:moveTo>
                    <a:pt x="0" y="548068"/>
                  </a:moveTo>
                  <a:cubicBezTo>
                    <a:pt x="-6130" y="238129"/>
                    <a:pt x="233488" y="-21603"/>
                    <a:pt x="548068" y="0"/>
                  </a:cubicBezTo>
                  <a:cubicBezTo>
                    <a:pt x="2215191" y="-129750"/>
                    <a:pt x="3105046" y="-136541"/>
                    <a:pt x="4653442" y="0"/>
                  </a:cubicBezTo>
                  <a:lnTo>
                    <a:pt x="4653442" y="0"/>
                  </a:lnTo>
                  <a:cubicBezTo>
                    <a:pt x="5549516" y="-81146"/>
                    <a:pt x="5712547" y="-125947"/>
                    <a:pt x="6647774" y="0"/>
                  </a:cubicBezTo>
                  <a:cubicBezTo>
                    <a:pt x="6965673" y="-69791"/>
                    <a:pt x="7256448" y="41675"/>
                    <a:pt x="7429261" y="0"/>
                  </a:cubicBezTo>
                  <a:cubicBezTo>
                    <a:pt x="7761519" y="-44341"/>
                    <a:pt x="7947555" y="223587"/>
                    <a:pt x="7977329" y="548068"/>
                  </a:cubicBezTo>
                  <a:cubicBezTo>
                    <a:pt x="8065959" y="1169348"/>
                    <a:pt x="7927381" y="1331593"/>
                    <a:pt x="7977329" y="1918198"/>
                  </a:cubicBezTo>
                  <a:lnTo>
                    <a:pt x="7977329" y="1918198"/>
                  </a:lnTo>
                  <a:cubicBezTo>
                    <a:pt x="7981354" y="2157336"/>
                    <a:pt x="7912148" y="2550213"/>
                    <a:pt x="7977329" y="2740283"/>
                  </a:cubicBezTo>
                  <a:cubicBezTo>
                    <a:pt x="7977328" y="2740279"/>
                    <a:pt x="7977328" y="2740275"/>
                    <a:pt x="7977329" y="2740272"/>
                  </a:cubicBezTo>
                  <a:cubicBezTo>
                    <a:pt x="8015805" y="3012766"/>
                    <a:pt x="7742480" y="3315548"/>
                    <a:pt x="7429261" y="3288340"/>
                  </a:cubicBezTo>
                  <a:cubicBezTo>
                    <a:pt x="7147185" y="3355623"/>
                    <a:pt x="7031136" y="3270717"/>
                    <a:pt x="6647774" y="3288340"/>
                  </a:cubicBezTo>
                  <a:cubicBezTo>
                    <a:pt x="5390144" y="3653260"/>
                    <a:pt x="4441394" y="3590627"/>
                    <a:pt x="4002146" y="3813093"/>
                  </a:cubicBezTo>
                  <a:cubicBezTo>
                    <a:pt x="4291144" y="3654530"/>
                    <a:pt x="4358901" y="3575912"/>
                    <a:pt x="4653442" y="3288340"/>
                  </a:cubicBezTo>
                  <a:cubicBezTo>
                    <a:pt x="2656958" y="3345900"/>
                    <a:pt x="1002658" y="3319675"/>
                    <a:pt x="548068" y="3288340"/>
                  </a:cubicBezTo>
                  <a:cubicBezTo>
                    <a:pt x="208085" y="3334646"/>
                    <a:pt x="-54495" y="3066492"/>
                    <a:pt x="0" y="2740272"/>
                  </a:cubicBezTo>
                  <a:cubicBezTo>
                    <a:pt x="0" y="2740274"/>
                    <a:pt x="0" y="2740278"/>
                    <a:pt x="0" y="2740283"/>
                  </a:cubicBezTo>
                  <a:cubicBezTo>
                    <a:pt x="72314" y="2388332"/>
                    <a:pt x="41601" y="2230395"/>
                    <a:pt x="0" y="1918198"/>
                  </a:cubicBezTo>
                  <a:lnTo>
                    <a:pt x="0" y="1918198"/>
                  </a:lnTo>
                  <a:cubicBezTo>
                    <a:pt x="-30024" y="1319450"/>
                    <a:pt x="37540" y="1015405"/>
                    <a:pt x="0" y="548068"/>
                  </a:cubicBezTo>
                  <a:close/>
                </a:path>
                <a:path w="7977329" h="3288340" stroke="0" extrusionOk="0">
                  <a:moveTo>
                    <a:pt x="0" y="548068"/>
                  </a:moveTo>
                  <a:cubicBezTo>
                    <a:pt x="22814" y="248087"/>
                    <a:pt x="228713" y="-22421"/>
                    <a:pt x="548068" y="0"/>
                  </a:cubicBezTo>
                  <a:cubicBezTo>
                    <a:pt x="1895157" y="-136090"/>
                    <a:pt x="3871266" y="117287"/>
                    <a:pt x="4653442" y="0"/>
                  </a:cubicBezTo>
                  <a:lnTo>
                    <a:pt x="4653442" y="0"/>
                  </a:lnTo>
                  <a:cubicBezTo>
                    <a:pt x="5329603" y="-400"/>
                    <a:pt x="6421682" y="-77498"/>
                    <a:pt x="6647774" y="0"/>
                  </a:cubicBezTo>
                  <a:cubicBezTo>
                    <a:pt x="6894571" y="-30876"/>
                    <a:pt x="7230561" y="24423"/>
                    <a:pt x="7429261" y="0"/>
                  </a:cubicBezTo>
                  <a:cubicBezTo>
                    <a:pt x="7683314" y="-19577"/>
                    <a:pt x="7992773" y="248907"/>
                    <a:pt x="7977329" y="548068"/>
                  </a:cubicBezTo>
                  <a:cubicBezTo>
                    <a:pt x="8074447" y="998980"/>
                    <a:pt x="8023054" y="1394655"/>
                    <a:pt x="7977329" y="1918198"/>
                  </a:cubicBezTo>
                  <a:lnTo>
                    <a:pt x="7977329" y="1918198"/>
                  </a:lnTo>
                  <a:cubicBezTo>
                    <a:pt x="8036477" y="2300224"/>
                    <a:pt x="7914290" y="2612868"/>
                    <a:pt x="7977329" y="2740283"/>
                  </a:cubicBezTo>
                  <a:cubicBezTo>
                    <a:pt x="7977328" y="2740279"/>
                    <a:pt x="7977330" y="2740274"/>
                    <a:pt x="7977329" y="2740272"/>
                  </a:cubicBezTo>
                  <a:cubicBezTo>
                    <a:pt x="8004636" y="3008990"/>
                    <a:pt x="7700581" y="3285988"/>
                    <a:pt x="7429261" y="3288340"/>
                  </a:cubicBezTo>
                  <a:cubicBezTo>
                    <a:pt x="7136239" y="3306634"/>
                    <a:pt x="6940808" y="3293395"/>
                    <a:pt x="6647774" y="3288340"/>
                  </a:cubicBezTo>
                  <a:cubicBezTo>
                    <a:pt x="5327922" y="3507103"/>
                    <a:pt x="5277344" y="3395722"/>
                    <a:pt x="4002146" y="3813093"/>
                  </a:cubicBezTo>
                  <a:cubicBezTo>
                    <a:pt x="4289792" y="3580019"/>
                    <a:pt x="4496807" y="3430359"/>
                    <a:pt x="4653442" y="3288340"/>
                  </a:cubicBezTo>
                  <a:cubicBezTo>
                    <a:pt x="3516884" y="3155533"/>
                    <a:pt x="1416245" y="3255361"/>
                    <a:pt x="548068" y="3288340"/>
                  </a:cubicBezTo>
                  <a:cubicBezTo>
                    <a:pt x="279916" y="3320063"/>
                    <a:pt x="38666" y="3027978"/>
                    <a:pt x="0" y="2740272"/>
                  </a:cubicBezTo>
                  <a:cubicBezTo>
                    <a:pt x="-1" y="2740273"/>
                    <a:pt x="0" y="2740281"/>
                    <a:pt x="0" y="2740283"/>
                  </a:cubicBezTo>
                  <a:cubicBezTo>
                    <a:pt x="-17908" y="2632837"/>
                    <a:pt x="-43721" y="2060466"/>
                    <a:pt x="0" y="1918198"/>
                  </a:cubicBezTo>
                  <a:lnTo>
                    <a:pt x="0" y="1918198"/>
                  </a:lnTo>
                  <a:cubicBezTo>
                    <a:pt x="65719" y="1249049"/>
                    <a:pt x="-34320" y="765954"/>
                    <a:pt x="0" y="548068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169"/>
                        <a:gd name="adj2" fmla="val 6595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</p:spPr>
              <p:txBody>
                <a:bodyPr vert="horz" lIns="0" tIns="103866" rIns="0" bIns="103866" anchor="t"/>
                <a:lstStyle>
                  <a:lvl1pPr marL="0" indent="0" algn="r" rtl="0" eaLnBrk="0" fontAlgn="base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sz="1266" b="1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ato Regular"/>
                      <a:ea typeface="+mn-ea"/>
                      <a:cs typeface="Lato Regular"/>
                    </a:defRPr>
                  </a:lvl1pPr>
                  <a:lvl2pPr marL="1041400" indent="-4000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4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604963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247900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890838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534603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177258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819911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462567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/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 vừa hái được một quả mít chín ngoài vườn. Mẹ biếu bà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i="0" dirty="0">
                      <a:solidFill>
                        <a:srgbClr val="7030A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quả, mẹ biếu dì Mai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quả. Hỏi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đã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cho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bao 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nhiêu phần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mít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? </a:t>
                  </a:r>
                </a:p>
              </p:txBody>
            </p:sp>
          </mc:Choice>
          <mc:Fallback xmlns="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  <a:blipFill>
                  <a:blip r:embed="rId6"/>
                  <a:stretch>
                    <a:fillRect l="-5236" t="-733" r="-5109" b="-295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/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blipFill>
                <a:blip r:embed="rId7"/>
                <a:stretch>
                  <a:fillRect t="-3014" r="-1876" b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6732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">
            <a:extLst>
              <a:ext uri="{FF2B5EF4-FFF2-40B4-BE49-F238E27FC236}">
                <a16:creationId xmlns:a16="http://schemas.microsoft.com/office/drawing/2014/main" id="{D8ABAC73-B653-498A-8D38-CF485582023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9" name="图片 9" descr="文本, 背景图案&#10;&#10;描述已自动生成">
              <a:extLst>
                <a:ext uri="{FF2B5EF4-FFF2-40B4-BE49-F238E27FC236}">
                  <a16:creationId xmlns:a16="http://schemas.microsoft.com/office/drawing/2014/main" id="{CECE6F88-A765-4B52-B688-E025BDA67F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0" name="图片 10" descr="形状&#10;&#10;描述已自动生成">
              <a:extLst>
                <a:ext uri="{FF2B5EF4-FFF2-40B4-BE49-F238E27FC236}">
                  <a16:creationId xmlns:a16="http://schemas.microsoft.com/office/drawing/2014/main" id="{1D23B62D-5023-49D9-A65D-D142B69CF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2" name="Hình chữ nhật: Góc Tròn 6">
            <a:extLst>
              <a:ext uri="{FF2B5EF4-FFF2-40B4-BE49-F238E27FC236}">
                <a16:creationId xmlns:a16="http://schemas.microsoft.com/office/drawing/2014/main" id="{19BD93CD-2BD3-8E44-63D6-C1A0BA36C3C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Nhóm 30">
            <a:extLst>
              <a:ext uri="{FF2B5EF4-FFF2-40B4-BE49-F238E27FC236}">
                <a16:creationId xmlns:a16="http://schemas.microsoft.com/office/drawing/2014/main" id="{6AF95DF7-9AC1-D464-6D45-6248B9783301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B0FB833F-7E0B-0B1D-414F-6DDB3F7432A2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Hộp Văn bản 29">
              <a:extLst>
                <a:ext uri="{FF2B5EF4-FFF2-40B4-BE49-F238E27FC236}">
                  <a16:creationId xmlns:a16="http://schemas.microsoft.com/office/drawing/2014/main" id="{4F326D74-762B-965F-741E-D14A3737A570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452ACF-C72A-BDC1-74A4-11D5C7522FFD}"/>
              </a:ext>
            </a:extLst>
          </p:cNvPr>
          <p:cNvGrpSpPr/>
          <p:nvPr/>
        </p:nvGrpSpPr>
        <p:grpSpPr>
          <a:xfrm>
            <a:off x="852540" y="1542446"/>
            <a:ext cx="6651121" cy="1296000"/>
            <a:chOff x="968287" y="1368504"/>
            <a:chExt cx="6651121" cy="1296000"/>
          </a:xfrm>
        </p:grpSpPr>
        <p:sp>
          <p:nvSpPr>
            <p:cNvPr id="3" name="TextBox 47">
              <a:extLst>
                <a:ext uri="{FF2B5EF4-FFF2-40B4-BE49-F238E27FC236}">
                  <a16:creationId xmlns:a16="http://schemas.microsoft.com/office/drawing/2014/main" id="{A03A685F-C4CA-B1D8-0F83-B1AAAC212BDF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ECE897A7-73AD-B314-BFF0-B3B101E8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4A69F0-DBB8-3AC9-4B76-727E7FB46DB4}"/>
              </a:ext>
            </a:extLst>
          </p:cNvPr>
          <p:cNvGrpSpPr/>
          <p:nvPr/>
        </p:nvGrpSpPr>
        <p:grpSpPr>
          <a:xfrm>
            <a:off x="852540" y="2954942"/>
            <a:ext cx="6651121" cy="1296000"/>
            <a:chOff x="968287" y="1368504"/>
            <a:chExt cx="6651121" cy="1296000"/>
          </a:xfrm>
        </p:grpSpPr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4B1D30E5-71BF-C968-095D-4A5A999FB343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DF1D89D-0EBE-6F49-6312-78E641EE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0783F3-06FA-761A-7F84-680091927B08}"/>
              </a:ext>
            </a:extLst>
          </p:cNvPr>
          <p:cNvGrpSpPr/>
          <p:nvPr/>
        </p:nvGrpSpPr>
        <p:grpSpPr>
          <a:xfrm>
            <a:off x="852540" y="4367438"/>
            <a:ext cx="6651121" cy="1296000"/>
            <a:chOff x="968287" y="1368504"/>
            <a:chExt cx="6651121" cy="1296000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F3C35EB8-D2FA-841D-EAAD-0BEE094CE7E5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9CAF112B-77D3-26B9-B6CB-EBEEA81B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7ACE04-0683-0C4F-4E0A-302B938E9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777" y="760813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63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319D1B8B-1B00-4239-A7C8-A1DA9FAB9743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EFB7921-87F5-4F45-996E-48B84E2FB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4" name="图片 10" descr="形状&#10;&#10;描述已自动生成">
              <a:extLst>
                <a:ext uri="{FF2B5EF4-FFF2-40B4-BE49-F238E27FC236}">
                  <a16:creationId xmlns:a16="http://schemas.microsoft.com/office/drawing/2014/main" id="{68342A75-BE1B-460C-8F26-3C3E98E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6CFB3F-4518-8FDF-F743-9B784BE597FE}"/>
              </a:ext>
            </a:extLst>
          </p:cNvPr>
          <p:cNvGrpSpPr/>
          <p:nvPr/>
        </p:nvGrpSpPr>
        <p:grpSpPr>
          <a:xfrm>
            <a:off x="6784720" y="1187525"/>
            <a:ext cx="4807205" cy="1998385"/>
            <a:chOff x="259915" y="110447"/>
            <a:chExt cx="4491315" cy="41379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105EBA90-3118-5A8F-3792-CE2DB3583A9C}"/>
                </a:ext>
              </a:extLst>
            </p:cNvPr>
            <p:cNvSpPr/>
            <p:nvPr/>
          </p:nvSpPr>
          <p:spPr>
            <a:xfrm>
              <a:off x="259915" y="143486"/>
              <a:ext cx="4491315" cy="4071853"/>
            </a:xfrm>
            <a:custGeom>
              <a:avLst/>
              <a:gdLst>
                <a:gd name="connsiteX0" fmla="*/ 0 w 4491315"/>
                <a:gd name="connsiteY0" fmla="*/ 678654 h 4071853"/>
                <a:gd name="connsiteX1" fmla="*/ 306214 w 4491315"/>
                <a:gd name="connsiteY1" fmla="*/ 0 h 4071853"/>
                <a:gd name="connsiteX2" fmla="*/ 4185100 w 4491315"/>
                <a:gd name="connsiteY2" fmla="*/ 0 h 4071853"/>
                <a:gd name="connsiteX3" fmla="*/ 4491315 w 4491315"/>
                <a:gd name="connsiteY3" fmla="*/ 678654 h 4071853"/>
                <a:gd name="connsiteX4" fmla="*/ 4491315 w 4491315"/>
                <a:gd name="connsiteY4" fmla="*/ 3393198 h 4071853"/>
                <a:gd name="connsiteX5" fmla="*/ 4185100 w 4491315"/>
                <a:gd name="connsiteY5" fmla="*/ 4071852 h 4071853"/>
                <a:gd name="connsiteX6" fmla="*/ 306214 w 4491315"/>
                <a:gd name="connsiteY6" fmla="*/ 4071852 h 4071853"/>
                <a:gd name="connsiteX7" fmla="*/ 0 w 4491315"/>
                <a:gd name="connsiteY7" fmla="*/ 3393198 h 4071853"/>
                <a:gd name="connsiteX8" fmla="*/ 0 w 4491315"/>
                <a:gd name="connsiteY8" fmla="*/ 678654 h 4071853"/>
                <a:gd name="connsiteX0" fmla="*/ 0 w 4491315"/>
                <a:gd name="connsiteY0" fmla="*/ 678654 h 4071853"/>
                <a:gd name="connsiteX1" fmla="*/ 306214 w 4491315"/>
                <a:gd name="connsiteY1" fmla="*/ 0 h 4071853"/>
                <a:gd name="connsiteX2" fmla="*/ 4185100 w 4491315"/>
                <a:gd name="connsiteY2" fmla="*/ 0 h 4071853"/>
                <a:gd name="connsiteX3" fmla="*/ 4491315 w 4491315"/>
                <a:gd name="connsiteY3" fmla="*/ 678654 h 4071853"/>
                <a:gd name="connsiteX4" fmla="*/ 4491315 w 4491315"/>
                <a:gd name="connsiteY4" fmla="*/ 3393198 h 4071853"/>
                <a:gd name="connsiteX5" fmla="*/ 4185100 w 4491315"/>
                <a:gd name="connsiteY5" fmla="*/ 4071852 h 4071853"/>
                <a:gd name="connsiteX6" fmla="*/ 306214 w 4491315"/>
                <a:gd name="connsiteY6" fmla="*/ 4071852 h 4071853"/>
                <a:gd name="connsiteX7" fmla="*/ 0 w 4491315"/>
                <a:gd name="connsiteY7" fmla="*/ 3393198 h 4071853"/>
                <a:gd name="connsiteX8" fmla="*/ 0 w 4491315"/>
                <a:gd name="connsiteY8" fmla="*/ 678654 h 40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15" h="4071853" fill="none" extrusionOk="0">
                  <a:moveTo>
                    <a:pt x="0" y="678654"/>
                  </a:moveTo>
                  <a:cubicBezTo>
                    <a:pt x="-33422" y="308107"/>
                    <a:pt x="130835" y="51621"/>
                    <a:pt x="306214" y="0"/>
                  </a:cubicBezTo>
                  <a:cubicBezTo>
                    <a:pt x="1991075" y="214017"/>
                    <a:pt x="2898986" y="-165318"/>
                    <a:pt x="4185100" y="0"/>
                  </a:cubicBezTo>
                  <a:cubicBezTo>
                    <a:pt x="4363486" y="-18531"/>
                    <a:pt x="4564276" y="331302"/>
                    <a:pt x="4491315" y="678654"/>
                  </a:cubicBezTo>
                  <a:cubicBezTo>
                    <a:pt x="4551334" y="1506886"/>
                    <a:pt x="4464707" y="2395242"/>
                    <a:pt x="4491315" y="3393198"/>
                  </a:cubicBezTo>
                  <a:cubicBezTo>
                    <a:pt x="4448009" y="3741921"/>
                    <a:pt x="4337455" y="4080804"/>
                    <a:pt x="4185100" y="4071852"/>
                  </a:cubicBezTo>
                  <a:cubicBezTo>
                    <a:pt x="3035254" y="4314765"/>
                    <a:pt x="1523794" y="3806456"/>
                    <a:pt x="306214" y="4071852"/>
                  </a:cubicBezTo>
                  <a:cubicBezTo>
                    <a:pt x="127580" y="4153118"/>
                    <a:pt x="-56665" y="3822428"/>
                    <a:pt x="0" y="3393198"/>
                  </a:cubicBezTo>
                  <a:cubicBezTo>
                    <a:pt x="1958" y="2449911"/>
                    <a:pt x="-120630" y="1308309"/>
                    <a:pt x="0" y="678654"/>
                  </a:cubicBezTo>
                  <a:close/>
                </a:path>
                <a:path w="4491315" h="4071853" stroke="0" extrusionOk="0">
                  <a:moveTo>
                    <a:pt x="0" y="678654"/>
                  </a:moveTo>
                  <a:cubicBezTo>
                    <a:pt x="39657" y="315103"/>
                    <a:pt x="171457" y="8353"/>
                    <a:pt x="306214" y="0"/>
                  </a:cubicBezTo>
                  <a:cubicBezTo>
                    <a:pt x="1247249" y="-420641"/>
                    <a:pt x="2661428" y="-146239"/>
                    <a:pt x="4185100" y="0"/>
                  </a:cubicBezTo>
                  <a:cubicBezTo>
                    <a:pt x="4367674" y="-9105"/>
                    <a:pt x="4443340" y="348803"/>
                    <a:pt x="4491315" y="678654"/>
                  </a:cubicBezTo>
                  <a:cubicBezTo>
                    <a:pt x="4392012" y="1171215"/>
                    <a:pt x="4474132" y="2751639"/>
                    <a:pt x="4491315" y="3393198"/>
                  </a:cubicBezTo>
                  <a:cubicBezTo>
                    <a:pt x="4499630" y="3790676"/>
                    <a:pt x="4335262" y="4068565"/>
                    <a:pt x="4185100" y="4071852"/>
                  </a:cubicBezTo>
                  <a:cubicBezTo>
                    <a:pt x="3460966" y="4176966"/>
                    <a:pt x="1854001" y="3939923"/>
                    <a:pt x="306214" y="4071852"/>
                  </a:cubicBezTo>
                  <a:cubicBezTo>
                    <a:pt x="93546" y="4078293"/>
                    <a:pt x="-36203" y="3758337"/>
                    <a:pt x="0" y="3393198"/>
                  </a:cubicBezTo>
                  <a:cubicBezTo>
                    <a:pt x="-28860" y="2200397"/>
                    <a:pt x="-67387" y="1162474"/>
                    <a:pt x="0" y="678654"/>
                  </a:cubicBezTo>
                  <a:close/>
                </a:path>
                <a:path w="4491315" h="4071853" fill="none" stroke="0" extrusionOk="0">
                  <a:moveTo>
                    <a:pt x="0" y="678654"/>
                  </a:moveTo>
                  <a:cubicBezTo>
                    <a:pt x="-1272" y="304668"/>
                    <a:pt x="150922" y="28186"/>
                    <a:pt x="306214" y="0"/>
                  </a:cubicBezTo>
                  <a:cubicBezTo>
                    <a:pt x="2069708" y="69137"/>
                    <a:pt x="2975374" y="-43945"/>
                    <a:pt x="4185100" y="0"/>
                  </a:cubicBezTo>
                  <a:cubicBezTo>
                    <a:pt x="4351565" y="-32471"/>
                    <a:pt x="4502734" y="345168"/>
                    <a:pt x="4491315" y="678654"/>
                  </a:cubicBezTo>
                  <a:cubicBezTo>
                    <a:pt x="4579862" y="1390759"/>
                    <a:pt x="4431561" y="2249221"/>
                    <a:pt x="4491315" y="3393198"/>
                  </a:cubicBezTo>
                  <a:cubicBezTo>
                    <a:pt x="4479830" y="3767662"/>
                    <a:pt x="4347319" y="4076050"/>
                    <a:pt x="4185100" y="4071852"/>
                  </a:cubicBezTo>
                  <a:cubicBezTo>
                    <a:pt x="3168923" y="4018020"/>
                    <a:pt x="1462139" y="3681440"/>
                    <a:pt x="306214" y="4071852"/>
                  </a:cubicBezTo>
                  <a:cubicBezTo>
                    <a:pt x="126436" y="4049145"/>
                    <a:pt x="-14857" y="3776076"/>
                    <a:pt x="0" y="3393198"/>
                  </a:cubicBezTo>
                  <a:cubicBezTo>
                    <a:pt x="-81584" y="2330844"/>
                    <a:pt x="-66789" y="1403674"/>
                    <a:pt x="0" y="678654"/>
                  </a:cubicBezTo>
                  <a:close/>
                </a:path>
              </a:pathLst>
            </a:custGeom>
            <a:solidFill>
              <a:schemeClr val="bg1"/>
            </a:solidFill>
            <a:ln w="76200" cap="rnd" cmpd="thinThick">
              <a:solidFill>
                <a:srgbClr val="36746D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4807205"/>
                        <a:gd name="connsiteY0" fmla="*/ 327752 h 1966475"/>
                        <a:gd name="connsiteX1" fmla="*/ 327752 w 4807205"/>
                        <a:gd name="connsiteY1" fmla="*/ 0 h 1966475"/>
                        <a:gd name="connsiteX2" fmla="*/ 4479453 w 4807205"/>
                        <a:gd name="connsiteY2" fmla="*/ 0 h 1966475"/>
                        <a:gd name="connsiteX3" fmla="*/ 4807205 w 4807205"/>
                        <a:gd name="connsiteY3" fmla="*/ 327752 h 1966475"/>
                        <a:gd name="connsiteX4" fmla="*/ 4807205 w 4807205"/>
                        <a:gd name="connsiteY4" fmla="*/ 1638723 h 1966475"/>
                        <a:gd name="connsiteX5" fmla="*/ 4479453 w 4807205"/>
                        <a:gd name="connsiteY5" fmla="*/ 1966475 h 1966475"/>
                        <a:gd name="connsiteX6" fmla="*/ 327752 w 4807205"/>
                        <a:gd name="connsiteY6" fmla="*/ 1966475 h 1966475"/>
                        <a:gd name="connsiteX7" fmla="*/ 0 w 4807205"/>
                        <a:gd name="connsiteY7" fmla="*/ 1638723 h 1966475"/>
                        <a:gd name="connsiteX8" fmla="*/ 0 w 4807205"/>
                        <a:gd name="connsiteY8" fmla="*/ 327752 h 1966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807205" h="1966475" fill="none" extrusionOk="0">
                          <a:moveTo>
                            <a:pt x="0" y="327752"/>
                          </a:moveTo>
                          <a:cubicBezTo>
                            <a:pt x="-30933" y="148663"/>
                            <a:pt x="144251" y="14133"/>
                            <a:pt x="327752" y="0"/>
                          </a:cubicBezTo>
                          <a:cubicBezTo>
                            <a:pt x="2147037" y="77600"/>
                            <a:pt x="3067492" y="-27269"/>
                            <a:pt x="4479453" y="0"/>
                          </a:cubicBezTo>
                          <a:cubicBezTo>
                            <a:pt x="4664671" y="-5548"/>
                            <a:pt x="4825076" y="152001"/>
                            <a:pt x="4807205" y="327752"/>
                          </a:cubicBezTo>
                          <a:cubicBezTo>
                            <a:pt x="4896628" y="710648"/>
                            <a:pt x="4755395" y="1151012"/>
                            <a:pt x="4807205" y="1638723"/>
                          </a:cubicBezTo>
                          <a:cubicBezTo>
                            <a:pt x="4786629" y="1811686"/>
                            <a:pt x="4657355" y="1967847"/>
                            <a:pt x="4479453" y="1966475"/>
                          </a:cubicBezTo>
                          <a:cubicBezTo>
                            <a:pt x="3274376" y="2015652"/>
                            <a:pt x="1684190" y="1843773"/>
                            <a:pt x="327752" y="1966475"/>
                          </a:cubicBezTo>
                          <a:cubicBezTo>
                            <a:pt x="145804" y="1973667"/>
                            <a:pt x="-5754" y="1824690"/>
                            <a:pt x="0" y="1638723"/>
                          </a:cubicBezTo>
                          <a:cubicBezTo>
                            <a:pt x="-5385" y="1161939"/>
                            <a:pt x="-27717" y="677574"/>
                            <a:pt x="0" y="327752"/>
                          </a:cubicBezTo>
                          <a:close/>
                        </a:path>
                        <a:path w="4807205" h="1966475" stroke="0" extrusionOk="0">
                          <a:moveTo>
                            <a:pt x="0" y="327752"/>
                          </a:moveTo>
                          <a:cubicBezTo>
                            <a:pt x="35918" y="142634"/>
                            <a:pt x="157427" y="-713"/>
                            <a:pt x="327752" y="0"/>
                          </a:cubicBezTo>
                          <a:cubicBezTo>
                            <a:pt x="1503445" y="-129276"/>
                            <a:pt x="2883633" y="-77778"/>
                            <a:pt x="4479453" y="0"/>
                          </a:cubicBezTo>
                          <a:cubicBezTo>
                            <a:pt x="4652295" y="-26045"/>
                            <a:pt x="4803753" y="166644"/>
                            <a:pt x="4807205" y="327752"/>
                          </a:cubicBezTo>
                          <a:cubicBezTo>
                            <a:pt x="4735304" y="620203"/>
                            <a:pt x="4824815" y="1288640"/>
                            <a:pt x="4807205" y="1638723"/>
                          </a:cubicBezTo>
                          <a:cubicBezTo>
                            <a:pt x="4808293" y="1822030"/>
                            <a:pt x="4633434" y="1975662"/>
                            <a:pt x="4479453" y="1966475"/>
                          </a:cubicBezTo>
                          <a:cubicBezTo>
                            <a:pt x="3726872" y="2010695"/>
                            <a:pt x="2200404" y="1937093"/>
                            <a:pt x="327752" y="1966475"/>
                          </a:cubicBezTo>
                          <a:cubicBezTo>
                            <a:pt x="145460" y="1961557"/>
                            <a:pt x="-13029" y="1816724"/>
                            <a:pt x="0" y="1638723"/>
                          </a:cubicBezTo>
                          <a:cubicBezTo>
                            <a:pt x="-31443" y="1065461"/>
                            <a:pt x="-5162" y="559542"/>
                            <a:pt x="0" y="3277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ECCB4485-DECC-8B81-C2D8-E92DDA8AB06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7418" y="110447"/>
              <a:ext cx="4023337" cy="4137927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BE841904-6D20-0374-F8C4-28AC20931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5" y="1884479"/>
            <a:ext cx="2780017" cy="3237257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0308EA5E-53E6-7FBF-BE8D-10D543F6C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983" y="1884478"/>
            <a:ext cx="27800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1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C8022AE4-B98C-408E-92CC-7D7D967F143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7D0D24E-B93B-400B-B4F1-F514383FF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>
              <a:extLst>
                <a:ext uri="{FF2B5EF4-FFF2-40B4-BE49-F238E27FC236}">
                  <a16:creationId xmlns:a16="http://schemas.microsoft.com/office/drawing/2014/main" id="{582A92E5-9D9C-42E9-8229-B76D253E5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414966-0A17-C616-23E4-1DAF42949220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756A5CD-1C86-6275-D5F1-FDD08D38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/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4400" b="1" dirty="0">
                      <a:solidFill>
                        <a:srgbClr val="002060"/>
                      </a:solidFill>
                    </a:rPr>
                    <a:t>1.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48FFF-E725-28D2-7933-8AB17E2FB5AF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812E35-874B-4330-EC72-57E2CDAE90E2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D6E315-4926-B771-5BB8-9F73F52B5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8DA4B-2FB0-01F4-913E-021F77885BCC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28D03-EF95-D866-DFE6-10477E39CF1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EF8745-29A8-D532-561F-618F1449CF89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0CF37F8-8F31-3B1D-BFEE-585629762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97A02F-5F09-8071-A67B-91FE68761D6A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05DB24-DB19-B7F0-5760-4956BEFC124B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612D83-B510-2DAA-532C-D1B5AD5B4D91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59AF107-2829-CEFF-E7A3-D95D9C096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06F650-8D47-FA7A-87E3-C9C41804DE8E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676"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F94F2B-F6A6-49F5-2F83-5BA193CA5E6C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D7808E-2EAD-DDE4-B457-F684C2FED26B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1E2329-77B5-3C14-5853-D95102820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593777-5F79-AF10-1550-3E7698F9D0DD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EB498F12-8990-DF69-FF3F-532F91E2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A0DBD6EA-6574-1D73-9768-8D80CE7A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8982B470-BDEF-4158-3B1E-2484A33A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9C4CB3C2-F825-3131-2D44-CBC7359EC2A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0C7C38-C43B-7A0F-7CEE-A39DEB49EE1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868992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42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">
            <a:extLst>
              <a:ext uri="{FF2B5EF4-FFF2-40B4-BE49-F238E27FC236}">
                <a16:creationId xmlns:a16="http://schemas.microsoft.com/office/drawing/2014/main" id="{4BE54CBF-2FEC-46F4-BD23-6FF29F19D94F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1" name="图片 9" descr="文本, 背景图案&#10;&#10;描述已自动生成">
              <a:extLst>
                <a:ext uri="{FF2B5EF4-FFF2-40B4-BE49-F238E27FC236}">
                  <a16:creationId xmlns:a16="http://schemas.microsoft.com/office/drawing/2014/main" id="{06EFB552-0CD1-4DD7-BD1E-A3A9B6F39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3" name="图片 10" descr="形状&#10;&#10;描述已自动生成">
              <a:extLst>
                <a:ext uri="{FF2B5EF4-FFF2-40B4-BE49-F238E27FC236}">
                  <a16:creationId xmlns:a16="http://schemas.microsoft.com/office/drawing/2014/main" id="{B9534867-E243-4783-953F-A21F416E8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43AA1-7934-FCA0-09AD-47CD8AF3919C}"/>
              </a:ext>
            </a:extLst>
          </p:cNvPr>
          <p:cNvGrpSpPr/>
          <p:nvPr/>
        </p:nvGrpSpPr>
        <p:grpSpPr>
          <a:xfrm>
            <a:off x="1775824" y="137759"/>
            <a:ext cx="8640353" cy="3312000"/>
            <a:chOff x="1775824" y="137759"/>
            <a:chExt cx="8640353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5BFEC0-9D37-566E-29FB-48EA11C7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/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4400" b="1" dirty="0">
                      <a:solidFill>
                        <a:srgbClr val="002060"/>
                      </a:solidFill>
                    </a:rPr>
                    <a:t>2.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C554E0-657A-4E83-C2CB-37CFB2BCCDE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4D951-AF85-F814-7862-3B862533E01B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FB8835A-D7D5-B246-1B7E-43EF79776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71FBB-0C77-AFD8-61CC-8B3EB3741285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7433F-2077-6395-8949-F21BBC995DFF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F674B0-6B5F-7F95-3F52-81BC939FE477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6521D28-69A0-5E6F-710A-BA648FE8C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C43BF-9CD2-DEEE-AA12-29BEAB7BABC4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0679D-11C1-31BB-140C-70D8A5B45B4E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170C02-C74A-5FB6-7465-A19B1143F03B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7A2FC0-6C4D-2C59-B920-2A81C1700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FDC64-A5A8-3931-F5D5-872D9EBB0F05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1351" b="-743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0EA08-5727-8A9C-3100-4F3C76C6E644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263C9-4C6D-79F8-85F6-74A3E1861E3C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9D65F34-0535-1DCD-C49C-CAF8A29E0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7DEB6A-0A5E-A8D0-9B9B-D2D0FE71636B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D45E7482-F9B9-D65D-0130-E5FE075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C163ABCD-7E67-E238-ACAC-A325134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114E4041-1888-E241-A789-06458923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>
            <a:extLst>
              <a:ext uri="{FF2B5EF4-FFF2-40B4-BE49-F238E27FC236}">
                <a16:creationId xmlns:a16="http://schemas.microsoft.com/office/drawing/2014/main" id="{F7DA27F7-F56C-4748-6B18-091752D1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id="{443D8723-5CF0-812D-8356-780A5E6643C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6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3CA7-24B8-4FD0-83C6-EA5C0427CE14}"/>
              </a:ext>
            </a:extLst>
          </p:cNvPr>
          <p:cNvGrpSpPr/>
          <p:nvPr/>
        </p:nvGrpSpPr>
        <p:grpSpPr>
          <a:xfrm>
            <a:off x="2563223" y="171450"/>
            <a:ext cx="6844726" cy="936546"/>
            <a:chOff x="2651760" y="675189"/>
            <a:chExt cx="7027676" cy="936546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7084362B-3791-4A4A-B6A9-63A6560B4A37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Medium"/>
                <a:cs typeface="+mn-cs"/>
              </a:endParaRPr>
            </a:p>
          </p:txBody>
        </p:sp>
        <p:sp>
          <p:nvSpPr>
            <p:cNvPr id="11" name="Hộp Văn bản 22">
              <a:extLst>
                <a:ext uri="{FF2B5EF4-FFF2-40B4-BE49-F238E27FC236}">
                  <a16:creationId xmlns:a16="http://schemas.microsoft.com/office/drawing/2014/main" id="{20C58AB8-9145-4C7D-9CA7-6B02ADF6422C}"/>
                </a:ext>
              </a:extLst>
            </p:cNvPr>
            <p:cNvSpPr txBox="1"/>
            <p:nvPr/>
          </p:nvSpPr>
          <p:spPr>
            <a:xfrm>
              <a:off x="2729996" y="675189"/>
              <a:ext cx="6949440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 … ngày … tháng … năm …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2E36AD-0CFF-5419-939C-CF139067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AB0AA-02E6-89EE-8047-BD87B356A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373" y="2403616"/>
            <a:ext cx="9650804" cy="26032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4B19D26D-FACC-4EBE-BF6E-1AE7533CE83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C63AE-D8E0-40E4-9E7B-C12A5D3BE8E1}"/>
              </a:ext>
            </a:extLst>
          </p:cNvPr>
          <p:cNvSpPr txBox="1"/>
          <p:nvPr/>
        </p:nvSpPr>
        <p:spPr>
          <a:xfrm>
            <a:off x="864881" y="2471306"/>
            <a:ext cx="1031746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cùng mẫu số.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khác mẫu số (có một mẫu số chia hết cho mẫu số còn lại).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để giải quyết các bài toán thực tế.</a:t>
            </a:r>
          </a:p>
        </p:txBody>
      </p:sp>
      <p:sp>
        <p:nvSpPr>
          <p:cNvPr id="5" name="Hộp Văn bản 21">
            <a:extLst>
              <a:ext uri="{FF2B5EF4-FFF2-40B4-BE49-F238E27FC236}">
                <a16:creationId xmlns:a16="http://schemas.microsoft.com/office/drawing/2014/main" id="{CD46A1FC-2253-C035-7804-5E607E17BE31}"/>
              </a:ext>
            </a:extLst>
          </p:cNvPr>
          <p:cNvSpPr txBox="1"/>
          <p:nvPr/>
        </p:nvSpPr>
        <p:spPr>
          <a:xfrm>
            <a:off x="4568641" y="586972"/>
            <a:ext cx="33852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317500">
                  <a:solidFill>
                    <a:prstClr val="white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KẾT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F694B-FEFD-77F2-2D92-E3244237B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223" y="1251164"/>
            <a:ext cx="657815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15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02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826E6-BDE8-63E2-D7DD-AA84C2D92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345" y="2956873"/>
            <a:ext cx="665740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54861BA0-ED3C-48A9-997C-22F659214BCC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DCF7EDD1-B052-45D0-B733-655DF18DA8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3" name="图片 10" descr="形状&#10;&#10;描述已自动生成">
              <a:extLst>
                <a:ext uri="{FF2B5EF4-FFF2-40B4-BE49-F238E27FC236}">
                  <a16:creationId xmlns:a16="http://schemas.microsoft.com/office/drawing/2014/main" id="{F6972712-CE3A-4BD5-9379-A1823CE0D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3808989" cy="173355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498071" y="796021"/>
              <a:ext cx="4516203" cy="1203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TÍNH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2" descr="Smiling Santa Claus Frame transparent PNG - StickPNG">
            <a:extLst>
              <a:ext uri="{FF2B5EF4-FFF2-40B4-BE49-F238E27FC236}">
                <a16:creationId xmlns:a16="http://schemas.microsoft.com/office/drawing/2014/main" id="{7A29B2ED-8894-D092-1103-349B6014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2371275"/>
            <a:ext cx="313372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/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blipFill>
                <a:blip r:embed="rId6"/>
                <a:stretch>
                  <a:fillRect l="-10063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Smiling Santa Claus Frame transparent PNG - StickPNG">
            <a:extLst>
              <a:ext uri="{FF2B5EF4-FFF2-40B4-BE49-F238E27FC236}">
                <a16:creationId xmlns:a16="http://schemas.microsoft.com/office/drawing/2014/main" id="{0868458A-0FAA-5277-6F74-D118AA59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2342700"/>
            <a:ext cx="31146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/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blipFill>
                <a:blip r:embed="rId7"/>
                <a:stretch>
                  <a:fillRect l="-10951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Smiling Santa Claus Frame transparent PNG - StickPNG">
            <a:extLst>
              <a:ext uri="{FF2B5EF4-FFF2-40B4-BE49-F238E27FC236}">
                <a16:creationId xmlns:a16="http://schemas.microsoft.com/office/drawing/2014/main" id="{F017128B-551F-C448-2811-9A4CE868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209350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/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blipFill>
                <a:blip r:embed="rId8"/>
                <a:stretch>
                  <a:fillRect l="-1036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Smiling Santa Claus Frame transparent PNG - StickPNG">
            <a:extLst>
              <a:ext uri="{FF2B5EF4-FFF2-40B4-BE49-F238E27FC236}">
                <a16:creationId xmlns:a16="http://schemas.microsoft.com/office/drawing/2014/main" id="{9278286A-52DC-0E32-9AA9-AA3FD845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2237925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/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blipFill>
                <a:blip r:embed="rId9"/>
                <a:stretch>
                  <a:fillRect l="-10942" b="-1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/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blipFill>
                <a:blip r:embed="rId10"/>
                <a:stretch>
                  <a:fillRect l="-5346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/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blipFill>
                <a:blip r:embed="rId11"/>
                <a:stretch>
                  <a:fillRect b="-8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/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blipFill>
                <a:blip r:embed="rId12"/>
                <a:stretch>
                  <a:fillRect l="-7467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/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0" algn="ctr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/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blipFill>
                <a:blip r:embed="rId14"/>
                <a:stretch>
                  <a:fillRect l="-10355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/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blipFill>
                <a:blip r:embed="rId15"/>
                <a:stretch>
                  <a:fillRect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/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blipFill>
                <a:blip r:embed="rId16"/>
                <a:stretch>
                  <a:fillRect l="-103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/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blipFill>
                <a:blip r:embed="rId17"/>
                <a:stretch>
                  <a:fillRect b="-1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071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5" grpId="0"/>
      <p:bldP spid="11" grpId="0"/>
      <p:bldP spid="12" grpId="0"/>
      <p:bldP spid="13" grpId="0"/>
      <p:bldP spid="14" grpId="0"/>
      <p:bldP spid="17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>
            <a:extLst>
              <a:ext uri="{FF2B5EF4-FFF2-40B4-BE49-F238E27FC236}">
                <a16:creationId xmlns:a16="http://schemas.microsoft.com/office/drawing/2014/main" id="{0265A8E6-2544-4136-96E6-1E096E86B3B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4" name="图片 9" descr="文本, 背景图案&#10;&#10;描述已自动生成">
              <a:extLst>
                <a:ext uri="{FF2B5EF4-FFF2-40B4-BE49-F238E27FC236}">
                  <a16:creationId xmlns:a16="http://schemas.microsoft.com/office/drawing/2014/main" id="{167C5D40-FA5F-4877-8187-A348547AFC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5" name="图片 10" descr="形状&#10;&#10;描述已自动生成">
              <a:extLst>
                <a:ext uri="{FF2B5EF4-FFF2-40B4-BE49-F238E27FC236}">
                  <a16:creationId xmlns:a16="http://schemas.microsoft.com/office/drawing/2014/main" id="{A0F2F3ED-B8AB-4A0F-A0D5-F5379C836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260400"/>
          </a:xfrm>
          <a:custGeom>
            <a:avLst/>
            <a:gdLst>
              <a:gd name="connsiteX0" fmla="*/ 0 w 11340000"/>
              <a:gd name="connsiteY0" fmla="*/ 1043421 h 6260400"/>
              <a:gd name="connsiteX1" fmla="*/ 1043421 w 11340000"/>
              <a:gd name="connsiteY1" fmla="*/ 0 h 6260400"/>
              <a:gd name="connsiteX2" fmla="*/ 10296579 w 11340000"/>
              <a:gd name="connsiteY2" fmla="*/ 0 h 6260400"/>
              <a:gd name="connsiteX3" fmla="*/ 11340000 w 11340000"/>
              <a:gd name="connsiteY3" fmla="*/ 1043421 h 6260400"/>
              <a:gd name="connsiteX4" fmla="*/ 11340000 w 11340000"/>
              <a:gd name="connsiteY4" fmla="*/ 5216979 h 6260400"/>
              <a:gd name="connsiteX5" fmla="*/ 10296579 w 11340000"/>
              <a:gd name="connsiteY5" fmla="*/ 6260400 h 6260400"/>
              <a:gd name="connsiteX6" fmla="*/ 1043421 w 11340000"/>
              <a:gd name="connsiteY6" fmla="*/ 6260400 h 6260400"/>
              <a:gd name="connsiteX7" fmla="*/ 0 w 11340000"/>
              <a:gd name="connsiteY7" fmla="*/ 5216979 h 6260400"/>
              <a:gd name="connsiteX8" fmla="*/ 0 w 11340000"/>
              <a:gd name="connsiteY8" fmla="*/ 1043421 h 6260400"/>
              <a:gd name="connsiteX0" fmla="*/ 0 w 11340000"/>
              <a:gd name="connsiteY0" fmla="*/ 1043421 h 6260400"/>
              <a:gd name="connsiteX1" fmla="*/ 1043421 w 11340000"/>
              <a:gd name="connsiteY1" fmla="*/ 0 h 6260400"/>
              <a:gd name="connsiteX2" fmla="*/ 10296579 w 11340000"/>
              <a:gd name="connsiteY2" fmla="*/ 0 h 6260400"/>
              <a:gd name="connsiteX3" fmla="*/ 11340000 w 11340000"/>
              <a:gd name="connsiteY3" fmla="*/ 1043421 h 6260400"/>
              <a:gd name="connsiteX4" fmla="*/ 11340000 w 11340000"/>
              <a:gd name="connsiteY4" fmla="*/ 5216979 h 6260400"/>
              <a:gd name="connsiteX5" fmla="*/ 10296579 w 11340000"/>
              <a:gd name="connsiteY5" fmla="*/ 6260400 h 6260400"/>
              <a:gd name="connsiteX6" fmla="*/ 1043421 w 11340000"/>
              <a:gd name="connsiteY6" fmla="*/ 6260400 h 6260400"/>
              <a:gd name="connsiteX7" fmla="*/ 0 w 11340000"/>
              <a:gd name="connsiteY7" fmla="*/ 5216979 h 6260400"/>
              <a:gd name="connsiteX8" fmla="*/ 0 w 11340000"/>
              <a:gd name="connsiteY8" fmla="*/ 1043421 h 62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260400" fill="none" extrusionOk="0">
                <a:moveTo>
                  <a:pt x="0" y="1043421"/>
                </a:moveTo>
                <a:cubicBezTo>
                  <a:pt x="-62193" y="471022"/>
                  <a:pt x="439514" y="156955"/>
                  <a:pt x="1043421" y="0"/>
                </a:cubicBezTo>
                <a:cubicBezTo>
                  <a:pt x="5291220" y="229624"/>
                  <a:pt x="9110150" y="-236616"/>
                  <a:pt x="10296579" y="0"/>
                </a:cubicBezTo>
                <a:cubicBezTo>
                  <a:pt x="10926932" y="-71348"/>
                  <a:pt x="11473467" y="506446"/>
                  <a:pt x="11340000" y="1043421"/>
                </a:cubicBezTo>
                <a:cubicBezTo>
                  <a:pt x="11415775" y="2023021"/>
                  <a:pt x="11396627" y="4347390"/>
                  <a:pt x="11340000" y="5216979"/>
                </a:cubicBezTo>
                <a:cubicBezTo>
                  <a:pt x="11276859" y="5768545"/>
                  <a:pt x="10751279" y="6314014"/>
                  <a:pt x="10296579" y="6260400"/>
                </a:cubicBezTo>
                <a:cubicBezTo>
                  <a:pt x="6706157" y="6381318"/>
                  <a:pt x="4607043" y="6083758"/>
                  <a:pt x="1043421" y="6260400"/>
                </a:cubicBezTo>
                <a:cubicBezTo>
                  <a:pt x="457213" y="6336751"/>
                  <a:pt x="-86776" y="5867960"/>
                  <a:pt x="0" y="5216979"/>
                </a:cubicBezTo>
                <a:cubicBezTo>
                  <a:pt x="55997" y="4339959"/>
                  <a:pt x="49368" y="1975985"/>
                  <a:pt x="0" y="1043421"/>
                </a:cubicBezTo>
                <a:close/>
              </a:path>
              <a:path w="11340000" h="6260400" stroke="0" extrusionOk="0">
                <a:moveTo>
                  <a:pt x="0" y="1043421"/>
                </a:moveTo>
                <a:cubicBezTo>
                  <a:pt x="117886" y="504262"/>
                  <a:pt x="585159" y="41000"/>
                  <a:pt x="1043421" y="0"/>
                </a:cubicBezTo>
                <a:cubicBezTo>
                  <a:pt x="3357397" y="-429173"/>
                  <a:pt x="7940880" y="-49167"/>
                  <a:pt x="10296579" y="0"/>
                </a:cubicBezTo>
                <a:cubicBezTo>
                  <a:pt x="10889706" y="11730"/>
                  <a:pt x="11288149" y="580548"/>
                  <a:pt x="11340000" y="1043421"/>
                </a:cubicBezTo>
                <a:cubicBezTo>
                  <a:pt x="11395845" y="2747125"/>
                  <a:pt x="11487261" y="4721773"/>
                  <a:pt x="11340000" y="5216979"/>
                </a:cubicBezTo>
                <a:cubicBezTo>
                  <a:pt x="11361699" y="5844288"/>
                  <a:pt x="10812975" y="6222398"/>
                  <a:pt x="10296579" y="6260400"/>
                </a:cubicBezTo>
                <a:cubicBezTo>
                  <a:pt x="5954019" y="6320629"/>
                  <a:pt x="5503928" y="6219515"/>
                  <a:pt x="1043421" y="6260400"/>
                </a:cubicBezTo>
                <a:cubicBezTo>
                  <a:pt x="426695" y="6220815"/>
                  <a:pt x="-184132" y="5759359"/>
                  <a:pt x="0" y="5216979"/>
                </a:cubicBezTo>
                <a:cubicBezTo>
                  <a:pt x="-157325" y="3924594"/>
                  <a:pt x="-36034" y="1847263"/>
                  <a:pt x="0" y="1043421"/>
                </a:cubicBezTo>
                <a:close/>
              </a:path>
              <a:path w="11340000" h="6260400" fill="none" stroke="0" extrusionOk="0">
                <a:moveTo>
                  <a:pt x="0" y="1043421"/>
                </a:moveTo>
                <a:cubicBezTo>
                  <a:pt x="41613" y="461704"/>
                  <a:pt x="481518" y="69209"/>
                  <a:pt x="1043421" y="0"/>
                </a:cubicBezTo>
                <a:cubicBezTo>
                  <a:pt x="5390832" y="-4547"/>
                  <a:pt x="9242187" y="-4893"/>
                  <a:pt x="10296579" y="0"/>
                </a:cubicBezTo>
                <a:cubicBezTo>
                  <a:pt x="10892946" y="-85754"/>
                  <a:pt x="11436720" y="579022"/>
                  <a:pt x="11340000" y="1043421"/>
                </a:cubicBezTo>
                <a:cubicBezTo>
                  <a:pt x="11453842" y="1894869"/>
                  <a:pt x="11257893" y="4227613"/>
                  <a:pt x="11340000" y="5216979"/>
                </a:cubicBezTo>
                <a:cubicBezTo>
                  <a:pt x="11310888" y="5811383"/>
                  <a:pt x="10707466" y="6323867"/>
                  <a:pt x="10296579" y="6260400"/>
                </a:cubicBezTo>
                <a:cubicBezTo>
                  <a:pt x="6780835" y="6220906"/>
                  <a:pt x="4712102" y="5976399"/>
                  <a:pt x="1043421" y="6260400"/>
                </a:cubicBezTo>
                <a:cubicBezTo>
                  <a:pt x="458193" y="6264092"/>
                  <a:pt x="-122372" y="5852488"/>
                  <a:pt x="0" y="5216979"/>
                </a:cubicBezTo>
                <a:cubicBezTo>
                  <a:pt x="-126" y="4237263"/>
                  <a:pt x="86432" y="2031460"/>
                  <a:pt x="0" y="104342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43421 h 6260400"/>
                      <a:gd name="connsiteX1" fmla="*/ 1043421 w 11340000"/>
                      <a:gd name="connsiteY1" fmla="*/ 0 h 6260400"/>
                      <a:gd name="connsiteX2" fmla="*/ 10296579 w 11340000"/>
                      <a:gd name="connsiteY2" fmla="*/ 0 h 6260400"/>
                      <a:gd name="connsiteX3" fmla="*/ 11340000 w 11340000"/>
                      <a:gd name="connsiteY3" fmla="*/ 1043421 h 6260400"/>
                      <a:gd name="connsiteX4" fmla="*/ 11340000 w 11340000"/>
                      <a:gd name="connsiteY4" fmla="*/ 5216979 h 6260400"/>
                      <a:gd name="connsiteX5" fmla="*/ 10296579 w 11340000"/>
                      <a:gd name="connsiteY5" fmla="*/ 6260400 h 6260400"/>
                      <a:gd name="connsiteX6" fmla="*/ 1043421 w 11340000"/>
                      <a:gd name="connsiteY6" fmla="*/ 6260400 h 6260400"/>
                      <a:gd name="connsiteX7" fmla="*/ 0 w 11340000"/>
                      <a:gd name="connsiteY7" fmla="*/ 5216979 h 6260400"/>
                      <a:gd name="connsiteX8" fmla="*/ 0 w 11340000"/>
                      <a:gd name="connsiteY8" fmla="*/ 1043421 h 626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260400" fill="none" extrusionOk="0">
                        <a:moveTo>
                          <a:pt x="0" y="1043421"/>
                        </a:moveTo>
                        <a:cubicBezTo>
                          <a:pt x="-13315" y="467983"/>
                          <a:pt x="454651" y="71002"/>
                          <a:pt x="1043421" y="0"/>
                        </a:cubicBezTo>
                        <a:cubicBezTo>
                          <a:pt x="5333620" y="77600"/>
                          <a:pt x="9046558" y="-27269"/>
                          <a:pt x="10296579" y="0"/>
                        </a:cubicBezTo>
                        <a:cubicBezTo>
                          <a:pt x="10906089" y="-43854"/>
                          <a:pt x="11450480" y="499679"/>
                          <a:pt x="11340000" y="1043421"/>
                        </a:cubicBezTo>
                        <a:cubicBezTo>
                          <a:pt x="11449000" y="1973037"/>
                          <a:pt x="11261791" y="4273677"/>
                          <a:pt x="11340000" y="5216979"/>
                        </a:cubicBezTo>
                        <a:cubicBezTo>
                          <a:pt x="11293698" y="5775132"/>
                          <a:pt x="10801069" y="6292055"/>
                          <a:pt x="10296579" y="6260400"/>
                        </a:cubicBezTo>
                        <a:cubicBezTo>
                          <a:pt x="6718338" y="6309577"/>
                          <a:pt x="4843870" y="6137698"/>
                          <a:pt x="1043421" y="6260400"/>
                        </a:cubicBezTo>
                        <a:cubicBezTo>
                          <a:pt x="463846" y="6285813"/>
                          <a:pt x="-80142" y="5862248"/>
                          <a:pt x="0" y="5216979"/>
                        </a:cubicBezTo>
                        <a:cubicBezTo>
                          <a:pt x="47022" y="4283521"/>
                          <a:pt x="104569" y="2031165"/>
                          <a:pt x="0" y="1043421"/>
                        </a:cubicBezTo>
                        <a:close/>
                      </a:path>
                      <a:path w="11340000" h="6260400" stroke="0" extrusionOk="0">
                        <a:moveTo>
                          <a:pt x="0" y="1043421"/>
                        </a:moveTo>
                        <a:cubicBezTo>
                          <a:pt x="102805" y="455404"/>
                          <a:pt x="481175" y="-936"/>
                          <a:pt x="1043421" y="0"/>
                        </a:cubicBezTo>
                        <a:cubicBezTo>
                          <a:pt x="3666008" y="-129276"/>
                          <a:pt x="8004081" y="-77778"/>
                          <a:pt x="10296579" y="0"/>
                        </a:cubicBezTo>
                        <a:cubicBezTo>
                          <a:pt x="10850156" y="-72332"/>
                          <a:pt x="11320809" y="577815"/>
                          <a:pt x="11340000" y="1043421"/>
                        </a:cubicBezTo>
                        <a:cubicBezTo>
                          <a:pt x="11421599" y="2837714"/>
                          <a:pt x="11494300" y="4704333"/>
                          <a:pt x="11340000" y="5216979"/>
                        </a:cubicBezTo>
                        <a:cubicBezTo>
                          <a:pt x="11346409" y="5806761"/>
                          <a:pt x="10794749" y="6286942"/>
                          <a:pt x="10296579" y="6260400"/>
                        </a:cubicBezTo>
                        <a:cubicBezTo>
                          <a:pt x="5978837" y="6304620"/>
                          <a:pt x="5536584" y="6231018"/>
                          <a:pt x="1043421" y="6260400"/>
                        </a:cubicBezTo>
                        <a:cubicBezTo>
                          <a:pt x="454057" y="6210076"/>
                          <a:pt x="-85744" y="5773428"/>
                          <a:pt x="0" y="5216979"/>
                        </a:cubicBezTo>
                        <a:cubicBezTo>
                          <a:pt x="-159954" y="3954021"/>
                          <a:pt x="22140" y="1843667"/>
                          <a:pt x="0" y="10434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A25ECB-7B21-18CB-3FF1-BB65BEE68A2F}"/>
              </a:ext>
            </a:extLst>
          </p:cNvPr>
          <p:cNvGrpSpPr/>
          <p:nvPr/>
        </p:nvGrpSpPr>
        <p:grpSpPr>
          <a:xfrm>
            <a:off x="8057818" y="1040307"/>
            <a:ext cx="3854186" cy="5107136"/>
            <a:chOff x="7743493" y="1157307"/>
            <a:chExt cx="3854186" cy="51071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C0F8F7-03C7-3578-8D15-9B6FEB1D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743493" y="1157307"/>
              <a:ext cx="3854186" cy="51071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231E7-009B-44BD-02A1-5C83771ED8C2}"/>
                </a:ext>
              </a:extLst>
            </p:cNvPr>
            <p:cNvSpPr txBox="1"/>
            <p:nvPr/>
          </p:nvSpPr>
          <p:spPr>
            <a:xfrm>
              <a:off x="7743493" y="3710875"/>
              <a:ext cx="196563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470EEB-836B-B6D4-1EDA-65CF28F7C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37" y="557212"/>
            <a:ext cx="7419866" cy="2328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/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blipFill>
                <a:blip r:embed="rId7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/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/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m:t>=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blipFill>
                <a:blip r:embed="rId9"/>
                <a:stretch>
                  <a:fillRect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/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/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blipFill>
                <a:blip r:embed="rId11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/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/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blipFill>
                <a:blip r:embed="rId13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/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33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/>
      <p:bldP spid="24" grpId="0" animBg="1"/>
      <p:bldP spid="25" grpId="0"/>
      <p:bldP spid="26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</TotalTime>
  <Words>476</Words>
  <Application>Microsoft Office PowerPoint</Application>
  <PresentationFormat>Widescreen</PresentationFormat>
  <Paragraphs>77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#9Slide07 SVNA Love Of Thunder</vt:lpstr>
      <vt:lpstr>Aptos</vt:lpstr>
      <vt:lpstr>Aptos Display</vt:lpstr>
      <vt:lpstr>Arial</vt:lpstr>
      <vt:lpstr>Calibri</vt:lpstr>
      <vt:lpstr>Cambria</vt:lpstr>
      <vt:lpstr>Cambria Math</vt:lpstr>
      <vt:lpstr>SVN-Hole Hearted</vt:lpstr>
      <vt:lpstr>思源黑体 CN Medium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26</cp:revision>
  <dcterms:created xsi:type="dcterms:W3CDTF">2023-12-27T06:36:22Z</dcterms:created>
  <dcterms:modified xsi:type="dcterms:W3CDTF">2024-02-20T13:13:16Z</dcterms:modified>
  <cp:category>9Slide.vn</cp:category>
</cp:coreProperties>
</file>