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2"/>
  </p:notesMasterIdLst>
  <p:sldIdLst>
    <p:sldId id="402" r:id="rId3"/>
    <p:sldId id="266" r:id="rId4"/>
    <p:sldId id="256" r:id="rId5"/>
    <p:sldId id="258" r:id="rId6"/>
    <p:sldId id="260" r:id="rId7"/>
    <p:sldId id="261" r:id="rId8"/>
    <p:sldId id="259" r:id="rId9"/>
    <p:sldId id="262" r:id="rId10"/>
    <p:sldId id="311" r:id="rId11"/>
    <p:sldId id="404" r:id="rId12"/>
    <p:sldId id="331" r:id="rId13"/>
    <p:sldId id="422" r:id="rId14"/>
    <p:sldId id="423" r:id="rId15"/>
    <p:sldId id="424" r:id="rId16"/>
    <p:sldId id="425" r:id="rId17"/>
    <p:sldId id="426" r:id="rId18"/>
    <p:sldId id="427" r:id="rId19"/>
    <p:sldId id="339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960" autoAdjust="0"/>
  </p:normalViewPr>
  <p:slideViewPr>
    <p:cSldViewPr snapToGrid="0">
      <p:cViewPr>
        <p:scale>
          <a:sx n="25" d="100"/>
          <a:sy n="25" d="100"/>
        </p:scale>
        <p:origin x="244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A2BA-2AD3-41C3-92E1-C44533DD6ED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90CA2-FF3B-4BFB-82DA-C525AB47FB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2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966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82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694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0" name="Google Shape;5360;gc52ef24844_0_19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1" name="Google Shape;5361;gc52ef24844_0_19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96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CÂU HỎI, TRẢ LỜI XONG QUAY LẠI RỒI BẤM VÀO HŨ MẬT ĐỂ MẬT ONG ĐẦY LÊN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7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0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hũ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90CA2-FF3B-4BFB-82DA-C525AB47FB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9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002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91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74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3425219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6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1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7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00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0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7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4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50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9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60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00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81" name="Google Shape;281;p1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1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" name="Google Shape;308;p11"/>
          <p:cNvSpPr/>
          <p:nvPr/>
        </p:nvSpPr>
        <p:spPr>
          <a:xfrm>
            <a:off x="544333" y="1200852"/>
            <a:ext cx="11245600" cy="444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11"/>
          <p:cNvSpPr/>
          <p:nvPr/>
        </p:nvSpPr>
        <p:spPr>
          <a:xfrm>
            <a:off x="402067" y="1066751"/>
            <a:ext cx="11245600" cy="4441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340967"/>
            <a:ext cx="8768000" cy="1401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accent6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1712000" y="3945833"/>
            <a:ext cx="87680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64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6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697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379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23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19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5F5AFC8-0E56-C926-D148-7228D5B805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189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70" r:id="rId6"/>
    <p:sldLayoutId id="2147483671" r:id="rId7"/>
    <p:sldLayoutId id="2147483672" r:id="rId8"/>
    <p:sldLayoutId id="2147483673" r:id="rId9"/>
    <p:sldLayoutId id="214748368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0D90821-6D83-7E54-D28D-90FD68F0A9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94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26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20.gif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slide" Target="slide4.xml"/><Relationship Id="rId29" Type="http://schemas.openxmlformats.org/officeDocument/2006/relationships/image" Target="../media/image25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11" Type="http://schemas.openxmlformats.org/officeDocument/2006/relationships/image" Target="../media/image10.png"/><Relationship Id="rId24" Type="http://schemas.openxmlformats.org/officeDocument/2006/relationships/slide" Target="slide8.xml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24.gif"/><Relationship Id="rId10" Type="http://schemas.microsoft.com/office/2007/relationships/hdphoto" Target="../media/hdphoto2.wdp"/><Relationship Id="rId19" Type="http://schemas.openxmlformats.org/officeDocument/2006/relationships/image" Target="../media/image23.png"/><Relationship Id="rId31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slide" Target="slide6.xml"/><Relationship Id="rId27" Type="http://schemas.openxmlformats.org/officeDocument/2006/relationships/image" Target="../media/image18.gif"/><Relationship Id="rId30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jpeg"/><Relationship Id="rId7" Type="http://schemas.openxmlformats.org/officeDocument/2006/relationships/image" Target="../media/image2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0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7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9"/>
          <p:cNvGrpSpPr/>
          <p:nvPr/>
        </p:nvGrpSpPr>
        <p:grpSpPr>
          <a:xfrm>
            <a:off x="4429806" y="5531068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81370" y="2705143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34152" y="5345502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59956" y="1832203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70192" y="5374071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68795" y="-80833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44261" y="3880484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#9Slide04 SFU Fenice" panose="00000400000000000000" pitchFamily="2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90852" y="5198166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#9Slide04 SFU Fenice" panose="000004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9124" y="-129881"/>
            <a:ext cx="3567355" cy="4313165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48" y="4476331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78C07-4B87-D4BD-E822-CE4335C67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781" y="2017660"/>
            <a:ext cx="7486537" cy="267027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53" y="397899"/>
            <a:ext cx="2059309" cy="2943633"/>
          </a:xfrm>
          <a:prstGeom prst="rect">
            <a:avLst/>
          </a:prstGeom>
        </p:spPr>
      </p:pic>
      <p:grpSp>
        <p:nvGrpSpPr>
          <p:cNvPr id="2955" name="Google Shape;2955;p49"/>
          <p:cNvGrpSpPr/>
          <p:nvPr/>
        </p:nvGrpSpPr>
        <p:grpSpPr>
          <a:xfrm>
            <a:off x="626486" y="4921969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6" y="1224502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" name="Google Shape;2921;p49"/>
          <p:cNvGrpSpPr/>
          <p:nvPr/>
        </p:nvGrpSpPr>
        <p:grpSpPr>
          <a:xfrm>
            <a:off x="6318121" y="4933827"/>
            <a:ext cx="1085867" cy="1457333"/>
            <a:chOff x="7559750" y="1690838"/>
            <a:chExt cx="814400" cy="1093000"/>
          </a:xfrm>
        </p:grpSpPr>
        <p:sp>
          <p:nvSpPr>
            <p:cNvPr id="246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Hexagon 1"/>
          <p:cNvSpPr/>
          <p:nvPr/>
        </p:nvSpPr>
        <p:spPr>
          <a:xfrm>
            <a:off x="4027587" y="1296939"/>
            <a:ext cx="4550296" cy="3900380"/>
          </a:xfrm>
          <a:prstGeom prst="hex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>
              <a:solidFill>
                <a:srgbClr val="72B5CA"/>
              </a:solidFill>
              <a:latin typeface="Arial"/>
              <a:sym typeface="Arial"/>
            </a:endParaRPr>
          </a:p>
        </p:txBody>
      </p:sp>
      <p:pic>
        <p:nvPicPr>
          <p:cNvPr id="56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5" y="4144443"/>
            <a:ext cx="4912975" cy="272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740" y="3170625"/>
            <a:ext cx="6041624" cy="6441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8A09C4-E9E9-2792-7ACA-AC54CFA06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384" y="1959591"/>
            <a:ext cx="482845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4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altLang="zh-CN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lang="zh-CN" altLang="en-US" sz="2800" dirty="0">
              <a:solidFill>
                <a:prstClr val="black">
                  <a:lumMod val="75000"/>
                  <a:lumOff val="25000"/>
                </a:prstClr>
              </a:solidFill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A82C6-91FF-EDE7-84BB-937183EF3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938337"/>
            <a:ext cx="10136255" cy="2166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40312-1637-42E3-40FD-65880AD512BD}"/>
              </a:ext>
            </a:extLst>
          </p:cNvPr>
          <p:cNvSpPr/>
          <p:nvPr/>
        </p:nvSpPr>
        <p:spPr>
          <a:xfrm>
            <a:off x="2695575" y="31432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6F7654-1879-8B7C-1AFB-65434E20264A}"/>
              </a:ext>
            </a:extLst>
          </p:cNvPr>
          <p:cNvSpPr/>
          <p:nvPr/>
        </p:nvSpPr>
        <p:spPr>
          <a:xfrm>
            <a:off x="3857625" y="2343150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4DEAA0-2A2E-08BE-EA31-30369154EFB2}"/>
              </a:ext>
            </a:extLst>
          </p:cNvPr>
          <p:cNvSpPr/>
          <p:nvPr/>
        </p:nvSpPr>
        <p:spPr>
          <a:xfrm>
            <a:off x="7915275" y="313372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1791CA-6E93-0F81-8F0E-CDBCC7366B0D}"/>
              </a:ext>
            </a:extLst>
          </p:cNvPr>
          <p:cNvSpPr/>
          <p:nvPr/>
        </p:nvSpPr>
        <p:spPr>
          <a:xfrm>
            <a:off x="9134475" y="2352675"/>
            <a:ext cx="6477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2A7D019-AC24-FD8C-F175-3121BC5ACB5B}"/>
              </a:ext>
            </a:extLst>
          </p:cNvPr>
          <p:cNvSpPr/>
          <p:nvPr/>
        </p:nvSpPr>
        <p:spPr>
          <a:xfrm>
            <a:off x="10296525" y="3095625"/>
            <a:ext cx="800100" cy="590550"/>
          </a:xfrm>
          <a:prstGeom prst="roundRect">
            <a:avLst/>
          </a:prstGeom>
          <a:solidFill>
            <a:srgbClr val="FFFFFF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 animBg="1"/>
      <p:bldP spid="7" grpId="0" animBg="1"/>
      <p:bldP spid="9" grpId="0" animBg="1"/>
      <p:bldP spid="1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Rút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gọn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745"/>
              </a:xfrm>
              <a:prstGeom prst="rect">
                <a:avLst/>
              </a:prstGeom>
              <a:blipFill>
                <a:blip r:embed="rId3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/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A3F28C-77DF-A4BB-02E9-D0A29A96F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895475"/>
                <a:ext cx="4448175" cy="1080424"/>
              </a:xfrm>
              <a:prstGeom prst="rect">
                <a:avLst/>
              </a:prstGeom>
              <a:blipFill>
                <a:blip r:embed="rId4"/>
                <a:stretch>
                  <a:fillRect b="-1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/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𝟖𝟏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E5D207-C27E-5E7F-E3D8-2D4D3EF70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75" y="3305175"/>
                <a:ext cx="4448175" cy="1113190"/>
              </a:xfrm>
              <a:prstGeom prst="rect">
                <a:avLst/>
              </a:prstGeom>
              <a:blipFill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/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C67E33-CB0B-0123-6F3F-47733A3B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905375"/>
                <a:ext cx="4448175" cy="1112997"/>
              </a:xfrm>
              <a:prstGeom prst="rect">
                <a:avLst/>
              </a:prstGeom>
              <a:blipFill>
                <a:blip r:embed="rId6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2384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6974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/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Đã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tô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màu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5E3DCB2-D198-6DBB-B94A-1F60F6AC0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581" y="12836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756" r="-761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048A949-111A-DF55-3314-D7CC44348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037" y="2662237"/>
            <a:ext cx="8205788" cy="33439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909A31E-7848-A18F-C7CB-5306ECBC5721}"/>
              </a:ext>
            </a:extLst>
          </p:cNvPr>
          <p:cNvSpPr/>
          <p:nvPr/>
        </p:nvSpPr>
        <p:spPr>
          <a:xfrm>
            <a:off x="6524625" y="2238374"/>
            <a:ext cx="3848100" cy="2124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9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41356" y="849865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/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b)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bằng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phân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nào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dưới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đây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198CC24-5ACE-4429-87B6-E06972290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506" y="635926"/>
                <a:ext cx="10407187" cy="892552"/>
              </a:xfrm>
              <a:prstGeom prst="rect">
                <a:avLst/>
              </a:prstGeom>
              <a:blipFill>
                <a:blip r:embed="rId4"/>
                <a:stretch>
                  <a:fillRect l="-1816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/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38C143-562A-3008-79D5-D5BD4714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656" y="1807501"/>
                <a:ext cx="1591369" cy="1070358"/>
              </a:xfrm>
              <a:prstGeom prst="rect">
                <a:avLst/>
              </a:prstGeom>
              <a:blipFill>
                <a:blip r:embed="rId5"/>
                <a:stretch>
                  <a:fillRect l="-1532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/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2D6D3-584D-D855-2EB9-34CEE47F68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56" y="1836076"/>
                <a:ext cx="1591369" cy="1070358"/>
              </a:xfrm>
              <a:prstGeom prst="rect">
                <a:avLst/>
              </a:prstGeom>
              <a:blipFill>
                <a:blip r:embed="rId6"/>
                <a:stretch>
                  <a:fillRect l="-15709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/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F826BA-90F1-B5C0-E799-F79732A6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56" y="1836076"/>
                <a:ext cx="1591369" cy="1112997"/>
              </a:xfrm>
              <a:prstGeom prst="rect">
                <a:avLst/>
              </a:prstGeom>
              <a:blipFill>
                <a:blip r:embed="rId7"/>
                <a:stretch>
                  <a:fillRect l="-15326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/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5E460F-BD73-F2B4-3957-9B6C051AB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731" y="1836076"/>
                <a:ext cx="1591369" cy="1080424"/>
              </a:xfrm>
              <a:prstGeom prst="rect">
                <a:avLst/>
              </a:prstGeom>
              <a:blipFill>
                <a:blip r:embed="rId8"/>
                <a:stretch>
                  <a:fillRect l="-15326" b="-10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/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914377"/>
                <a:r>
                  <a:rPr kumimoji="0" lang="en-US" sz="44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ó:</m:t>
                    </m:r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endPara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0D9CB6E-77FC-EF1B-5557-AA32C34E7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356" y="3626776"/>
                <a:ext cx="5953819" cy="1080424"/>
              </a:xfrm>
              <a:prstGeom prst="rect">
                <a:avLst/>
              </a:prstGeom>
              <a:blipFill>
                <a:blip r:embed="rId9"/>
                <a:stretch>
                  <a:fillRect l="-4201"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F2194B48-CC1A-506C-B919-DBFE48A9870F}"/>
              </a:ext>
            </a:extLst>
          </p:cNvPr>
          <p:cNvSpPr/>
          <p:nvPr/>
        </p:nvSpPr>
        <p:spPr>
          <a:xfrm>
            <a:off x="5962650" y="2114549"/>
            <a:ext cx="657225" cy="5715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13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4" grpId="0"/>
      <p:bldP spid="6" grpId="0"/>
      <p:bldP spid="7" grpId="0"/>
      <p:bldP spid="8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612781" y="706990"/>
            <a:ext cx="548640" cy="5232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1218506" y="635926"/>
            <a:ext cx="1040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/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6 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12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09CD91-D53B-5836-2900-8546C460F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1638300"/>
                <a:ext cx="4276724" cy="1188082"/>
              </a:xfrm>
              <a:prstGeom prst="rect">
                <a:avLst/>
              </a:prstGeom>
              <a:blipFill>
                <a:blip r:embed="rId3"/>
                <a:stretch>
                  <a:fillRect l="-5698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/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4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8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9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16</m:t>
                        </m:r>
                      </m:den>
                    </m:f>
                  </m:oMath>
                </a14:m>
                <a:endParaRPr lang="vi-VN" sz="4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511EC-6A9B-2D3D-E05C-C4F3D1A0B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1" y="3781425"/>
                <a:ext cx="4276724" cy="1195584"/>
              </a:xfrm>
              <a:prstGeom prst="rect">
                <a:avLst/>
              </a:prstGeom>
              <a:blipFill>
                <a:blip r:embed="rId4"/>
                <a:stretch>
                  <a:fillRect l="-5698" b="-9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/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E03DF3-A489-020A-AB0E-A945F3887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7431" y="1533932"/>
                <a:ext cx="1293019" cy="1422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/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1A27BC-19EE-6D0D-627D-39CB4EC36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081" y="3677057"/>
                <a:ext cx="1293019" cy="1360822"/>
              </a:xfrm>
              <a:prstGeom prst="rect">
                <a:avLst/>
              </a:prstGeom>
              <a:blipFill>
                <a:blip r:embed="rId6"/>
                <a:stretch>
                  <a:fillRect r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/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EAA0D60-3F67-CF5B-5F9B-BAF28E4DC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431" y="3677057"/>
                <a:ext cx="1293019" cy="1359988"/>
              </a:xfrm>
              <a:prstGeom prst="rect">
                <a:avLst/>
              </a:prstGeom>
              <a:blipFill>
                <a:blip r:embed="rId7"/>
                <a:stretch>
                  <a:fillRect r="-6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/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0EFDA5-CDC6-0B40-CEE9-A05185BD1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556" y="3677057"/>
                <a:ext cx="1293019" cy="13644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2438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6FF6D11D-E97C-4819-8529-D971F3A6528A}"/>
              </a:ext>
            </a:extLst>
          </p:cNvPr>
          <p:cNvSpPr txBox="1"/>
          <p:nvPr/>
        </p:nvSpPr>
        <p:spPr>
          <a:xfrm>
            <a:off x="3905811" y="945115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ea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2675832" y="788326"/>
            <a:ext cx="224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B8543-FA6F-DA4C-DB2B-782335B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661987"/>
            <a:ext cx="1838325" cy="790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B351A7-687A-EB89-665F-48C053F8077B}"/>
              </a:ext>
            </a:extLst>
          </p:cNvPr>
          <p:cNvSpPr txBox="1"/>
          <p:nvPr/>
        </p:nvSpPr>
        <p:spPr>
          <a:xfrm>
            <a:off x="789881" y="1731301"/>
            <a:ext cx="10782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 theo nhóm.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chơi bắt đầu từ ô XUẤT PHÁT. Khi đến lượt, người chơi gieo xúc xắc. Đếm số chấm ở mặt trên xúc xắc rồi di chuyển số ô bằng số chấm đó. Nêu phân số chỉ phần đã tô màu của hình tại ô đi đến rồi hái một bông hoa ghi phân số bằng phân số đó.</a:t>
            </a:r>
          </a:p>
          <a:p>
            <a:pPr marL="457200" lvl="0" indent="-457200" algn="just" defTabSz="914377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 chơi kết thúc khi hái được tất cả 5 bông hoa.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D90C5-B172-A2AE-E9FC-35C61EC04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62" y="642937"/>
            <a:ext cx="15906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72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181C34-08E8-64FE-8BB0-34740CA91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485775"/>
            <a:ext cx="59055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4548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3535519" y="829904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Dặn</a:t>
            </a:r>
            <a:r>
              <a:rPr lang="en-US" b="1" kern="0" dirty="0">
                <a:solidFill>
                  <a:srgbClr val="00B050"/>
                </a:solidFill>
                <a:latin typeface="Arial"/>
              </a:rPr>
              <a:t> </a:t>
            </a:r>
            <a:r>
              <a:rPr lang="en-US" b="1" kern="0" dirty="0" err="1">
                <a:solidFill>
                  <a:srgbClr val="00B050"/>
                </a:solidFill>
                <a:latin typeface="Arial"/>
              </a:rPr>
              <a:t>dò</a:t>
            </a:r>
            <a:endParaRPr lang="en-US" b="1" kern="0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112" name="Google Shape;1114;p39"/>
          <p:cNvSpPr txBox="1">
            <a:spLocks/>
          </p:cNvSpPr>
          <p:nvPr/>
        </p:nvSpPr>
        <p:spPr>
          <a:xfrm>
            <a:off x="2027704" y="3278998"/>
            <a:ext cx="9864845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Hoàn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thành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các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tập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  <a:p>
            <a:pPr marL="1142942" indent="-1142942" defTabSz="1219140">
              <a:lnSpc>
                <a:spcPct val="150000"/>
              </a:lnSpc>
              <a:buFontTx/>
              <a:buChar char="-"/>
            </a:pP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Chuẩn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bị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bài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tiếp</a:t>
            </a:r>
            <a:r>
              <a:rPr lang="en-US" sz="5333" b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en-US" sz="5333" b="1" kern="0" dirty="0" err="1">
                <a:solidFill>
                  <a:srgbClr val="0070C0"/>
                </a:solidFill>
                <a:latin typeface="Arial"/>
              </a:rPr>
              <a:t>theo</a:t>
            </a:r>
            <a:endParaRPr lang="en-US" sz="5333" b="1" kern="0" dirty="0">
              <a:solidFill>
                <a:srgbClr val="0070C0"/>
              </a:solidFill>
              <a:latin typeface="Arial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100000" l="1183" r="97929">
                        <a14:foregroundMark x1="38166" y1="42012" x2="45562" y2="38757"/>
                        <a14:foregroundMark x1="54438" y1="38757" x2="60947" y2="39941"/>
                        <a14:foregroundMark x1="42604" y1="47337" x2="52959" y2="4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711" y="3506533"/>
            <a:ext cx="4166083" cy="41660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14;p39"/>
          <p:cNvSpPr txBox="1">
            <a:spLocks/>
          </p:cNvSpPr>
          <p:nvPr/>
        </p:nvSpPr>
        <p:spPr>
          <a:xfrm>
            <a:off x="2680083" y="2726710"/>
            <a:ext cx="7445231" cy="215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ahiana"/>
              <a:buNone/>
              <a:defRPr sz="9600" b="0" i="0" u="none" strike="noStrike" cap="none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Chúc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các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em</a:t>
            </a:r>
            <a:endParaRPr lang="en-US" sz="11733" b="1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  <a:p>
            <a:pPr defTabSz="1219140"/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học</a:t>
            </a:r>
            <a:r>
              <a:rPr lang="en-US" sz="11733" b="1" kern="0" dirty="0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 </a:t>
            </a:r>
            <a:r>
              <a:rPr lang="en-US" sz="11733" b="1" kern="0" dirty="0" err="1">
                <a:solidFill>
                  <a:srgbClr val="FF657D">
                    <a:lumMod val="75000"/>
                  </a:srgbClr>
                </a:solidFill>
                <a:effectLst>
                  <a:glow rad="101600">
                    <a:srgbClr val="FAC539">
                      <a:satMod val="175000"/>
                      <a:alpha val="40000"/>
                    </a:srgbClr>
                  </a:glow>
                </a:effectLst>
                <a:latin typeface="UTM Staccato " panose="02040603050506020204" pitchFamily="18" charset="0"/>
              </a:rPr>
              <a:t>tốt</a:t>
            </a:r>
            <a:endParaRPr lang="en-US" sz="11733" kern="0" dirty="0">
              <a:solidFill>
                <a:srgbClr val="FF657D">
                  <a:lumMod val="75000"/>
                </a:srgbClr>
              </a:solidFill>
              <a:effectLst>
                <a:glow rad="101600">
                  <a:srgbClr val="FAC539">
                    <a:satMod val="175000"/>
                    <a:alpha val="40000"/>
                  </a:srgbClr>
                </a:glow>
              </a:effectLst>
              <a:latin typeface="UTM Staccato " panose="02040603050506020204" pitchFamily="18" charset="0"/>
            </a:endParaRPr>
          </a:p>
        </p:txBody>
      </p:sp>
      <p:pic>
        <p:nvPicPr>
          <p:cNvPr id="111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2" y="2555595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224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31" action="ppaction://hlinksldjump"/>
            <a:extLst>
              <a:ext uri="{FF2B5EF4-FFF2-40B4-BE49-F238E27FC236}">
                <a16:creationId xmlns:a16="http://schemas.microsoft.com/office/drawing/2014/main" id="{AA47707E-3392-32CA-7E18-5AC3ECD21E34}"/>
              </a:ext>
            </a:extLst>
          </p:cNvPr>
          <p:cNvSpPr/>
          <p:nvPr/>
        </p:nvSpPr>
        <p:spPr>
          <a:xfrm>
            <a:off x="255181" y="138223"/>
            <a:ext cx="1148317" cy="44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 ta làm như thế nào?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/>
          <p:cNvSpPr/>
          <p:nvPr/>
        </p:nvSpPr>
        <p:spPr>
          <a:xfrm>
            <a:off x="1390650" y="4108095"/>
            <a:ext cx="9964753" cy="135925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 so sánh hai phân số cùng tử số, phân số nào có mẫu số bé hơn thì phân số đó lớn hơn.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942B7-F955-2256-3EA7-78F2423EC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ADB3293A-22D4-2F7B-32C4-0CEA71E3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6EB46A-F78A-DBFA-4D46-2928AD0BB8D9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B7A0D3-03D2-1BF5-07E2-2548105EB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79820"/>
              </a:xfrm>
              <a:prstGeom prst="rect">
                <a:avLst/>
              </a:prstGeom>
              <a:blipFill>
                <a:blip r:embed="rId6"/>
                <a:stretch>
                  <a:fillRect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FCB51FA-2909-C37D-0F72-4162433D7E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F2439B5-794B-02A1-2B7C-D439C1C2E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47A9B-66E4-87A5-E264-AFBDEF0C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BC6ED3C-1936-CFBF-2451-E0F7C705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E8B895-4937-1F5C-EDD1-75A1E85F80F7}"/>
              </a:ext>
            </a:extLst>
          </p:cNvPr>
          <p:cNvSpPr/>
          <p:nvPr/>
        </p:nvSpPr>
        <p:spPr>
          <a:xfrm>
            <a:off x="854552" y="235975"/>
            <a:ext cx="10500851" cy="233577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0F8CCC-5297-69B0-1C88-6888F52CEC85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Muốn so sánh hai phân số khác mẫu số ta làm như thế nào?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16BE42-4C56-2697-B093-D0064609DFA9}"/>
              </a:ext>
            </a:extLst>
          </p:cNvPr>
          <p:cNvSpPr/>
          <p:nvPr/>
        </p:nvSpPr>
        <p:spPr>
          <a:xfrm>
            <a:off x="1390650" y="4108095"/>
            <a:ext cx="9964753" cy="161643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960170B-6883-F25E-05FC-DED82F8F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8ECB9-8972-8AD9-64A7-D93855B1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E66F5AA0-1C23-DBE6-4F84-E30F4956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D0E8FC-4E5A-2A99-A8B3-75BD081203BE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1239FD-BD30-34C8-AB7C-A1DE20076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CAB0AEF3-BA88-C443-6CF1-905E7ED977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3F15A52-7661-4E8F-1D69-D4321B259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B2C329-0EFC-57AA-E733-BB4E0D2F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B5F01ED4-05E3-BBEA-7369-7E529CB56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E52E8F3-06B5-B1BD-4E7B-A4401B1501C2}"/>
              </a:ext>
            </a:extLst>
          </p:cNvPr>
          <p:cNvSpPr/>
          <p:nvPr/>
        </p:nvSpPr>
        <p:spPr>
          <a:xfrm>
            <a:off x="854552" y="235975"/>
            <a:ext cx="10500851" cy="274535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/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So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166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8DA46C-EB62-9BC4-0947-ADEBD563D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94" y="412955"/>
                <a:ext cx="10176387" cy="1017907"/>
              </a:xfrm>
              <a:prstGeom prst="rect">
                <a:avLst/>
              </a:prstGeom>
              <a:blipFill>
                <a:blip r:embed="rId7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/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&lt;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9BCFA0C-50E9-8455-CF5D-401ED37EE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4108095"/>
                <a:ext cx="9964753" cy="135925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Káº¿t quáº£ hÃ¬nh áº£nh cho right wrong tick icon">
            <a:extLst>
              <a:ext uri="{FF2B5EF4-FFF2-40B4-BE49-F238E27FC236}">
                <a16:creationId xmlns:a16="http://schemas.microsoft.com/office/drawing/2014/main" id="{73DBEB92-F639-16AB-D1FA-69F4735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-108370" y="-1067170"/>
            <a:ext cx="6116756" cy="4270500"/>
          </a:xfrm>
          <a:prstGeom prst="rect">
            <a:avLst/>
          </a:prstGeom>
        </p:spPr>
      </p:pic>
      <p:grpSp>
        <p:nvGrpSpPr>
          <p:cNvPr id="1116" name="Google Shape;1116;p39"/>
          <p:cNvGrpSpPr/>
          <p:nvPr/>
        </p:nvGrpSpPr>
        <p:grpSpPr>
          <a:xfrm>
            <a:off x="4402303" y="5529060"/>
            <a:ext cx="667900" cy="1326933"/>
            <a:chOff x="8326875" y="3208575"/>
            <a:chExt cx="500925" cy="995200"/>
          </a:xfrm>
        </p:grpSpPr>
        <p:sp>
          <p:nvSpPr>
            <p:cNvPr id="1117" name="Google Shape;1117;p39"/>
            <p:cNvSpPr/>
            <p:nvPr/>
          </p:nvSpPr>
          <p:spPr>
            <a:xfrm>
              <a:off x="8609175" y="3231375"/>
              <a:ext cx="218575" cy="195050"/>
            </a:xfrm>
            <a:custGeom>
              <a:avLst/>
              <a:gdLst/>
              <a:ahLst/>
              <a:cxnLst/>
              <a:rect l="l" t="t" r="r" b="b"/>
              <a:pathLst>
                <a:path w="8743" h="7802" extrusionOk="0">
                  <a:moveTo>
                    <a:pt x="6174" y="0"/>
                  </a:moveTo>
                  <a:cubicBezTo>
                    <a:pt x="6073" y="0"/>
                    <a:pt x="5971" y="22"/>
                    <a:pt x="5874" y="68"/>
                  </a:cubicBezTo>
                  <a:lnTo>
                    <a:pt x="365" y="3812"/>
                  </a:lnTo>
                  <a:lnTo>
                    <a:pt x="0" y="4844"/>
                  </a:lnTo>
                  <a:lnTo>
                    <a:pt x="8378" y="7801"/>
                  </a:lnTo>
                  <a:lnTo>
                    <a:pt x="8742" y="6770"/>
                  </a:lnTo>
                  <a:lnTo>
                    <a:pt x="6805" y="397"/>
                  </a:lnTo>
                  <a:cubicBezTo>
                    <a:pt x="6685" y="147"/>
                    <a:pt x="6434" y="0"/>
                    <a:pt x="6174" y="0"/>
                  </a:cubicBezTo>
                  <a:close/>
                </a:path>
              </a:pathLst>
            </a:custGeom>
            <a:solidFill>
              <a:srgbClr val="F550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609250" y="3265400"/>
              <a:ext cx="218550" cy="161025"/>
            </a:xfrm>
            <a:custGeom>
              <a:avLst/>
              <a:gdLst/>
              <a:ahLst/>
              <a:cxnLst/>
              <a:rect l="l" t="t" r="r" b="b"/>
              <a:pathLst>
                <a:path w="8742" h="6441" extrusionOk="0">
                  <a:moveTo>
                    <a:pt x="3970" y="1"/>
                  </a:moveTo>
                  <a:lnTo>
                    <a:pt x="363" y="2451"/>
                  </a:lnTo>
                  <a:lnTo>
                    <a:pt x="0" y="3483"/>
                  </a:lnTo>
                  <a:lnTo>
                    <a:pt x="8378" y="6440"/>
                  </a:lnTo>
                  <a:lnTo>
                    <a:pt x="8742" y="5409"/>
                  </a:lnTo>
                  <a:lnTo>
                    <a:pt x="7477" y="1252"/>
                  </a:lnTo>
                  <a:lnTo>
                    <a:pt x="4188" y="92"/>
                  </a:lnTo>
                  <a:cubicBezTo>
                    <a:pt x="4114" y="65"/>
                    <a:pt x="4041" y="32"/>
                    <a:pt x="3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708400" y="3231375"/>
              <a:ext cx="87725" cy="65350"/>
            </a:xfrm>
            <a:custGeom>
              <a:avLst/>
              <a:gdLst/>
              <a:ahLst/>
              <a:cxnLst/>
              <a:rect l="l" t="t" r="r" b="b"/>
              <a:pathLst>
                <a:path w="3509" h="2614" extrusionOk="0">
                  <a:moveTo>
                    <a:pt x="2205" y="0"/>
                  </a:moveTo>
                  <a:cubicBezTo>
                    <a:pt x="2104" y="0"/>
                    <a:pt x="2002" y="22"/>
                    <a:pt x="1905" y="68"/>
                  </a:cubicBezTo>
                  <a:lnTo>
                    <a:pt x="1" y="1362"/>
                  </a:lnTo>
                  <a:cubicBezTo>
                    <a:pt x="75" y="1393"/>
                    <a:pt x="146" y="1426"/>
                    <a:pt x="221" y="1453"/>
                  </a:cubicBezTo>
                  <a:lnTo>
                    <a:pt x="3509" y="2613"/>
                  </a:lnTo>
                  <a:lnTo>
                    <a:pt x="2836" y="397"/>
                  </a:lnTo>
                  <a:cubicBezTo>
                    <a:pt x="2716" y="147"/>
                    <a:pt x="2465" y="0"/>
                    <a:pt x="2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339650" y="3980300"/>
              <a:ext cx="251725" cy="223475"/>
            </a:xfrm>
            <a:custGeom>
              <a:avLst/>
              <a:gdLst/>
              <a:ahLst/>
              <a:cxnLst/>
              <a:rect l="l" t="t" r="r" b="b"/>
              <a:pathLst>
                <a:path w="10069" h="8939" extrusionOk="0">
                  <a:moveTo>
                    <a:pt x="5034" y="1"/>
                  </a:moveTo>
                  <a:cubicBezTo>
                    <a:pt x="3193" y="1"/>
                    <a:pt x="1470" y="1148"/>
                    <a:pt x="823" y="2983"/>
                  </a:cubicBezTo>
                  <a:cubicBezTo>
                    <a:pt x="1" y="5309"/>
                    <a:pt x="1220" y="7861"/>
                    <a:pt x="3547" y="8683"/>
                  </a:cubicBezTo>
                  <a:cubicBezTo>
                    <a:pt x="4039" y="8856"/>
                    <a:pt x="4541" y="8939"/>
                    <a:pt x="5035" y="8939"/>
                  </a:cubicBezTo>
                  <a:cubicBezTo>
                    <a:pt x="6876" y="8939"/>
                    <a:pt x="8599" y="7792"/>
                    <a:pt x="9247" y="5956"/>
                  </a:cubicBezTo>
                  <a:cubicBezTo>
                    <a:pt x="10068" y="3629"/>
                    <a:pt x="8848" y="1078"/>
                    <a:pt x="6521" y="257"/>
                  </a:cubicBezTo>
                  <a:cubicBezTo>
                    <a:pt x="6029" y="83"/>
                    <a:pt x="5527" y="1"/>
                    <a:pt x="5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372450" y="4101375"/>
              <a:ext cx="81825" cy="71300"/>
            </a:xfrm>
            <a:custGeom>
              <a:avLst/>
              <a:gdLst/>
              <a:ahLst/>
              <a:cxnLst/>
              <a:rect l="l" t="t" r="r" b="b"/>
              <a:pathLst>
                <a:path w="3273" h="2852" extrusionOk="0">
                  <a:moveTo>
                    <a:pt x="777" y="0"/>
                  </a:moveTo>
                  <a:cubicBezTo>
                    <a:pt x="703" y="0"/>
                    <a:pt x="621" y="39"/>
                    <a:pt x="522" y="129"/>
                  </a:cubicBezTo>
                  <a:cubicBezTo>
                    <a:pt x="1" y="605"/>
                    <a:pt x="78" y="1536"/>
                    <a:pt x="694" y="2214"/>
                  </a:cubicBezTo>
                  <a:cubicBezTo>
                    <a:pt x="1071" y="2629"/>
                    <a:pt x="1564" y="2851"/>
                    <a:pt x="2009" y="2851"/>
                  </a:cubicBezTo>
                  <a:cubicBezTo>
                    <a:pt x="2289" y="2851"/>
                    <a:pt x="2550" y="2763"/>
                    <a:pt x="2751" y="2581"/>
                  </a:cubicBezTo>
                  <a:cubicBezTo>
                    <a:pt x="3273" y="2105"/>
                    <a:pt x="2351" y="1942"/>
                    <a:pt x="1735" y="1266"/>
                  </a:cubicBezTo>
                  <a:cubicBezTo>
                    <a:pt x="1236" y="717"/>
                    <a:pt x="1091" y="0"/>
                    <a:pt x="77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8455250" y="4158000"/>
              <a:ext cx="15000" cy="13325"/>
            </a:xfrm>
            <a:custGeom>
              <a:avLst/>
              <a:gdLst/>
              <a:ahLst/>
              <a:cxnLst/>
              <a:rect l="l" t="t" r="r" b="b"/>
              <a:pathLst>
                <a:path w="600" h="533" extrusionOk="0">
                  <a:moveTo>
                    <a:pt x="298" y="1"/>
                  </a:moveTo>
                  <a:cubicBezTo>
                    <a:pt x="188" y="1"/>
                    <a:pt x="86" y="68"/>
                    <a:pt x="49" y="177"/>
                  </a:cubicBezTo>
                  <a:cubicBezTo>
                    <a:pt x="1" y="316"/>
                    <a:pt x="73" y="469"/>
                    <a:pt x="211" y="517"/>
                  </a:cubicBezTo>
                  <a:cubicBezTo>
                    <a:pt x="240" y="528"/>
                    <a:pt x="271" y="533"/>
                    <a:pt x="300" y="533"/>
                  </a:cubicBezTo>
                  <a:cubicBezTo>
                    <a:pt x="410" y="533"/>
                    <a:pt x="512" y="465"/>
                    <a:pt x="551" y="354"/>
                  </a:cubicBezTo>
                  <a:cubicBezTo>
                    <a:pt x="599" y="216"/>
                    <a:pt x="528" y="63"/>
                    <a:pt x="388" y="16"/>
                  </a:cubicBezTo>
                  <a:cubicBezTo>
                    <a:pt x="358" y="5"/>
                    <a:pt x="328" y="1"/>
                    <a:pt x="298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8356525" y="3346425"/>
              <a:ext cx="468400" cy="780950"/>
            </a:xfrm>
            <a:custGeom>
              <a:avLst/>
              <a:gdLst/>
              <a:ahLst/>
              <a:cxnLst/>
              <a:rect l="l" t="t" r="r" b="b"/>
              <a:pathLst>
                <a:path w="18736" h="31238" extrusionOk="0">
                  <a:moveTo>
                    <a:pt x="9931" y="0"/>
                  </a:moveTo>
                  <a:lnTo>
                    <a:pt x="0" y="28129"/>
                  </a:lnTo>
                  <a:lnTo>
                    <a:pt x="8805" y="31237"/>
                  </a:lnTo>
                  <a:lnTo>
                    <a:pt x="18735" y="3108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8436325" y="3374575"/>
              <a:ext cx="308800" cy="724650"/>
            </a:xfrm>
            <a:custGeom>
              <a:avLst/>
              <a:gdLst/>
              <a:ahLst/>
              <a:cxnLst/>
              <a:rect l="l" t="t" r="r" b="b"/>
              <a:pathLst>
                <a:path w="12352" h="28986" extrusionOk="0">
                  <a:moveTo>
                    <a:pt x="9931" y="0"/>
                  </a:moveTo>
                  <a:lnTo>
                    <a:pt x="0" y="28131"/>
                  </a:lnTo>
                  <a:lnTo>
                    <a:pt x="2421" y="28985"/>
                  </a:lnTo>
                  <a:lnTo>
                    <a:pt x="12351" y="855"/>
                  </a:lnTo>
                  <a:lnTo>
                    <a:pt x="99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8596425" y="3242575"/>
              <a:ext cx="226875" cy="168800"/>
            </a:xfrm>
            <a:custGeom>
              <a:avLst/>
              <a:gdLst/>
              <a:ahLst/>
              <a:cxnLst/>
              <a:rect l="l" t="t" r="r" b="b"/>
              <a:pathLst>
                <a:path w="9075" h="6752" extrusionOk="0">
                  <a:moveTo>
                    <a:pt x="4158" y="333"/>
                  </a:moveTo>
                  <a:cubicBezTo>
                    <a:pt x="4208" y="355"/>
                    <a:pt x="4258" y="376"/>
                    <a:pt x="4311" y="393"/>
                  </a:cubicBezTo>
                  <a:lnTo>
                    <a:pt x="7526" y="1528"/>
                  </a:lnTo>
                  <a:lnTo>
                    <a:pt x="8752" y="5560"/>
                  </a:lnTo>
                  <a:lnTo>
                    <a:pt x="8458" y="6399"/>
                  </a:lnTo>
                  <a:lnTo>
                    <a:pt x="372" y="3544"/>
                  </a:lnTo>
                  <a:lnTo>
                    <a:pt x="668" y="2707"/>
                  </a:lnTo>
                  <a:lnTo>
                    <a:pt x="4158" y="333"/>
                  </a:lnTo>
                  <a:close/>
                  <a:moveTo>
                    <a:pt x="4145" y="0"/>
                  </a:moveTo>
                  <a:cubicBezTo>
                    <a:pt x="4115" y="0"/>
                    <a:pt x="4084" y="9"/>
                    <a:pt x="4058" y="28"/>
                  </a:cubicBezTo>
                  <a:lnTo>
                    <a:pt x="453" y="2478"/>
                  </a:lnTo>
                  <a:cubicBezTo>
                    <a:pt x="426" y="2497"/>
                    <a:pt x="405" y="2524"/>
                    <a:pt x="393" y="2554"/>
                  </a:cubicBezTo>
                  <a:lnTo>
                    <a:pt x="29" y="3587"/>
                  </a:lnTo>
                  <a:cubicBezTo>
                    <a:pt x="0" y="3667"/>
                    <a:pt x="43" y="3757"/>
                    <a:pt x="125" y="3786"/>
                  </a:cubicBezTo>
                  <a:lnTo>
                    <a:pt x="8500" y="6743"/>
                  </a:lnTo>
                  <a:cubicBezTo>
                    <a:pt x="8519" y="6749"/>
                    <a:pt x="8535" y="6752"/>
                    <a:pt x="8552" y="6752"/>
                  </a:cubicBezTo>
                  <a:cubicBezTo>
                    <a:pt x="8573" y="6752"/>
                    <a:pt x="8598" y="6746"/>
                    <a:pt x="8622" y="6733"/>
                  </a:cubicBezTo>
                  <a:cubicBezTo>
                    <a:pt x="8658" y="6716"/>
                    <a:pt x="8686" y="6686"/>
                    <a:pt x="8700" y="6646"/>
                  </a:cubicBezTo>
                  <a:lnTo>
                    <a:pt x="9065" y="5614"/>
                  </a:lnTo>
                  <a:cubicBezTo>
                    <a:pt x="9075" y="5583"/>
                    <a:pt x="9075" y="5550"/>
                    <a:pt x="9066" y="5517"/>
                  </a:cubicBezTo>
                  <a:lnTo>
                    <a:pt x="7802" y="1361"/>
                  </a:lnTo>
                  <a:cubicBezTo>
                    <a:pt x="7787" y="1314"/>
                    <a:pt x="7752" y="1275"/>
                    <a:pt x="7706" y="1259"/>
                  </a:cubicBezTo>
                  <a:lnTo>
                    <a:pt x="4417" y="99"/>
                  </a:lnTo>
                  <a:cubicBezTo>
                    <a:pt x="4344" y="73"/>
                    <a:pt x="4277" y="43"/>
                    <a:pt x="4208" y="13"/>
                  </a:cubicBezTo>
                  <a:cubicBezTo>
                    <a:pt x="4188" y="5"/>
                    <a:pt x="4167" y="0"/>
                    <a:pt x="414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8696050" y="3208575"/>
              <a:ext cx="95900" cy="73100"/>
            </a:xfrm>
            <a:custGeom>
              <a:avLst/>
              <a:gdLst/>
              <a:ahLst/>
              <a:cxnLst/>
              <a:rect l="l" t="t" r="r" b="b"/>
              <a:pathLst>
                <a:path w="3836" h="2924" extrusionOk="0">
                  <a:moveTo>
                    <a:pt x="2363" y="310"/>
                  </a:moveTo>
                  <a:cubicBezTo>
                    <a:pt x="2424" y="310"/>
                    <a:pt x="2486" y="320"/>
                    <a:pt x="2545" y="340"/>
                  </a:cubicBezTo>
                  <a:cubicBezTo>
                    <a:pt x="2681" y="389"/>
                    <a:pt x="2792" y="488"/>
                    <a:pt x="2845" y="596"/>
                  </a:cubicBezTo>
                  <a:lnTo>
                    <a:pt x="3430" y="2518"/>
                  </a:lnTo>
                  <a:lnTo>
                    <a:pt x="3430" y="2518"/>
                  </a:lnTo>
                  <a:lnTo>
                    <a:pt x="488" y="1481"/>
                  </a:lnTo>
                  <a:lnTo>
                    <a:pt x="2131" y="362"/>
                  </a:lnTo>
                  <a:cubicBezTo>
                    <a:pt x="2205" y="327"/>
                    <a:pt x="2284" y="310"/>
                    <a:pt x="2363" y="310"/>
                  </a:cubicBezTo>
                  <a:close/>
                  <a:moveTo>
                    <a:pt x="2373" y="1"/>
                  </a:moveTo>
                  <a:cubicBezTo>
                    <a:pt x="2242" y="1"/>
                    <a:pt x="2108" y="31"/>
                    <a:pt x="1978" y="95"/>
                  </a:cubicBezTo>
                  <a:lnTo>
                    <a:pt x="73" y="1388"/>
                  </a:lnTo>
                  <a:cubicBezTo>
                    <a:pt x="28" y="1419"/>
                    <a:pt x="0" y="1475"/>
                    <a:pt x="6" y="1531"/>
                  </a:cubicBezTo>
                  <a:cubicBezTo>
                    <a:pt x="12" y="1588"/>
                    <a:pt x="45" y="1635"/>
                    <a:pt x="98" y="1659"/>
                  </a:cubicBezTo>
                  <a:cubicBezTo>
                    <a:pt x="172" y="1693"/>
                    <a:pt x="249" y="1725"/>
                    <a:pt x="328" y="1753"/>
                  </a:cubicBezTo>
                  <a:lnTo>
                    <a:pt x="3615" y="2915"/>
                  </a:lnTo>
                  <a:cubicBezTo>
                    <a:pt x="3634" y="2919"/>
                    <a:pt x="3650" y="2924"/>
                    <a:pt x="3667" y="2924"/>
                  </a:cubicBezTo>
                  <a:cubicBezTo>
                    <a:pt x="3707" y="2924"/>
                    <a:pt x="3744" y="2908"/>
                    <a:pt x="3777" y="2879"/>
                  </a:cubicBezTo>
                  <a:cubicBezTo>
                    <a:pt x="3820" y="2839"/>
                    <a:pt x="3835" y="2777"/>
                    <a:pt x="3817" y="2722"/>
                  </a:cubicBezTo>
                  <a:lnTo>
                    <a:pt x="3135" y="483"/>
                  </a:lnTo>
                  <a:cubicBezTo>
                    <a:pt x="3037" y="278"/>
                    <a:pt x="2865" y="125"/>
                    <a:pt x="2649" y="47"/>
                  </a:cubicBezTo>
                  <a:cubicBezTo>
                    <a:pt x="2560" y="16"/>
                    <a:pt x="2467" y="1"/>
                    <a:pt x="2373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8326875" y="4032075"/>
              <a:ext cx="239875" cy="156700"/>
            </a:xfrm>
            <a:custGeom>
              <a:avLst/>
              <a:gdLst/>
              <a:ahLst/>
              <a:cxnLst/>
              <a:rect l="l" t="t" r="r" b="b"/>
              <a:pathLst>
                <a:path w="9595" h="6268" extrusionOk="0">
                  <a:moveTo>
                    <a:pt x="996" y="0"/>
                  </a:moveTo>
                  <a:cubicBezTo>
                    <a:pt x="932" y="0"/>
                    <a:pt x="872" y="40"/>
                    <a:pt x="849" y="103"/>
                  </a:cubicBezTo>
                  <a:cubicBezTo>
                    <a:pt x="0" y="2507"/>
                    <a:pt x="1265" y="5153"/>
                    <a:pt x="3670" y="6000"/>
                  </a:cubicBezTo>
                  <a:cubicBezTo>
                    <a:pt x="4173" y="6179"/>
                    <a:pt x="4694" y="6267"/>
                    <a:pt x="5213" y="6267"/>
                  </a:cubicBezTo>
                  <a:cubicBezTo>
                    <a:pt x="5893" y="6267"/>
                    <a:pt x="6570" y="6114"/>
                    <a:pt x="7202" y="5813"/>
                  </a:cubicBezTo>
                  <a:cubicBezTo>
                    <a:pt x="8316" y="5281"/>
                    <a:pt x="9156" y="4347"/>
                    <a:pt x="9566" y="3182"/>
                  </a:cubicBezTo>
                  <a:cubicBezTo>
                    <a:pt x="9595" y="3102"/>
                    <a:pt x="9552" y="3012"/>
                    <a:pt x="9472" y="2984"/>
                  </a:cubicBezTo>
                  <a:cubicBezTo>
                    <a:pt x="9455" y="2978"/>
                    <a:pt x="9438" y="2975"/>
                    <a:pt x="9421" y="2975"/>
                  </a:cubicBezTo>
                  <a:cubicBezTo>
                    <a:pt x="9357" y="2975"/>
                    <a:pt x="9296" y="3015"/>
                    <a:pt x="9274" y="3078"/>
                  </a:cubicBezTo>
                  <a:cubicBezTo>
                    <a:pt x="8889" y="4164"/>
                    <a:pt x="8108" y="5036"/>
                    <a:pt x="7067" y="5533"/>
                  </a:cubicBezTo>
                  <a:cubicBezTo>
                    <a:pt x="6479" y="5814"/>
                    <a:pt x="5847" y="5956"/>
                    <a:pt x="5212" y="5956"/>
                  </a:cubicBezTo>
                  <a:cubicBezTo>
                    <a:pt x="4728" y="5956"/>
                    <a:pt x="4242" y="5874"/>
                    <a:pt x="3773" y="5707"/>
                  </a:cubicBezTo>
                  <a:cubicBezTo>
                    <a:pt x="1529" y="4917"/>
                    <a:pt x="350" y="2448"/>
                    <a:pt x="1142" y="206"/>
                  </a:cubicBezTo>
                  <a:cubicBezTo>
                    <a:pt x="1171" y="126"/>
                    <a:pt x="1128" y="38"/>
                    <a:pt x="1048" y="9"/>
                  </a:cubicBezTo>
                  <a:cubicBezTo>
                    <a:pt x="1031" y="3"/>
                    <a:pt x="1013" y="0"/>
                    <a:pt x="99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8343950" y="3323600"/>
              <a:ext cx="476725" cy="788650"/>
            </a:xfrm>
            <a:custGeom>
              <a:avLst/>
              <a:gdLst/>
              <a:ahLst/>
              <a:cxnLst/>
              <a:rect l="l" t="t" r="r" b="b"/>
              <a:pathLst>
                <a:path w="19069" h="31546" extrusionOk="0">
                  <a:moveTo>
                    <a:pt x="10199" y="354"/>
                  </a:moveTo>
                  <a:lnTo>
                    <a:pt x="18711" y="3359"/>
                  </a:lnTo>
                  <a:lnTo>
                    <a:pt x="8883" y="31194"/>
                  </a:lnTo>
                  <a:lnTo>
                    <a:pt x="373" y="28191"/>
                  </a:lnTo>
                  <a:lnTo>
                    <a:pt x="10199" y="354"/>
                  </a:lnTo>
                  <a:close/>
                  <a:moveTo>
                    <a:pt x="10105" y="0"/>
                  </a:moveTo>
                  <a:cubicBezTo>
                    <a:pt x="10082" y="0"/>
                    <a:pt x="10059" y="5"/>
                    <a:pt x="10038" y="16"/>
                  </a:cubicBezTo>
                  <a:cubicBezTo>
                    <a:pt x="10002" y="33"/>
                    <a:pt x="9974" y="64"/>
                    <a:pt x="9959" y="103"/>
                  </a:cubicBezTo>
                  <a:lnTo>
                    <a:pt x="29" y="28231"/>
                  </a:lnTo>
                  <a:cubicBezTo>
                    <a:pt x="0" y="28312"/>
                    <a:pt x="43" y="28401"/>
                    <a:pt x="123" y="28429"/>
                  </a:cubicBezTo>
                  <a:lnTo>
                    <a:pt x="8926" y="31537"/>
                  </a:lnTo>
                  <a:cubicBezTo>
                    <a:pt x="8945" y="31543"/>
                    <a:pt x="8961" y="31546"/>
                    <a:pt x="8978" y="31546"/>
                  </a:cubicBezTo>
                  <a:cubicBezTo>
                    <a:pt x="9041" y="31546"/>
                    <a:pt x="9102" y="31507"/>
                    <a:pt x="9125" y="31441"/>
                  </a:cubicBezTo>
                  <a:lnTo>
                    <a:pt x="19055" y="3312"/>
                  </a:lnTo>
                  <a:cubicBezTo>
                    <a:pt x="19068" y="3275"/>
                    <a:pt x="19065" y="3232"/>
                    <a:pt x="19048" y="3195"/>
                  </a:cubicBezTo>
                  <a:cubicBezTo>
                    <a:pt x="19030" y="3159"/>
                    <a:pt x="19000" y="3131"/>
                    <a:pt x="18961" y="3116"/>
                  </a:cubicBezTo>
                  <a:lnTo>
                    <a:pt x="10157" y="9"/>
                  </a:lnTo>
                  <a:cubicBezTo>
                    <a:pt x="10140" y="3"/>
                    <a:pt x="10122" y="0"/>
                    <a:pt x="1010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8424150" y="3351825"/>
              <a:ext cx="316750" cy="732325"/>
            </a:xfrm>
            <a:custGeom>
              <a:avLst/>
              <a:gdLst/>
              <a:ahLst/>
              <a:cxnLst/>
              <a:rect l="l" t="t" r="r" b="b"/>
              <a:pathLst>
                <a:path w="12670" h="29293" extrusionOk="0">
                  <a:moveTo>
                    <a:pt x="10182" y="350"/>
                  </a:moveTo>
                  <a:lnTo>
                    <a:pt x="12311" y="1102"/>
                  </a:lnTo>
                  <a:lnTo>
                    <a:pt x="2483" y="28937"/>
                  </a:lnTo>
                  <a:lnTo>
                    <a:pt x="354" y="28186"/>
                  </a:lnTo>
                  <a:lnTo>
                    <a:pt x="10182" y="350"/>
                  </a:lnTo>
                  <a:close/>
                  <a:moveTo>
                    <a:pt x="10088" y="0"/>
                  </a:moveTo>
                  <a:cubicBezTo>
                    <a:pt x="10065" y="0"/>
                    <a:pt x="10042" y="5"/>
                    <a:pt x="10020" y="16"/>
                  </a:cubicBezTo>
                  <a:cubicBezTo>
                    <a:pt x="9985" y="33"/>
                    <a:pt x="9956" y="64"/>
                    <a:pt x="9942" y="103"/>
                  </a:cubicBezTo>
                  <a:lnTo>
                    <a:pt x="12" y="28231"/>
                  </a:lnTo>
                  <a:cubicBezTo>
                    <a:pt x="0" y="28271"/>
                    <a:pt x="2" y="28314"/>
                    <a:pt x="19" y="28351"/>
                  </a:cubicBezTo>
                  <a:cubicBezTo>
                    <a:pt x="37" y="28386"/>
                    <a:pt x="67" y="28415"/>
                    <a:pt x="107" y="28429"/>
                  </a:cubicBezTo>
                  <a:lnTo>
                    <a:pt x="2526" y="29284"/>
                  </a:lnTo>
                  <a:cubicBezTo>
                    <a:pt x="2545" y="29288"/>
                    <a:pt x="2561" y="29292"/>
                    <a:pt x="2579" y="29292"/>
                  </a:cubicBezTo>
                  <a:cubicBezTo>
                    <a:pt x="2643" y="29292"/>
                    <a:pt x="2702" y="29251"/>
                    <a:pt x="2726" y="29188"/>
                  </a:cubicBezTo>
                  <a:lnTo>
                    <a:pt x="12657" y="1060"/>
                  </a:lnTo>
                  <a:cubicBezTo>
                    <a:pt x="12670" y="1023"/>
                    <a:pt x="12668" y="980"/>
                    <a:pt x="12650" y="943"/>
                  </a:cubicBezTo>
                  <a:cubicBezTo>
                    <a:pt x="12632" y="907"/>
                    <a:pt x="12602" y="879"/>
                    <a:pt x="12562" y="864"/>
                  </a:cubicBezTo>
                  <a:lnTo>
                    <a:pt x="10141" y="8"/>
                  </a:lnTo>
                  <a:cubicBezTo>
                    <a:pt x="10123" y="3"/>
                    <a:pt x="10105" y="0"/>
                    <a:pt x="1008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0" name="Google Shape;1130;p39"/>
          <p:cNvGrpSpPr/>
          <p:nvPr/>
        </p:nvGrpSpPr>
        <p:grpSpPr>
          <a:xfrm>
            <a:off x="453867" y="2703135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7906651" y="5343494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9"/>
          <p:cNvGrpSpPr/>
          <p:nvPr/>
        </p:nvGrpSpPr>
        <p:grpSpPr>
          <a:xfrm>
            <a:off x="2632453" y="1830195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44" name="Google Shape;6400;p38"/>
          <p:cNvGrpSpPr/>
          <p:nvPr/>
        </p:nvGrpSpPr>
        <p:grpSpPr>
          <a:xfrm rot="21296139">
            <a:off x="342691" y="5372063"/>
            <a:ext cx="1007685" cy="1240732"/>
            <a:chOff x="324405" y="613681"/>
            <a:chExt cx="763648" cy="940258"/>
          </a:xfrm>
        </p:grpSpPr>
        <p:grpSp>
          <p:nvGrpSpPr>
            <p:cNvPr id="356" name="Google Shape;6401;p38"/>
            <p:cNvGrpSpPr/>
            <p:nvPr/>
          </p:nvGrpSpPr>
          <p:grpSpPr>
            <a:xfrm rot="4394298">
              <a:off x="285310" y="751208"/>
              <a:ext cx="841826" cy="763636"/>
              <a:chOff x="7230959" y="2323599"/>
              <a:chExt cx="720404" cy="653491"/>
            </a:xfrm>
          </p:grpSpPr>
          <p:sp>
            <p:nvSpPr>
              <p:cNvPr id="364" name="Google Shape;6402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5" name="Google Shape;6403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6" name="Google Shape;6404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7" name="Google Shape;6405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8" name="Google Shape;6406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9" name="Google Shape;6407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  <p:grpSp>
          <p:nvGrpSpPr>
            <p:cNvPr id="357" name="Google Shape;6408;p38"/>
            <p:cNvGrpSpPr/>
            <p:nvPr/>
          </p:nvGrpSpPr>
          <p:grpSpPr>
            <a:xfrm rot="4394298">
              <a:off x="285322" y="652776"/>
              <a:ext cx="841826" cy="763636"/>
              <a:chOff x="7230959" y="2323599"/>
              <a:chExt cx="720404" cy="653491"/>
            </a:xfrm>
          </p:grpSpPr>
          <p:sp>
            <p:nvSpPr>
              <p:cNvPr id="358" name="Google Shape;6409;p38"/>
              <p:cNvSpPr/>
              <p:nvPr/>
            </p:nvSpPr>
            <p:spPr>
              <a:xfrm rot="-3909266">
                <a:off x="7296670" y="2359459"/>
                <a:ext cx="589737" cy="565035"/>
              </a:xfrm>
              <a:custGeom>
                <a:avLst/>
                <a:gdLst/>
                <a:ahLst/>
                <a:cxnLst/>
                <a:rect l="l" t="t" r="r" b="b"/>
                <a:pathLst>
                  <a:path w="23588" h="22600" extrusionOk="0">
                    <a:moveTo>
                      <a:pt x="3956" y="1"/>
                    </a:moveTo>
                    <a:cubicBezTo>
                      <a:pt x="2490" y="1"/>
                      <a:pt x="1215" y="1033"/>
                      <a:pt x="942" y="2505"/>
                    </a:cubicBezTo>
                    <a:cubicBezTo>
                      <a:pt x="0" y="8006"/>
                      <a:pt x="1794" y="13629"/>
                      <a:pt x="5745" y="17581"/>
                    </a:cubicBezTo>
                    <a:cubicBezTo>
                      <a:pt x="9002" y="20813"/>
                      <a:pt x="13375" y="22600"/>
                      <a:pt x="17893" y="22600"/>
                    </a:cubicBezTo>
                    <a:cubicBezTo>
                      <a:pt x="18855" y="22600"/>
                      <a:pt x="19824" y="22518"/>
                      <a:pt x="20791" y="22353"/>
                    </a:cubicBezTo>
                    <a:cubicBezTo>
                      <a:pt x="22463" y="22079"/>
                      <a:pt x="23587" y="20499"/>
                      <a:pt x="23314" y="18827"/>
                    </a:cubicBezTo>
                    <a:cubicBezTo>
                      <a:pt x="23043" y="17367"/>
                      <a:pt x="21762" y="16315"/>
                      <a:pt x="20327" y="16315"/>
                    </a:cubicBezTo>
                    <a:cubicBezTo>
                      <a:pt x="20149" y="16315"/>
                      <a:pt x="19969" y="16331"/>
                      <a:pt x="19788" y="16365"/>
                    </a:cubicBezTo>
                    <a:cubicBezTo>
                      <a:pt x="19137" y="16477"/>
                      <a:pt x="18494" y="16531"/>
                      <a:pt x="17863" y="16531"/>
                    </a:cubicBezTo>
                    <a:cubicBezTo>
                      <a:pt x="11149" y="16531"/>
                      <a:pt x="5763" y="10428"/>
                      <a:pt x="6930" y="3538"/>
                    </a:cubicBezTo>
                    <a:cubicBezTo>
                      <a:pt x="7204" y="1897"/>
                      <a:pt x="6110" y="316"/>
                      <a:pt x="4468" y="43"/>
                    </a:cubicBezTo>
                    <a:cubicBezTo>
                      <a:pt x="4296" y="14"/>
                      <a:pt x="4125" y="1"/>
                      <a:pt x="3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59" name="Google Shape;6410;p38"/>
              <p:cNvSpPr/>
              <p:nvPr/>
            </p:nvSpPr>
            <p:spPr>
              <a:xfrm rot="-3909266">
                <a:off x="7259430" y="2347551"/>
                <a:ext cx="653491" cy="605588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24222" extrusionOk="0">
                    <a:moveTo>
                      <a:pt x="5621" y="1607"/>
                    </a:moveTo>
                    <a:cubicBezTo>
                      <a:pt x="5742" y="1607"/>
                      <a:pt x="5864" y="1607"/>
                      <a:pt x="5985" y="1637"/>
                    </a:cubicBezTo>
                    <a:cubicBezTo>
                      <a:pt x="7232" y="1850"/>
                      <a:pt x="8052" y="3005"/>
                      <a:pt x="7870" y="4251"/>
                    </a:cubicBezTo>
                    <a:cubicBezTo>
                      <a:pt x="6592" y="11639"/>
                      <a:pt x="12344" y="18138"/>
                      <a:pt x="19514" y="18138"/>
                    </a:cubicBezTo>
                    <a:cubicBezTo>
                      <a:pt x="20191" y="18138"/>
                      <a:pt x="20881" y="18080"/>
                      <a:pt x="21578" y="17959"/>
                    </a:cubicBezTo>
                    <a:cubicBezTo>
                      <a:pt x="21722" y="17931"/>
                      <a:pt x="21865" y="17918"/>
                      <a:pt x="22006" y="17918"/>
                    </a:cubicBezTo>
                    <a:cubicBezTo>
                      <a:pt x="23085" y="17918"/>
                      <a:pt x="24035" y="18711"/>
                      <a:pt x="24223" y="19814"/>
                    </a:cubicBezTo>
                    <a:cubicBezTo>
                      <a:pt x="24436" y="21090"/>
                      <a:pt x="23584" y="22276"/>
                      <a:pt x="22338" y="22458"/>
                    </a:cubicBezTo>
                    <a:cubicBezTo>
                      <a:pt x="21404" y="22620"/>
                      <a:pt x="20465" y="22700"/>
                      <a:pt x="19533" y="22700"/>
                    </a:cubicBezTo>
                    <a:cubicBezTo>
                      <a:pt x="15218" y="22700"/>
                      <a:pt x="11030" y="20998"/>
                      <a:pt x="7931" y="17899"/>
                    </a:cubicBezTo>
                    <a:cubicBezTo>
                      <a:pt x="4162" y="14130"/>
                      <a:pt x="2459" y="8750"/>
                      <a:pt x="3371" y="3491"/>
                    </a:cubicBezTo>
                    <a:cubicBezTo>
                      <a:pt x="3554" y="2397"/>
                      <a:pt x="4496" y="1607"/>
                      <a:pt x="5621" y="1607"/>
                    </a:cubicBezTo>
                    <a:close/>
                    <a:moveTo>
                      <a:pt x="5613" y="1"/>
                    </a:moveTo>
                    <a:cubicBezTo>
                      <a:pt x="3771" y="1"/>
                      <a:pt x="2154" y="1368"/>
                      <a:pt x="1882" y="3248"/>
                    </a:cubicBezTo>
                    <a:cubicBezTo>
                      <a:pt x="0" y="14204"/>
                      <a:pt x="8422" y="24221"/>
                      <a:pt x="19522" y="24221"/>
                    </a:cubicBezTo>
                    <a:cubicBezTo>
                      <a:pt x="19539" y="24221"/>
                      <a:pt x="19555" y="24221"/>
                      <a:pt x="19572" y="24221"/>
                    </a:cubicBezTo>
                    <a:cubicBezTo>
                      <a:pt x="20575" y="24221"/>
                      <a:pt x="21609" y="24130"/>
                      <a:pt x="22581" y="23978"/>
                    </a:cubicBezTo>
                    <a:cubicBezTo>
                      <a:pt x="24709" y="23643"/>
                      <a:pt x="26138" y="21668"/>
                      <a:pt x="25803" y="19570"/>
                    </a:cubicBezTo>
                    <a:cubicBezTo>
                      <a:pt x="25480" y="17713"/>
                      <a:pt x="23845" y="16403"/>
                      <a:pt x="22018" y="16403"/>
                    </a:cubicBezTo>
                    <a:cubicBezTo>
                      <a:pt x="21783" y="16403"/>
                      <a:pt x="21544" y="16425"/>
                      <a:pt x="21305" y="16470"/>
                    </a:cubicBezTo>
                    <a:cubicBezTo>
                      <a:pt x="20699" y="16575"/>
                      <a:pt x="20100" y="16625"/>
                      <a:pt x="19512" y="16625"/>
                    </a:cubicBezTo>
                    <a:cubicBezTo>
                      <a:pt x="13279" y="16625"/>
                      <a:pt x="8248" y="10968"/>
                      <a:pt x="9359" y="4525"/>
                    </a:cubicBezTo>
                    <a:cubicBezTo>
                      <a:pt x="9754" y="2427"/>
                      <a:pt x="8356" y="421"/>
                      <a:pt x="6259" y="56"/>
                    </a:cubicBezTo>
                    <a:cubicBezTo>
                      <a:pt x="6042" y="19"/>
                      <a:pt x="5826" y="1"/>
                      <a:pt x="5613" y="1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0" name="Google Shape;6411;p38"/>
              <p:cNvSpPr/>
              <p:nvPr/>
            </p:nvSpPr>
            <p:spPr>
              <a:xfrm rot="-3909266">
                <a:off x="7792751" y="2459304"/>
                <a:ext cx="144409" cy="137984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9" extrusionOk="0">
                    <a:moveTo>
                      <a:pt x="2765" y="1"/>
                    </a:moveTo>
                    <a:cubicBezTo>
                      <a:pt x="1347" y="1"/>
                      <a:pt x="1" y="1095"/>
                      <a:pt x="1" y="2759"/>
                    </a:cubicBezTo>
                    <a:cubicBezTo>
                      <a:pt x="1" y="4423"/>
                      <a:pt x="1347" y="5518"/>
                      <a:pt x="2765" y="5518"/>
                    </a:cubicBezTo>
                    <a:cubicBezTo>
                      <a:pt x="3445" y="5518"/>
                      <a:pt x="4141" y="5266"/>
                      <a:pt x="4712" y="4705"/>
                    </a:cubicBezTo>
                    <a:cubicBezTo>
                      <a:pt x="5776" y="3641"/>
                      <a:pt x="5776" y="1878"/>
                      <a:pt x="4712" y="814"/>
                    </a:cubicBezTo>
                    <a:cubicBezTo>
                      <a:pt x="4141" y="252"/>
                      <a:pt x="3445" y="1"/>
                      <a:pt x="2765" y="1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1" name="Google Shape;6412;p38"/>
              <p:cNvSpPr/>
              <p:nvPr/>
            </p:nvSpPr>
            <p:spPr>
              <a:xfrm rot="-3909266">
                <a:off x="7741112" y="2443745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997" y="1560"/>
                    </a:moveTo>
                    <a:cubicBezTo>
                      <a:pt x="5502" y="1560"/>
                      <a:pt x="5953" y="1770"/>
                      <a:pt x="6323" y="2140"/>
                    </a:cubicBezTo>
                    <a:cubicBezTo>
                      <a:pt x="7667" y="3457"/>
                      <a:pt x="6567" y="5551"/>
                      <a:pt x="4924" y="5551"/>
                    </a:cubicBezTo>
                    <a:cubicBezTo>
                      <a:pt x="4671" y="5551"/>
                      <a:pt x="4406" y="5502"/>
                      <a:pt x="4134" y="5392"/>
                    </a:cubicBezTo>
                    <a:cubicBezTo>
                      <a:pt x="2128" y="4541"/>
                      <a:pt x="2736" y="1563"/>
                      <a:pt x="4894" y="1563"/>
                    </a:cubicBezTo>
                    <a:cubicBezTo>
                      <a:pt x="4929" y="1561"/>
                      <a:pt x="4963" y="1560"/>
                      <a:pt x="4997" y="1560"/>
                    </a:cubicBezTo>
                    <a:close/>
                    <a:moveTo>
                      <a:pt x="4953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1" y="1745"/>
                      <a:pt x="1064" y="7064"/>
                      <a:pt x="4894" y="7064"/>
                    </a:cubicBezTo>
                    <a:cubicBezTo>
                      <a:pt x="5837" y="7064"/>
                      <a:pt x="6718" y="6699"/>
                      <a:pt x="7387" y="6031"/>
                    </a:cubicBezTo>
                    <a:cubicBezTo>
                      <a:pt x="9754" y="3664"/>
                      <a:pt x="7820" y="0"/>
                      <a:pt x="4953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2" name="Google Shape;6413;p38"/>
              <p:cNvSpPr/>
              <p:nvPr/>
            </p:nvSpPr>
            <p:spPr>
              <a:xfrm rot="-3909266">
                <a:off x="7248971" y="2658859"/>
                <a:ext cx="144409" cy="137959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5518" extrusionOk="0">
                    <a:moveTo>
                      <a:pt x="2755" y="0"/>
                    </a:moveTo>
                    <a:cubicBezTo>
                      <a:pt x="1347" y="0"/>
                      <a:pt x="0" y="1095"/>
                      <a:pt x="0" y="2759"/>
                    </a:cubicBezTo>
                    <a:cubicBezTo>
                      <a:pt x="0" y="4423"/>
                      <a:pt x="1347" y="5518"/>
                      <a:pt x="2755" y="5518"/>
                    </a:cubicBezTo>
                    <a:cubicBezTo>
                      <a:pt x="3430" y="5518"/>
                      <a:pt x="4120" y="5266"/>
                      <a:pt x="4681" y="4704"/>
                    </a:cubicBezTo>
                    <a:cubicBezTo>
                      <a:pt x="5776" y="3641"/>
                      <a:pt x="5776" y="1878"/>
                      <a:pt x="4681" y="814"/>
                    </a:cubicBezTo>
                    <a:cubicBezTo>
                      <a:pt x="4120" y="252"/>
                      <a:pt x="3430" y="0"/>
                      <a:pt x="2755" y="0"/>
                    </a:cubicBezTo>
                    <a:close/>
                  </a:path>
                </a:pathLst>
              </a:custGeom>
              <a:solidFill>
                <a:srgbClr val="F6F3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63" name="Google Shape;6414;p38"/>
              <p:cNvSpPr/>
              <p:nvPr/>
            </p:nvSpPr>
            <p:spPr>
              <a:xfrm rot="-3909266">
                <a:off x="7197344" y="2643292"/>
                <a:ext cx="243865" cy="176636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7065" extrusionOk="0">
                    <a:moveTo>
                      <a:pt x="4894" y="1532"/>
                    </a:moveTo>
                    <a:cubicBezTo>
                      <a:pt x="6687" y="1532"/>
                      <a:pt x="7599" y="3690"/>
                      <a:pt x="6323" y="4967"/>
                    </a:cubicBezTo>
                    <a:cubicBezTo>
                      <a:pt x="5918" y="5348"/>
                      <a:pt x="5415" y="5528"/>
                      <a:pt x="4920" y="5528"/>
                    </a:cubicBezTo>
                    <a:cubicBezTo>
                      <a:pt x="4152" y="5528"/>
                      <a:pt x="3403" y="5093"/>
                      <a:pt x="3070" y="4298"/>
                    </a:cubicBezTo>
                    <a:cubicBezTo>
                      <a:pt x="2523" y="2991"/>
                      <a:pt x="3496" y="1562"/>
                      <a:pt x="4894" y="1532"/>
                    </a:cubicBezTo>
                    <a:close/>
                    <a:moveTo>
                      <a:pt x="4952" y="0"/>
                    </a:moveTo>
                    <a:cubicBezTo>
                      <a:pt x="4506" y="0"/>
                      <a:pt x="4036" y="89"/>
                      <a:pt x="3557" y="286"/>
                    </a:cubicBezTo>
                    <a:cubicBezTo>
                      <a:pt x="0" y="1745"/>
                      <a:pt x="1064" y="7064"/>
                      <a:pt x="4894" y="7064"/>
                    </a:cubicBezTo>
                    <a:cubicBezTo>
                      <a:pt x="5836" y="7064"/>
                      <a:pt x="6718" y="6669"/>
                      <a:pt x="7386" y="6031"/>
                    </a:cubicBezTo>
                    <a:cubicBezTo>
                      <a:pt x="9753" y="3664"/>
                      <a:pt x="7820" y="0"/>
                      <a:pt x="4952" y="0"/>
                    </a:cubicBezTo>
                    <a:close/>
                  </a:path>
                </a:pathLst>
              </a:custGeom>
              <a:solidFill>
                <a:srgbClr val="452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grpSp>
        <p:nvGrpSpPr>
          <p:cNvPr id="346" name="Google Shape;6418;p38"/>
          <p:cNvGrpSpPr/>
          <p:nvPr/>
        </p:nvGrpSpPr>
        <p:grpSpPr>
          <a:xfrm rot="1831166">
            <a:off x="4941293" y="-82841"/>
            <a:ext cx="1203936" cy="1306353"/>
            <a:chOff x="7619057" y="2160675"/>
            <a:chExt cx="833266" cy="904151"/>
          </a:xfrm>
        </p:grpSpPr>
        <p:sp>
          <p:nvSpPr>
            <p:cNvPr id="352" name="Google Shape;6419;p38"/>
            <p:cNvSpPr/>
            <p:nvPr/>
          </p:nvSpPr>
          <p:spPr>
            <a:xfrm rot="-5811408">
              <a:off x="7636334" y="2248837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rgbClr val="452666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  <p:sp>
          <p:nvSpPr>
            <p:cNvPr id="353" name="Google Shape;6420;p38"/>
            <p:cNvSpPr/>
            <p:nvPr/>
          </p:nvSpPr>
          <p:spPr>
            <a:xfrm rot="15788592">
              <a:off x="7553737" y="2225995"/>
              <a:ext cx="881309" cy="750669"/>
            </a:xfrm>
            <a:custGeom>
              <a:avLst/>
              <a:gdLst/>
              <a:ahLst/>
              <a:cxnLst/>
              <a:rect l="l" t="t" r="r" b="b"/>
              <a:pathLst>
                <a:path w="27153" h="23128" extrusionOk="0">
                  <a:moveTo>
                    <a:pt x="5629" y="11023"/>
                  </a:moveTo>
                  <a:cubicBezTo>
                    <a:pt x="5700" y="11023"/>
                    <a:pt x="5769" y="11045"/>
                    <a:pt x="5822" y="11098"/>
                  </a:cubicBezTo>
                  <a:lnTo>
                    <a:pt x="13122" y="17261"/>
                  </a:lnTo>
                  <a:cubicBezTo>
                    <a:pt x="13213" y="17352"/>
                    <a:pt x="13258" y="17511"/>
                    <a:pt x="13213" y="17647"/>
                  </a:cubicBezTo>
                  <a:cubicBezTo>
                    <a:pt x="13167" y="17761"/>
                    <a:pt x="13031" y="17852"/>
                    <a:pt x="12894" y="17852"/>
                  </a:cubicBezTo>
                  <a:lnTo>
                    <a:pt x="5618" y="17852"/>
                  </a:lnTo>
                  <a:cubicBezTo>
                    <a:pt x="5436" y="17852"/>
                    <a:pt x="5276" y="17715"/>
                    <a:pt x="5276" y="17511"/>
                  </a:cubicBezTo>
                  <a:lnTo>
                    <a:pt x="5276" y="11348"/>
                  </a:lnTo>
                  <a:cubicBezTo>
                    <a:pt x="5276" y="11235"/>
                    <a:pt x="5345" y="11098"/>
                    <a:pt x="5481" y="11053"/>
                  </a:cubicBezTo>
                  <a:cubicBezTo>
                    <a:pt x="5528" y="11034"/>
                    <a:pt x="5579" y="11023"/>
                    <a:pt x="5629" y="11023"/>
                  </a:cubicBezTo>
                  <a:close/>
                  <a:moveTo>
                    <a:pt x="662" y="0"/>
                  </a:moveTo>
                  <a:cubicBezTo>
                    <a:pt x="321" y="0"/>
                    <a:pt x="1" y="264"/>
                    <a:pt x="1" y="660"/>
                  </a:cubicBezTo>
                  <a:lnTo>
                    <a:pt x="1" y="2662"/>
                  </a:lnTo>
                  <a:lnTo>
                    <a:pt x="1229" y="2662"/>
                  </a:lnTo>
                  <a:cubicBezTo>
                    <a:pt x="1243" y="2660"/>
                    <a:pt x="1258" y="2660"/>
                    <a:pt x="1272" y="2660"/>
                  </a:cubicBezTo>
                  <a:cubicBezTo>
                    <a:pt x="1715" y="2660"/>
                    <a:pt x="1715" y="3323"/>
                    <a:pt x="1272" y="3323"/>
                  </a:cubicBezTo>
                  <a:cubicBezTo>
                    <a:pt x="1258" y="3323"/>
                    <a:pt x="1243" y="3322"/>
                    <a:pt x="1229" y="3321"/>
                  </a:cubicBezTo>
                  <a:lnTo>
                    <a:pt x="1" y="3321"/>
                  </a:lnTo>
                  <a:lnTo>
                    <a:pt x="1" y="5345"/>
                  </a:lnTo>
                  <a:lnTo>
                    <a:pt x="1229" y="5345"/>
                  </a:lnTo>
                  <a:cubicBezTo>
                    <a:pt x="1243" y="5344"/>
                    <a:pt x="1258" y="5343"/>
                    <a:pt x="1272" y="5343"/>
                  </a:cubicBezTo>
                  <a:cubicBezTo>
                    <a:pt x="1715" y="5343"/>
                    <a:pt x="1715" y="6006"/>
                    <a:pt x="1272" y="6006"/>
                  </a:cubicBezTo>
                  <a:cubicBezTo>
                    <a:pt x="1258" y="6006"/>
                    <a:pt x="1243" y="6006"/>
                    <a:pt x="1229" y="6004"/>
                  </a:cubicBezTo>
                  <a:lnTo>
                    <a:pt x="1" y="6004"/>
                  </a:lnTo>
                  <a:lnTo>
                    <a:pt x="1" y="8028"/>
                  </a:lnTo>
                  <a:lnTo>
                    <a:pt x="1229" y="8028"/>
                  </a:lnTo>
                  <a:cubicBezTo>
                    <a:pt x="1243" y="8027"/>
                    <a:pt x="1257" y="8026"/>
                    <a:pt x="1270" y="8026"/>
                  </a:cubicBezTo>
                  <a:cubicBezTo>
                    <a:pt x="1715" y="8026"/>
                    <a:pt x="1715" y="8712"/>
                    <a:pt x="1270" y="8712"/>
                  </a:cubicBezTo>
                  <a:cubicBezTo>
                    <a:pt x="1257" y="8712"/>
                    <a:pt x="1243" y="8712"/>
                    <a:pt x="1229" y="8710"/>
                  </a:cubicBezTo>
                  <a:lnTo>
                    <a:pt x="1" y="8710"/>
                  </a:lnTo>
                  <a:lnTo>
                    <a:pt x="1" y="10734"/>
                  </a:lnTo>
                  <a:lnTo>
                    <a:pt x="1229" y="10734"/>
                  </a:lnTo>
                  <a:cubicBezTo>
                    <a:pt x="1243" y="10733"/>
                    <a:pt x="1258" y="10732"/>
                    <a:pt x="1272" y="10732"/>
                  </a:cubicBezTo>
                  <a:cubicBezTo>
                    <a:pt x="1715" y="10732"/>
                    <a:pt x="1715" y="11396"/>
                    <a:pt x="1272" y="11396"/>
                  </a:cubicBezTo>
                  <a:cubicBezTo>
                    <a:pt x="1258" y="11396"/>
                    <a:pt x="1243" y="11395"/>
                    <a:pt x="1229" y="11394"/>
                  </a:cubicBezTo>
                  <a:lnTo>
                    <a:pt x="1" y="11394"/>
                  </a:lnTo>
                  <a:lnTo>
                    <a:pt x="1" y="13418"/>
                  </a:lnTo>
                  <a:lnTo>
                    <a:pt x="1229" y="13418"/>
                  </a:lnTo>
                  <a:cubicBezTo>
                    <a:pt x="1243" y="13416"/>
                    <a:pt x="1258" y="13416"/>
                    <a:pt x="1272" y="13416"/>
                  </a:cubicBezTo>
                  <a:cubicBezTo>
                    <a:pt x="1715" y="13416"/>
                    <a:pt x="1715" y="14079"/>
                    <a:pt x="1272" y="14079"/>
                  </a:cubicBezTo>
                  <a:cubicBezTo>
                    <a:pt x="1258" y="14079"/>
                    <a:pt x="1243" y="14078"/>
                    <a:pt x="1229" y="14077"/>
                  </a:cubicBezTo>
                  <a:lnTo>
                    <a:pt x="1" y="14077"/>
                  </a:lnTo>
                  <a:lnTo>
                    <a:pt x="1" y="16101"/>
                  </a:lnTo>
                  <a:lnTo>
                    <a:pt x="1229" y="16101"/>
                  </a:lnTo>
                  <a:cubicBezTo>
                    <a:pt x="1243" y="16100"/>
                    <a:pt x="1258" y="16099"/>
                    <a:pt x="1272" y="16099"/>
                  </a:cubicBezTo>
                  <a:cubicBezTo>
                    <a:pt x="1715" y="16099"/>
                    <a:pt x="1715" y="16762"/>
                    <a:pt x="1272" y="16762"/>
                  </a:cubicBezTo>
                  <a:cubicBezTo>
                    <a:pt x="1258" y="16762"/>
                    <a:pt x="1243" y="16762"/>
                    <a:pt x="1229" y="16760"/>
                  </a:cubicBezTo>
                  <a:lnTo>
                    <a:pt x="1" y="16760"/>
                  </a:lnTo>
                  <a:lnTo>
                    <a:pt x="1" y="18784"/>
                  </a:lnTo>
                  <a:lnTo>
                    <a:pt x="1229" y="18784"/>
                  </a:lnTo>
                  <a:cubicBezTo>
                    <a:pt x="1684" y="18784"/>
                    <a:pt x="1684" y="19444"/>
                    <a:pt x="1229" y="19466"/>
                  </a:cubicBezTo>
                  <a:lnTo>
                    <a:pt x="1" y="19466"/>
                  </a:lnTo>
                  <a:lnTo>
                    <a:pt x="1" y="21490"/>
                  </a:lnTo>
                  <a:lnTo>
                    <a:pt x="1229" y="21490"/>
                  </a:lnTo>
                  <a:cubicBezTo>
                    <a:pt x="1236" y="21490"/>
                    <a:pt x="1244" y="21490"/>
                    <a:pt x="1251" y="21490"/>
                  </a:cubicBezTo>
                  <a:cubicBezTo>
                    <a:pt x="1683" y="21490"/>
                    <a:pt x="1676" y="22150"/>
                    <a:pt x="1229" y="22150"/>
                  </a:cubicBezTo>
                  <a:lnTo>
                    <a:pt x="1" y="22150"/>
                  </a:lnTo>
                  <a:lnTo>
                    <a:pt x="1" y="22491"/>
                  </a:lnTo>
                  <a:cubicBezTo>
                    <a:pt x="1" y="22832"/>
                    <a:pt x="296" y="23127"/>
                    <a:pt x="660" y="23127"/>
                  </a:cubicBezTo>
                  <a:lnTo>
                    <a:pt x="26447" y="23127"/>
                  </a:lnTo>
                  <a:cubicBezTo>
                    <a:pt x="26720" y="23127"/>
                    <a:pt x="26970" y="22968"/>
                    <a:pt x="27061" y="22695"/>
                  </a:cubicBezTo>
                  <a:cubicBezTo>
                    <a:pt x="27152" y="22445"/>
                    <a:pt x="27061" y="22150"/>
                    <a:pt x="26857" y="21990"/>
                  </a:cubicBezTo>
                  <a:lnTo>
                    <a:pt x="17897" y="14395"/>
                  </a:lnTo>
                  <a:lnTo>
                    <a:pt x="11462" y="8938"/>
                  </a:lnTo>
                  <a:lnTo>
                    <a:pt x="1092" y="160"/>
                  </a:lnTo>
                  <a:cubicBezTo>
                    <a:pt x="961" y="50"/>
                    <a:pt x="81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 w="38100" cap="flat" cmpd="sng">
              <a:solidFill>
                <a:srgbClr val="452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/>
            </a:p>
          </p:txBody>
        </p:sp>
      </p:grpSp>
      <p:grpSp>
        <p:nvGrpSpPr>
          <p:cNvPr id="347" name="Google Shape;6421;p38"/>
          <p:cNvGrpSpPr/>
          <p:nvPr/>
        </p:nvGrpSpPr>
        <p:grpSpPr>
          <a:xfrm>
            <a:off x="416760" y="3878476"/>
            <a:ext cx="932819" cy="670024"/>
            <a:chOff x="790675" y="1570875"/>
            <a:chExt cx="502524" cy="360952"/>
          </a:xfrm>
        </p:grpSpPr>
        <p:sp>
          <p:nvSpPr>
            <p:cNvPr id="348" name="Google Shape;6422;p38"/>
            <p:cNvSpPr/>
            <p:nvPr/>
          </p:nvSpPr>
          <p:spPr>
            <a:xfrm>
              <a:off x="790675" y="16199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49" name="Google Shape;6423;p38"/>
            <p:cNvSpPr/>
            <p:nvPr/>
          </p:nvSpPr>
          <p:spPr>
            <a:xfrm>
              <a:off x="790675" y="18072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0" name="Google Shape;6424;p38"/>
            <p:cNvSpPr/>
            <p:nvPr/>
          </p:nvSpPr>
          <p:spPr>
            <a:xfrm>
              <a:off x="829950" y="1570875"/>
              <a:ext cx="463249" cy="123232"/>
            </a:xfrm>
            <a:custGeom>
              <a:avLst/>
              <a:gdLst/>
              <a:ahLst/>
              <a:cxnLst/>
              <a:rect l="l" t="t" r="r" b="b"/>
              <a:pathLst>
                <a:path w="8210" h="2184" extrusionOk="0">
                  <a:moveTo>
                    <a:pt x="1387" y="0"/>
                  </a:moveTo>
                  <a:cubicBezTo>
                    <a:pt x="0" y="68"/>
                    <a:pt x="0" y="2115"/>
                    <a:pt x="1387" y="2183"/>
                  </a:cubicBezTo>
                  <a:lnTo>
                    <a:pt x="6822" y="2183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  <p:sp>
          <p:nvSpPr>
            <p:cNvPr id="351" name="Google Shape;6425;p38"/>
            <p:cNvSpPr/>
            <p:nvPr/>
          </p:nvSpPr>
          <p:spPr>
            <a:xfrm>
              <a:off x="829950" y="1758197"/>
              <a:ext cx="463249" cy="124530"/>
            </a:xfrm>
            <a:custGeom>
              <a:avLst/>
              <a:gdLst/>
              <a:ahLst/>
              <a:cxnLst/>
              <a:rect l="l" t="t" r="r" b="b"/>
              <a:pathLst>
                <a:path w="8210" h="2207" extrusionOk="0">
                  <a:moveTo>
                    <a:pt x="1387" y="0"/>
                  </a:moveTo>
                  <a:cubicBezTo>
                    <a:pt x="0" y="68"/>
                    <a:pt x="0" y="2115"/>
                    <a:pt x="1387" y="2206"/>
                  </a:cubicBezTo>
                  <a:lnTo>
                    <a:pt x="6822" y="2206"/>
                  </a:lnTo>
                  <a:cubicBezTo>
                    <a:pt x="8209" y="2115"/>
                    <a:pt x="8209" y="68"/>
                    <a:pt x="6822" y="0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40"/>
              <a:endParaRPr sz="1867" kern="0">
                <a:latin typeface="iCiel Cadena" panose="02000503000000020004" pitchFamily="50" charset="0"/>
              </a:endParaRPr>
            </a:p>
          </p:txBody>
        </p:sp>
      </p:grpSp>
      <p:grpSp>
        <p:nvGrpSpPr>
          <p:cNvPr id="370" name="Google Shape;6391;p38"/>
          <p:cNvGrpSpPr/>
          <p:nvPr/>
        </p:nvGrpSpPr>
        <p:grpSpPr>
          <a:xfrm>
            <a:off x="5263352" y="5196158"/>
            <a:ext cx="2230133" cy="205167"/>
            <a:chOff x="817275" y="3888700"/>
            <a:chExt cx="1672600" cy="153875"/>
          </a:xfrm>
        </p:grpSpPr>
        <p:sp>
          <p:nvSpPr>
            <p:cNvPr id="371" name="Google Shape;6392;p38"/>
            <p:cNvSpPr/>
            <p:nvPr/>
          </p:nvSpPr>
          <p:spPr>
            <a:xfrm>
              <a:off x="817275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34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38" y="6154"/>
                  </a:cubicBezTo>
                  <a:cubicBezTo>
                    <a:pt x="1160" y="6154"/>
                    <a:pt x="1410" y="6084"/>
                    <a:pt x="1672" y="5935"/>
                  </a:cubicBezTo>
                  <a:lnTo>
                    <a:pt x="4955" y="4020"/>
                  </a:lnTo>
                  <a:cubicBezTo>
                    <a:pt x="5867" y="3503"/>
                    <a:pt x="5867" y="2652"/>
                    <a:pt x="4955" y="2135"/>
                  </a:cubicBezTo>
                  <a:lnTo>
                    <a:pt x="1672" y="221"/>
                  </a:lnTo>
                  <a:cubicBezTo>
                    <a:pt x="1409" y="71"/>
                    <a:pt x="1158" y="1"/>
                    <a:pt x="93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2" name="Google Shape;6393;p38"/>
            <p:cNvSpPr/>
            <p:nvPr/>
          </p:nvSpPr>
          <p:spPr>
            <a:xfrm>
              <a:off x="1035350" y="3888700"/>
              <a:ext cx="145925" cy="153875"/>
            </a:xfrm>
            <a:custGeom>
              <a:avLst/>
              <a:gdLst/>
              <a:ahLst/>
              <a:cxnLst/>
              <a:rect l="l" t="t" r="r" b="b"/>
              <a:pathLst>
                <a:path w="5837" h="6155" extrusionOk="0">
                  <a:moveTo>
                    <a:pt x="924" y="1"/>
                  </a:moveTo>
                  <a:cubicBezTo>
                    <a:pt x="385" y="1"/>
                    <a:pt x="1" y="428"/>
                    <a:pt x="1" y="1163"/>
                  </a:cubicBezTo>
                  <a:lnTo>
                    <a:pt x="1" y="4962"/>
                  </a:lnTo>
                  <a:cubicBezTo>
                    <a:pt x="1" y="5720"/>
                    <a:pt x="371" y="6154"/>
                    <a:pt x="914" y="6154"/>
                  </a:cubicBezTo>
                  <a:cubicBezTo>
                    <a:pt x="1133" y="6154"/>
                    <a:pt x="1380" y="6084"/>
                    <a:pt x="1642" y="5935"/>
                  </a:cubicBezTo>
                  <a:lnTo>
                    <a:pt x="4925" y="4020"/>
                  </a:lnTo>
                  <a:cubicBezTo>
                    <a:pt x="5837" y="3503"/>
                    <a:pt x="5837" y="2652"/>
                    <a:pt x="4925" y="2135"/>
                  </a:cubicBezTo>
                  <a:lnTo>
                    <a:pt x="1642" y="221"/>
                  </a:lnTo>
                  <a:cubicBezTo>
                    <a:pt x="1388" y="71"/>
                    <a:pt x="1143" y="1"/>
                    <a:pt x="924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3" name="Google Shape;6394;p38"/>
            <p:cNvSpPr/>
            <p:nvPr/>
          </p:nvSpPr>
          <p:spPr>
            <a:xfrm>
              <a:off x="12527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4" name="Google Shape;6395;p38"/>
            <p:cNvSpPr/>
            <p:nvPr/>
          </p:nvSpPr>
          <p:spPr>
            <a:xfrm>
              <a:off x="14708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5" name="Google Shape;6396;p38"/>
            <p:cNvSpPr/>
            <p:nvPr/>
          </p:nvSpPr>
          <p:spPr>
            <a:xfrm>
              <a:off x="16889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6" name="Google Shape;6397;p38"/>
            <p:cNvSpPr/>
            <p:nvPr/>
          </p:nvSpPr>
          <p:spPr>
            <a:xfrm>
              <a:off x="19070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7" name="Google Shape;6398;p38"/>
            <p:cNvSpPr/>
            <p:nvPr/>
          </p:nvSpPr>
          <p:spPr>
            <a:xfrm>
              <a:off x="23432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  <p:sp>
          <p:nvSpPr>
            <p:cNvPr id="378" name="Google Shape;6399;p38"/>
            <p:cNvSpPr/>
            <p:nvPr/>
          </p:nvSpPr>
          <p:spPr>
            <a:xfrm>
              <a:off x="2125100" y="3888700"/>
              <a:ext cx="146675" cy="153875"/>
            </a:xfrm>
            <a:custGeom>
              <a:avLst/>
              <a:gdLst/>
              <a:ahLst/>
              <a:cxnLst/>
              <a:rect l="l" t="t" r="r" b="b"/>
              <a:pathLst>
                <a:path w="5867" h="6155" extrusionOk="0">
                  <a:moveTo>
                    <a:pt x="923" y="1"/>
                  </a:moveTo>
                  <a:cubicBezTo>
                    <a:pt x="384" y="1"/>
                    <a:pt x="0" y="428"/>
                    <a:pt x="0" y="1163"/>
                  </a:cubicBezTo>
                  <a:lnTo>
                    <a:pt x="0" y="4962"/>
                  </a:lnTo>
                  <a:cubicBezTo>
                    <a:pt x="0" y="5720"/>
                    <a:pt x="386" y="6154"/>
                    <a:pt x="926" y="6154"/>
                  </a:cubicBezTo>
                  <a:cubicBezTo>
                    <a:pt x="1145" y="6154"/>
                    <a:pt x="1388" y="6084"/>
                    <a:pt x="1641" y="5935"/>
                  </a:cubicBezTo>
                  <a:lnTo>
                    <a:pt x="4955" y="4020"/>
                  </a:lnTo>
                  <a:cubicBezTo>
                    <a:pt x="5866" y="3503"/>
                    <a:pt x="5866" y="2652"/>
                    <a:pt x="4955" y="2135"/>
                  </a:cubicBezTo>
                  <a:lnTo>
                    <a:pt x="1641" y="221"/>
                  </a:lnTo>
                  <a:cubicBezTo>
                    <a:pt x="1387" y="71"/>
                    <a:pt x="1142" y="1"/>
                    <a:pt x="923" y="1"/>
                  </a:cubicBezTo>
                  <a:close/>
                </a:path>
              </a:pathLst>
            </a:custGeom>
            <a:solidFill>
              <a:srgbClr val="452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iCiel Cadena" panose="02000503000000020004" pitchFamily="50" charset="0"/>
                <a:cs typeface="Arial"/>
                <a:sym typeface="Arial"/>
              </a:endParaRPr>
            </a:p>
          </p:txBody>
        </p:sp>
      </p:grpSp>
      <p:pic>
        <p:nvPicPr>
          <p:cNvPr id="383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1" r="72269" b="-7056"/>
          <a:stretch>
            <a:fillRect/>
          </a:stretch>
        </p:blipFill>
        <p:spPr bwMode="auto">
          <a:xfrm>
            <a:off x="9165436" y="2536860"/>
            <a:ext cx="3098585" cy="89391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243765" y="-343545"/>
            <a:ext cx="2696527" cy="3393383"/>
            <a:chOff x="5432822" y="-257660"/>
            <a:chExt cx="2022395" cy="2545037"/>
          </a:xfrm>
        </p:grpSpPr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822" y="-257660"/>
              <a:ext cx="2022395" cy="2545037"/>
            </a:xfrm>
            <a:prstGeom prst="rect">
              <a:avLst/>
            </a:prstGeom>
          </p:spPr>
        </p:pic>
        <p:grpSp>
          <p:nvGrpSpPr>
            <p:cNvPr id="384" name="Google Shape;6421;p38"/>
            <p:cNvGrpSpPr/>
            <p:nvPr/>
          </p:nvGrpSpPr>
          <p:grpSpPr>
            <a:xfrm>
              <a:off x="5764630" y="1171508"/>
              <a:ext cx="699614" cy="239921"/>
              <a:chOff x="790675" y="1570875"/>
              <a:chExt cx="502524" cy="172332"/>
            </a:xfrm>
          </p:grpSpPr>
          <p:sp>
            <p:nvSpPr>
              <p:cNvPr id="385" name="Google Shape;6422;p38"/>
              <p:cNvSpPr/>
              <p:nvPr/>
            </p:nvSpPr>
            <p:spPr>
              <a:xfrm>
                <a:off x="790675" y="16199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  <p:sp>
            <p:nvSpPr>
              <p:cNvPr id="387" name="Google Shape;6424;p38"/>
              <p:cNvSpPr/>
              <p:nvPr/>
            </p:nvSpPr>
            <p:spPr>
              <a:xfrm>
                <a:off x="829950" y="1570875"/>
                <a:ext cx="463249" cy="123232"/>
              </a:xfrm>
              <a:custGeom>
                <a:avLst/>
                <a:gdLst/>
                <a:ahLst/>
                <a:cxnLst/>
                <a:rect l="l" t="t" r="r" b="b"/>
                <a:pathLst>
                  <a:path w="8210" h="2184" extrusionOk="0">
                    <a:moveTo>
                      <a:pt x="1387" y="0"/>
                    </a:moveTo>
                    <a:cubicBezTo>
                      <a:pt x="0" y="68"/>
                      <a:pt x="0" y="2115"/>
                      <a:pt x="1387" y="2183"/>
                    </a:cubicBezTo>
                    <a:lnTo>
                      <a:pt x="6822" y="2183"/>
                    </a:lnTo>
                    <a:cubicBezTo>
                      <a:pt x="8209" y="2115"/>
                      <a:pt x="8209" y="68"/>
                      <a:pt x="6822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38100" cap="flat" cmpd="sng">
                <a:solidFill>
                  <a:srgbClr val="0070C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40"/>
                <a:endParaRPr sz="1867" kern="0"/>
              </a:p>
            </p:txBody>
          </p:sp>
        </p:grpSp>
      </p:grpSp>
      <p:sp>
        <p:nvSpPr>
          <p:cNvPr id="390" name="Rectangle 389"/>
          <p:cNvSpPr/>
          <p:nvPr/>
        </p:nvSpPr>
        <p:spPr>
          <a:xfrm rot="20460306">
            <a:off x="1127221" y="1071635"/>
            <a:ext cx="25923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" sz="80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Toán</a:t>
            </a:r>
            <a:endParaRPr lang="en-US" sz="8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70" name="Picture 2" descr="Bee phim Hoạt hình Clip nghệ thuật - mật ong png tải về - Miễn phí trong  suốt Nghệ Thuật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0000">
                        <a14:foregroundMark x1="57778" y1="33000" x2="61111" y2="38400"/>
                        <a14:foregroundMark x1="64889" y1="35800" x2="69222" y2="38400"/>
                        <a14:foregroundMark x1="65667" y1="41600" x2="65667" y2="39600"/>
                        <a14:foregroundMark x1="58444" y1="40000" x2="57778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145" y="4474323"/>
            <a:ext cx="2726171" cy="151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C9EE1-B4B2-6D1C-3EBF-B5AE16B4B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0538" y="2245886"/>
            <a:ext cx="7733846" cy="25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</TotalTime>
  <Words>392</Words>
  <Application>Microsoft Office PowerPoint</Application>
  <PresentationFormat>Widescreen</PresentationFormat>
  <Paragraphs>68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微软雅黑</vt:lpstr>
      <vt:lpstr>#9Slide04 SFU Fenice</vt:lpstr>
      <vt:lpstr>.VnBlack</vt:lpstr>
      <vt:lpstr>Arial</vt:lpstr>
      <vt:lpstr>Bahiana</vt:lpstr>
      <vt:lpstr>Calibri</vt:lpstr>
      <vt:lpstr>Cambria</vt:lpstr>
      <vt:lpstr>Cambria Math</vt:lpstr>
      <vt:lpstr>Didact Gothic</vt:lpstr>
      <vt:lpstr>iCiel Cadena</vt:lpstr>
      <vt:lpstr>Times New Roman</vt:lpstr>
      <vt:lpstr>UTM Cookies</vt:lpstr>
      <vt:lpstr>UTM Staccato </vt:lpstr>
      <vt:lpstr>Math Mystery Escape Room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 TOÁN</dc:title>
  <dc:subject>9Slide.vn</dc:subject>
  <dc:creator>huong</dc:creator>
  <dc:description>9Slide.vn</dc:description>
  <cp:lastModifiedBy>Hương</cp:lastModifiedBy>
  <cp:revision>30</cp:revision>
  <dcterms:created xsi:type="dcterms:W3CDTF">2023-12-21T02:04:43Z</dcterms:created>
  <dcterms:modified xsi:type="dcterms:W3CDTF">2024-02-20T13:07:52Z</dcterms:modified>
  <cp:category>9Slide.vn</cp:category>
</cp:coreProperties>
</file>