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7" r:id="rId2"/>
  </p:sldMasterIdLst>
  <p:sldIdLst>
    <p:sldId id="284" r:id="rId3"/>
    <p:sldId id="268" r:id="rId4"/>
    <p:sldId id="269" r:id="rId5"/>
    <p:sldId id="270" r:id="rId6"/>
    <p:sldId id="271" r:id="rId7"/>
    <p:sldId id="272" r:id="rId8"/>
    <p:sldId id="257" r:id="rId9"/>
    <p:sldId id="495" r:id="rId10"/>
    <p:sldId id="285" r:id="rId11"/>
    <p:sldId id="498" r:id="rId12"/>
    <p:sldId id="497" r:id="rId13"/>
    <p:sldId id="283" r:id="rId14"/>
    <p:sldId id="504" r:id="rId15"/>
    <p:sldId id="510" r:id="rId16"/>
    <p:sldId id="509" r:id="rId17"/>
    <p:sldId id="289" r:id="rId18"/>
    <p:sldId id="291" r:id="rId19"/>
    <p:sldId id="292" r:id="rId20"/>
    <p:sldId id="293" r:id="rId21"/>
    <p:sldId id="295" r:id="rId22"/>
    <p:sldId id="28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06" autoAdjust="0"/>
  </p:normalViewPr>
  <p:slideViewPr>
    <p:cSldViewPr snapToGrid="0">
      <p:cViewPr>
        <p:scale>
          <a:sx n="33" d="100"/>
          <a:sy n="33" d="100"/>
        </p:scale>
        <p:origin x="2166" y="5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2907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58963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17 Free writting">
  <p:cSld name="1_017 Free writting">
    <p:spTree>
      <p:nvGrpSpPr>
        <p:cNvPr id="1" name="Shape 25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60966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77504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56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2/19/2024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296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1984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5EB3B4-ACA6-4793-ADC6-BFE8F9355D73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A5DF68-F374-4637-9171-064BC190A0AC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9491959-C8C4-4FED-9D1E-BFBEB559C3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8" y="0"/>
            <a:ext cx="12192000" cy="6857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95369E-9F95-CA33-9382-64FAD900F26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68208" y="1325746"/>
            <a:ext cx="1074443" cy="571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40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A3292DA-CD19-43DC-9ABC-5CA78437B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6FF71A-7098-4D2A-BC4B-F194283EA88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2/19/2024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70CBCA-D376-4739-8FCD-403E37A81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72CB2D-7A46-4534-B437-88D522E3E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3EFB6-63CA-4B94-A711-74C878E08263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A5AEBD-414E-49A3-B892-5C61BB2672A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1151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0E80EBA-66AA-7507-DE03-07E255BCBF2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8925071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933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D2134B65-6BEF-7C1E-B45D-8D04506ACA8A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494911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0.png"/><Relationship Id="rId5" Type="http://schemas.openxmlformats.org/officeDocument/2006/relationships/image" Target="../media/image470.png"/><Relationship Id="rId4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50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gif"/><Relationship Id="rId5" Type="http://schemas.openxmlformats.org/officeDocument/2006/relationships/image" Target="../media/image52.gif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12" Type="http://schemas.microsoft.com/office/2007/relationships/hdphoto" Target="../media/hdphoto10.wdp"/><Relationship Id="rId2" Type="http://schemas.openxmlformats.org/officeDocument/2006/relationships/image" Target="../media/image54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5.png"/><Relationship Id="rId11" Type="http://schemas.openxmlformats.org/officeDocument/2006/relationships/image" Target="../media/image63.png"/><Relationship Id="rId5" Type="http://schemas.openxmlformats.org/officeDocument/2006/relationships/image" Target="../media/image74.png"/><Relationship Id="rId10" Type="http://schemas.microsoft.com/office/2007/relationships/hdphoto" Target="../media/hdphoto9.wdp"/><Relationship Id="rId4" Type="http://schemas.openxmlformats.org/officeDocument/2006/relationships/image" Target="../media/image73.png"/><Relationship Id="rId9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78.png"/><Relationship Id="rId7" Type="http://schemas.microsoft.com/office/2007/relationships/hdphoto" Target="../media/hdphoto9.wdp"/><Relationship Id="rId2" Type="http://schemas.openxmlformats.org/officeDocument/2006/relationships/image" Target="../media/image54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png"/><Relationship Id="rId5" Type="http://schemas.openxmlformats.org/officeDocument/2006/relationships/slide" Target="slide16.xml"/><Relationship Id="rId4" Type="http://schemas.openxmlformats.org/officeDocument/2006/relationships/image" Target="../media/image80.png"/><Relationship Id="rId9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12" Type="http://schemas.microsoft.com/office/2007/relationships/hdphoto" Target="../media/hdphoto10.wdp"/><Relationship Id="rId2" Type="http://schemas.openxmlformats.org/officeDocument/2006/relationships/image" Target="../media/image54.webp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11" Type="http://schemas.openxmlformats.org/officeDocument/2006/relationships/image" Target="../media/image63.png"/><Relationship Id="rId5" Type="http://schemas.openxmlformats.org/officeDocument/2006/relationships/image" Target="../media/image83.png"/><Relationship Id="rId10" Type="http://schemas.microsoft.com/office/2007/relationships/hdphoto" Target="../media/hdphoto9.wdp"/><Relationship Id="rId4" Type="http://schemas.openxmlformats.org/officeDocument/2006/relationships/image" Target="../media/image82.png"/><Relationship Id="rId9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image" Target="../media/image50.webp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19.png"/><Relationship Id="rId18" Type="http://schemas.openxmlformats.org/officeDocument/2006/relationships/image" Target="../media/image22.png"/><Relationship Id="rId3" Type="http://schemas.microsoft.com/office/2007/relationships/media" Target="../media/media3.mp3"/><Relationship Id="rId21" Type="http://schemas.openxmlformats.org/officeDocument/2006/relationships/image" Target="../media/image9.png"/><Relationship Id="rId7" Type="http://schemas.openxmlformats.org/officeDocument/2006/relationships/image" Target="../media/image230.png"/><Relationship Id="rId12" Type="http://schemas.openxmlformats.org/officeDocument/2006/relationships/image" Target="../media/image270.png"/><Relationship Id="rId17" Type="http://schemas.openxmlformats.org/officeDocument/2006/relationships/image" Target="../media/image21.png"/><Relationship Id="rId25" Type="http://schemas.microsoft.com/office/2007/relationships/hdphoto" Target="../media/hdphoto5.wdp"/><Relationship Id="rId2" Type="http://schemas.openxmlformats.org/officeDocument/2006/relationships/audio" Target="../media/media2.mp3"/><Relationship Id="rId16" Type="http://schemas.openxmlformats.org/officeDocument/2006/relationships/image" Target="../media/image31.png"/><Relationship Id="rId20" Type="http://schemas.openxmlformats.org/officeDocument/2006/relationships/image" Target="../media/image23.png"/><Relationship Id="rId1" Type="http://schemas.microsoft.com/office/2007/relationships/media" Target="../media/media2.mp3"/><Relationship Id="rId6" Type="http://schemas.openxmlformats.org/officeDocument/2006/relationships/audio" Target="../media/audio1.wav"/><Relationship Id="rId11" Type="http://schemas.openxmlformats.org/officeDocument/2006/relationships/image" Target="../media/image18.png"/><Relationship Id="rId24" Type="http://schemas.openxmlformats.org/officeDocument/2006/relationships/image" Target="../media/image25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20.png"/><Relationship Id="rId23" Type="http://schemas.microsoft.com/office/2007/relationships/hdphoto" Target="../media/hdphoto4.wdp"/><Relationship Id="rId10" Type="http://schemas.openxmlformats.org/officeDocument/2006/relationships/image" Target="../media/image250.png"/><Relationship Id="rId19" Type="http://schemas.microsoft.com/office/2007/relationships/hdphoto" Target="../media/hdphoto3.wdp"/><Relationship Id="rId4" Type="http://schemas.openxmlformats.org/officeDocument/2006/relationships/audio" Target="../media/media3.mp3"/><Relationship Id="rId9" Type="http://schemas.microsoft.com/office/2007/relationships/hdphoto" Target="../media/hdphoto2.wdp"/><Relationship Id="rId14" Type="http://schemas.openxmlformats.org/officeDocument/2006/relationships/image" Target="../media/image29.png"/><Relationship Id="rId22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40.png"/><Relationship Id="rId18" Type="http://schemas.openxmlformats.org/officeDocument/2006/relationships/image" Target="../media/image23.png"/><Relationship Id="rId3" Type="http://schemas.microsoft.com/office/2007/relationships/media" Target="../media/media3.mp3"/><Relationship Id="rId21" Type="http://schemas.openxmlformats.org/officeDocument/2006/relationships/image" Target="../media/image25.png"/><Relationship Id="rId7" Type="http://schemas.openxmlformats.org/officeDocument/2006/relationships/image" Target="../media/image17.png"/><Relationship Id="rId12" Type="http://schemas.openxmlformats.org/officeDocument/2006/relationships/image" Target="../media/image19.png"/><Relationship Id="rId17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41.png"/><Relationship Id="rId20" Type="http://schemas.microsoft.com/office/2007/relationships/hdphoto" Target="../media/hdphoto6.wdp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9.png"/><Relationship Id="rId10" Type="http://schemas.openxmlformats.org/officeDocument/2006/relationships/image" Target="../media/image18.png"/><Relationship Id="rId19" Type="http://schemas.openxmlformats.org/officeDocument/2006/relationships/image" Target="../media/image26.png"/><Relationship Id="rId4" Type="http://schemas.openxmlformats.org/officeDocument/2006/relationships/audio" Target="../media/media3.mp3"/><Relationship Id="rId9" Type="http://schemas.openxmlformats.org/officeDocument/2006/relationships/image" Target="../media/image38.png"/><Relationship Id="rId14" Type="http://schemas.openxmlformats.org/officeDocument/2006/relationships/image" Target="../media/image20.png"/><Relationship Id="rId22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7.png"/><Relationship Id="rId7" Type="http://schemas.microsoft.com/office/2007/relationships/hdphoto" Target="../media/hdphoto7.wdp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35280" y="411480"/>
            <a:ext cx="11475720" cy="6102801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069975"/>
            <a:ext cx="4718050" cy="4718050"/>
          </a:xfrm>
          <a:prstGeom prst="rect">
            <a:avLst/>
          </a:prstGeom>
        </p:spPr>
      </p:pic>
      <p:pic>
        <p:nvPicPr>
          <p:cNvPr id="7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4612" y="1958493"/>
            <a:ext cx="3615241" cy="2816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22215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5">
            <a:extLst>
              <a:ext uri="{FF2B5EF4-FFF2-40B4-BE49-F238E27FC236}">
                <a16:creationId xmlns:a16="http://schemas.microsoft.com/office/drawing/2014/main" id="{D425D31C-A486-4748-BF71-8A7303D0FCD4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B91146F-2951-0615-304C-5354D5A66773}"/>
              </a:ext>
            </a:extLst>
          </p:cNvPr>
          <p:cNvSpPr txBox="1"/>
          <p:nvPr/>
        </p:nvSpPr>
        <p:spPr>
          <a:xfrm>
            <a:off x="2667000" y="409575"/>
            <a:ext cx="65436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</a:rPr>
              <a:t>Trừ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hai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phân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có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cùng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mẫu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số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31E11E-9B96-B85C-C2A1-478DFA0D3A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1143001"/>
            <a:ext cx="1611516" cy="1466334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DB6BF00-A797-BBE5-A6FD-BD21169A9812}"/>
              </a:ext>
            </a:extLst>
          </p:cNvPr>
          <p:cNvCxnSpPr/>
          <p:nvPr/>
        </p:nvCxnSpPr>
        <p:spPr>
          <a:xfrm>
            <a:off x="2524125" y="1905000"/>
            <a:ext cx="847725" cy="0"/>
          </a:xfrm>
          <a:prstGeom prst="straightConnector1">
            <a:avLst/>
          </a:prstGeom>
          <a:ln w="571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A92925F7-12FA-6599-E3C8-287B61C35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8524" y="1195387"/>
            <a:ext cx="1571626" cy="143295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24E5EC-B71B-91AA-F449-6636B9E8BB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95" y="1056415"/>
            <a:ext cx="3940080" cy="2415099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7FA96EFF-9053-A37A-87AC-559B1FE2D5CB}"/>
              </a:ext>
            </a:extLst>
          </p:cNvPr>
          <p:cNvSpPr/>
          <p:nvPr/>
        </p:nvSpPr>
        <p:spPr>
          <a:xfrm>
            <a:off x="766414" y="5086350"/>
            <a:ext cx="10872439" cy="1147414"/>
          </a:xfrm>
          <a:prstGeom prst="roundRect">
            <a:avLst/>
          </a:prstGeom>
          <a:solidFill>
            <a:srgbClr val="F7A3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ta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/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solidFill>
                <a:srgbClr val="00B05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chemeClr val="bg1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400" b="1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lang="en-US" sz="4400" b="1" dirty="0">
                    <a:solidFill>
                      <a:schemeClr val="bg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lang="en-US" sz="4400" b="1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F7135939-ABD6-4AEC-CF74-9F35E1E13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7854" y="2651435"/>
                <a:ext cx="2687444" cy="1115122"/>
              </a:xfrm>
              <a:prstGeom prst="rect">
                <a:avLst/>
              </a:prstGeom>
              <a:blipFill>
                <a:blip r:embed="rId5"/>
                <a:stretch>
                  <a:fillRect b="-87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/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572A8B1-E566-63C3-F01A-B5B3623CE9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5050" y="3829050"/>
                <a:ext cx="5781675" cy="1020408"/>
              </a:xfrm>
              <a:prstGeom prst="rect">
                <a:avLst/>
              </a:prstGeom>
              <a:blipFill>
                <a:blip r:embed="rId6"/>
                <a:stretch>
                  <a:fillRect b="-77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61806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/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kumimoji="0" lang="en-US" sz="4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?</m:t>
                    </m:r>
                  </m:oMath>
                </a14:m>
                <a:r>
                  <a:rPr kumimoji="0" lang="en-US" sz="4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5A1623C-6F19-4DEC-A0C1-E479422423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303" y="369068"/>
                <a:ext cx="10493828" cy="1202252"/>
              </a:xfrm>
              <a:prstGeom prst="rect">
                <a:avLst/>
              </a:prstGeom>
              <a:blipFill>
                <a:blip r:embed="rId2"/>
                <a:stretch>
                  <a:fillRect b="-91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/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ctr"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r>
                  <a:rPr lang="en-US" sz="4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− </m:t>
                        </m:r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  <m:r>
                      <a:rPr 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4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38D2C44-49A8-54F5-E9EF-88F7E051D2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5150" y="1959743"/>
                <a:ext cx="5598256" cy="1202252"/>
              </a:xfrm>
              <a:prstGeom prst="rect">
                <a:avLst/>
              </a:prstGeom>
              <a:blipFill>
                <a:blip r:embed="rId3"/>
                <a:stretch>
                  <a:fillRect b="-85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665696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024AEB-BDFA-C7F7-CA7A-344511000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7437" y="1923904"/>
            <a:ext cx="4608975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79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409404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/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𝐚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D32585F-35E7-E44A-3996-140A85F3E4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1266825"/>
                <a:ext cx="5781675" cy="1067152"/>
              </a:xfrm>
              <a:prstGeom prst="rect">
                <a:avLst/>
              </a:prstGeom>
              <a:blipFill>
                <a:blip r:embed="rId2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/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𝐛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D7C295-C806-FBF6-0284-3BD139B22D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4400" y="1209675"/>
                <a:ext cx="5781675" cy="1109791"/>
              </a:xfrm>
              <a:prstGeom prst="rect">
                <a:avLst/>
              </a:prstGeom>
              <a:blipFill>
                <a:blip r:embed="rId3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/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𝐜</m:t>
                    </m:r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)</m:t>
                    </m:r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162F55C-C07E-4395-2010-F8752B0A4F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29626" y="1200150"/>
                <a:ext cx="2933700" cy="1109791"/>
              </a:xfrm>
              <a:prstGeom prst="rect">
                <a:avLst/>
              </a:prstGeom>
              <a:blipFill>
                <a:blip r:embed="rId4"/>
                <a:stretch>
                  <a:fillRect b="-7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/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1479C1-377A-6965-D5BD-9F9DB2B390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2419350"/>
                <a:ext cx="2085975" cy="1129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/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32222A3-4F05-6C5B-1143-37773FDAA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9550" y="3552825"/>
                <a:ext cx="2085975" cy="112947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/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𝟏𝟎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861591B-E1F7-FB12-B433-19881848A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7250" y="2381250"/>
                <a:ext cx="2085975" cy="11407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/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AE7F7FCE-4635-7393-DB23-BBB049A580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975" y="3514725"/>
                <a:ext cx="2085975" cy="117724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/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𝟐𝟐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−</m:t>
                          </m:r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2633511A-DE39-D83B-4DB2-54E612F813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34375" y="2381250"/>
                <a:ext cx="2085975" cy="114076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/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</m:den>
                      </m:f>
                    </m:oMath>
                  </m:oMathPara>
                </a14:m>
                <a:endParaRPr lang="en-US" sz="36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9432DD6F-2665-CE92-8009-0A1CD6C74C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9100" y="3514725"/>
                <a:ext cx="2085975" cy="112947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92896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7" grpId="0"/>
      <p:bldP spid="19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123371"/>
            <a:ext cx="11645900" cy="6350000"/>
          </a:xfrm>
          <a:prstGeom prst="rect">
            <a:avLst/>
          </a:prstGeom>
          <a:solidFill>
            <a:srgbClr val="FFFFFF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t>Viết phép tính thích hợp với mỗi hình (theo mẫu).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grpSp>
        <p:nvGrpSpPr>
          <p:cNvPr id="2" name="Nhóm 7">
            <a:extLst>
              <a:ext uri="{FF2B5EF4-FFF2-40B4-BE49-F238E27FC236}">
                <a16:creationId xmlns:a16="http://schemas.microsoft.com/office/drawing/2014/main" id="{82E9F270-814A-C318-1E25-92202742E632}"/>
              </a:ext>
            </a:extLst>
          </p:cNvPr>
          <p:cNvGrpSpPr/>
          <p:nvPr/>
        </p:nvGrpSpPr>
        <p:grpSpPr>
          <a:xfrm>
            <a:off x="542019" y="252968"/>
            <a:ext cx="704966" cy="710565"/>
            <a:chOff x="1240918" y="404497"/>
            <a:chExt cx="704966" cy="710565"/>
          </a:xfrm>
        </p:grpSpPr>
        <p:sp>
          <p:nvSpPr>
            <p:cNvPr id="3" name="Oval 22">
              <a:extLst>
                <a:ext uri="{FF2B5EF4-FFF2-40B4-BE49-F238E27FC236}">
                  <a16:creationId xmlns:a16="http://schemas.microsoft.com/office/drawing/2014/main" id="{4EECB3AE-55FC-8CED-4C97-344351037197}"/>
                </a:ext>
              </a:extLst>
            </p:cNvPr>
            <p:cNvSpPr/>
            <p:nvPr/>
          </p:nvSpPr>
          <p:spPr>
            <a:xfrm>
              <a:off x="1240918" y="404497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6" name="TextBox 23">
              <a:extLst>
                <a:ext uri="{FF2B5EF4-FFF2-40B4-BE49-F238E27FC236}">
                  <a16:creationId xmlns:a16="http://schemas.microsoft.com/office/drawing/2014/main" id="{D5044F24-A357-7341-6481-51C1D08FCA7E}"/>
                </a:ext>
              </a:extLst>
            </p:cNvPr>
            <p:cNvSpPr txBox="1"/>
            <p:nvPr/>
          </p:nvSpPr>
          <p:spPr>
            <a:xfrm>
              <a:off x="1369761" y="407176"/>
              <a:ext cx="55655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74C2856-DB5F-7F2F-6217-FF942D351964}"/>
              </a:ext>
            </a:extLst>
          </p:cNvPr>
          <p:cNvSpPr txBox="1"/>
          <p:nvPr/>
        </p:nvSpPr>
        <p:spPr>
          <a:xfrm>
            <a:off x="1230543" y="213513"/>
            <a:ext cx="104756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phép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tính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26A541C-7816-A6E3-0F92-6C5235BE5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312" y="1207417"/>
            <a:ext cx="2166938" cy="303120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8701F18-C61B-ED3B-E284-9AC6C08FB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187" y="1371600"/>
            <a:ext cx="7477270" cy="2357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/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A96539C6-EA89-8CDC-8827-AF2FF401F3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71876" y="3448050"/>
                <a:ext cx="2362200" cy="1070358"/>
              </a:xfrm>
              <a:prstGeom prst="rect">
                <a:avLst/>
              </a:prstGeom>
              <a:blipFill>
                <a:blip r:embed="rId4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/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A89F706-3B72-DA12-92CC-7AA3B6E830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24576" y="3448050"/>
                <a:ext cx="2362200" cy="1067152"/>
              </a:xfrm>
              <a:prstGeom prst="rect">
                <a:avLst/>
              </a:prstGeom>
              <a:blipFill>
                <a:blip r:embed="rId5"/>
                <a:stretch>
                  <a:fillRect b="-1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/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4400" b="1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73A71DA-545E-4460-9F4F-A33AC1E7D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15426" y="3505200"/>
                <a:ext cx="2362200" cy="1109791"/>
              </a:xfrm>
              <a:prstGeom prst="rect">
                <a:avLst/>
              </a:prstGeom>
              <a:blipFill>
                <a:blip r:embed="rId6"/>
                <a:stretch>
                  <a:fillRect b="-82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2076640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457200" y="411480"/>
            <a:ext cx="11323320" cy="59436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9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10" name="图片 7">
            <a:extLst>
              <a:ext uri="{FF2B5EF4-FFF2-40B4-BE49-F238E27FC236}">
                <a16:creationId xmlns:a16="http://schemas.microsoft.com/office/drawing/2014/main" id="{93BA16EA-FBCE-43AD-BA6B-410870137EB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2326" y="349267"/>
            <a:ext cx="5598193" cy="559819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F578CB-5E85-46A5-9FF6-E638CC275CE0}"/>
              </a:ext>
            </a:extLst>
          </p:cNvPr>
          <p:cNvSpPr txBox="1"/>
          <p:nvPr/>
        </p:nvSpPr>
        <p:spPr>
          <a:xfrm>
            <a:off x="1503746" y="2855672"/>
            <a:ext cx="4305300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21830509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 action="ppaction://hlinksldjump"/>
            <a:extLst>
              <a:ext uri="{FF2B5EF4-FFF2-40B4-BE49-F238E27FC236}">
                <a16:creationId xmlns:a16="http://schemas.microsoft.com/office/drawing/2014/main" id="{914F2A5D-0BBE-4FFB-A88D-BB476914D8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87" t="8549" r="-3887" b="51451"/>
          <a:stretch/>
        </p:blipFill>
        <p:spPr>
          <a:xfrm>
            <a:off x="4126987" y="3271185"/>
            <a:ext cx="4364664" cy="1745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C576B64-B59E-4253-A600-81A5F11820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271185"/>
            <a:ext cx="2055628" cy="208029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E657BCC-B015-47C5-B527-5A8B85FDAE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57907" y="2853265"/>
            <a:ext cx="3080584" cy="2646550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B5458A0C-5AE3-4295-9DB3-A69591C41B41}"/>
              </a:ext>
            </a:extLst>
          </p:cNvPr>
          <p:cNvGrpSpPr/>
          <p:nvPr/>
        </p:nvGrpSpPr>
        <p:grpSpPr>
          <a:xfrm>
            <a:off x="1583861" y="921430"/>
            <a:ext cx="9953493" cy="2061222"/>
            <a:chOff x="2180845" y="2302241"/>
            <a:chExt cx="14930239" cy="3091833"/>
          </a:xfrm>
          <a:solidFill>
            <a:srgbClr val="000000">
              <a:alpha val="67059"/>
            </a:srgbClr>
          </a:solidFill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7D091078-D927-44F5-912F-9BECF9588B56}"/>
                </a:ext>
              </a:extLst>
            </p:cNvPr>
            <p:cNvSpPr/>
            <p:nvPr/>
          </p:nvSpPr>
          <p:spPr>
            <a:xfrm>
              <a:off x="2180845" y="2302241"/>
              <a:ext cx="13375758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939C457-4373-4353-A3CD-2B7B107238B6}"/>
                </a:ext>
              </a:extLst>
            </p:cNvPr>
            <p:cNvSpPr txBox="1"/>
            <p:nvPr/>
          </p:nvSpPr>
          <p:spPr>
            <a:xfrm>
              <a:off x="4255148" y="2546948"/>
              <a:ext cx="12855936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Chơi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cùng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Sonic</a:t>
              </a: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1975743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0556E-6 -3.7037E-6 L 0.58368 0.01065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84" y="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399" y="2480931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58171" y="2480930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4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endParaRPr kumimoji="0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1" y="306915"/>
                <a:ext cx="8786952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3953" y="2250558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50299" y="2475994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49983" y="4807538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6641" y="4699451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7847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𝟏</m:t>
                    </m:r>
                  </m:oMath>
                </a14:m>
                <a:endParaRPr lang="en-US" sz="4400" b="1" kern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1497" y="4572690"/>
                <a:ext cx="5474371" cy="1674765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Google Shape;1186;p10">
            <a:extLst>
              <a:ext uri="{FF2B5EF4-FFF2-40B4-BE49-F238E27FC236}">
                <a16:creationId xmlns:a16="http://schemas.microsoft.com/office/drawing/2014/main" id="{AB9CE1BC-57D1-42E2-9B52-D2DF346F4B65}"/>
              </a:ext>
            </a:extLst>
          </p:cNvPr>
          <p:cNvSpPr/>
          <p:nvPr/>
        </p:nvSpPr>
        <p:spPr>
          <a:xfrm>
            <a:off x="3521497" y="2411945"/>
            <a:ext cx="5474371" cy="1520521"/>
          </a:xfrm>
          <a:custGeom>
            <a:avLst/>
            <a:gdLst/>
            <a:ahLst/>
            <a:cxnLst/>
            <a:rect l="l" t="t" r="r" b="b"/>
            <a:pathLst>
              <a:path w="1072705" h="1099295" extrusionOk="0">
                <a:moveTo>
                  <a:pt x="1072698" y="1081075"/>
                </a:moveTo>
                <a:lnTo>
                  <a:pt x="871720" y="1081075"/>
                </a:lnTo>
                <a:cubicBezTo>
                  <a:pt x="812189" y="1081075"/>
                  <a:pt x="698747" y="1114031"/>
                  <a:pt x="576446" y="1091267"/>
                </a:cubicBezTo>
                <a:cubicBezTo>
                  <a:pt x="491292" y="1075360"/>
                  <a:pt x="351941" y="1098886"/>
                  <a:pt x="265359" y="1099268"/>
                </a:cubicBezTo>
                <a:cubicBezTo>
                  <a:pt x="193350" y="1099268"/>
                  <a:pt x="-7" y="1081075"/>
                  <a:pt x="-7" y="1081075"/>
                </a:cubicBezTo>
                <a:lnTo>
                  <a:pt x="-7" y="-13"/>
                </a:lnTo>
                <a:lnTo>
                  <a:pt x="1072698" y="-13"/>
                </a:lnTo>
                <a:close/>
              </a:path>
            </a:pathLst>
          </a:custGeom>
          <a:solidFill>
            <a:schemeClr val="l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A. </a:t>
            </a:r>
            <a:r>
              <a:rPr kumimoji="0" lang="en-US" sz="4400" b="0" i="0" u="none" strike="noStrike" kern="0" cap="none" spc="0" normalizeH="0" baseline="0" noProof="0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/>
                <a:sym typeface="Calibri"/>
              </a:rPr>
              <a:t>2</a:t>
            </a:r>
            <a:endParaRPr kumimoji="0" sz="4400" b="0" i="0" u="none" strike="noStrike" kern="0" cap="none" spc="0" normalizeH="0" baseline="0" noProof="0" dirty="0">
              <a:ln>
                <a:solidFill>
                  <a:srgbClr val="000000"/>
                </a:solidFill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lang="en-US" sz="6000" b="1" i="0" u="none" strike="noStrike" kern="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90" y="306915"/>
                <a:ext cx="9205049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 b="-1365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5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08860" y="118684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3374905" y="2250224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3333067" y="5587159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26267" y="4476180"/>
            <a:ext cx="1542517" cy="186778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196" y="2453967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1421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/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8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sz="48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3" name="Google Shape;1184;p10">
                <a:extLst>
                  <a:ext uri="{FF2B5EF4-FFF2-40B4-BE49-F238E27FC236}">
                    <a16:creationId xmlns:a16="http://schemas.microsoft.com/office/drawing/2014/main" id="{73134E29-7109-4CA8-8802-9B523DBF55D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7043" y="2608260"/>
                <a:ext cx="5474371" cy="1530821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3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/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lang="en-US" sz="4400" kern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A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4" name="Google Shape;1185;p10">
                <a:extLst>
                  <a:ext uri="{FF2B5EF4-FFF2-40B4-BE49-F238E27FC236}">
                    <a16:creationId xmlns:a16="http://schemas.microsoft.com/office/drawing/2014/main" id="{5EBA827E-5D89-4A56-AF26-D93E98F3A9F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2564714"/>
                <a:ext cx="5474371" cy="153082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/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5" name="Google Shape;1186;p10">
                <a:extLst>
                  <a:ext uri="{FF2B5EF4-FFF2-40B4-BE49-F238E27FC236}">
                    <a16:creationId xmlns:a16="http://schemas.microsoft.com/office/drawing/2014/main" id="{AB9CE1BC-57D1-42E2-9B52-D2DF346F4B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459" y="4607443"/>
                <a:ext cx="5474371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5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/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1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solidFill>
                        <a:srgbClr val="000000"/>
                      </a:solidFill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/>
                    <a:sym typeface="Calibri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endParaRPr kumimoji="0" lang="en-US" sz="4400" b="0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6" name="Google Shape;1187;p10">
                <a:extLst>
                  <a:ext uri="{FF2B5EF4-FFF2-40B4-BE49-F238E27FC236}">
                    <a16:creationId xmlns:a16="http://schemas.microsoft.com/office/drawing/2014/main" id="{0B2C1C88-1D50-4E68-BF44-66237C2532C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2179" y="4607442"/>
                <a:ext cx="5474371" cy="1733992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/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solidFill>
                <a:schemeClr val="lt2"/>
              </a:solid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lvl="0" algn="ctr" defTabSz="609630">
                  <a:buClr>
                    <a:srgbClr val="000000"/>
                  </a:buClr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𝟏𝟕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</m:oMath>
                </a14:m>
                <a:r>
                  <a:rPr lang="en-US" sz="6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𝟒𝟗</m:t>
                        </m:r>
                      </m:den>
                    </m:f>
                    <m:r>
                      <m:rPr>
                        <m:nor/>
                      </m:rPr>
                      <a:rPr lang="en-US" sz="6000" b="1" dirty="0">
                        <a:solidFill>
                          <a:srgbClr val="00206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rPr>
                      <m:t>−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6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en-US" sz="6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sz="6000" b="1" i="0" u="none" strike="noStrike" kern="0" cap="none" spc="0" normalizeH="0" baseline="0" noProof="0" dirty="0">
                  <a:ln>
                    <a:solidFill>
                      <a:srgbClr val="000000"/>
                    </a:solidFill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7" name="Google Shape;1192;p10">
                <a:extLst>
                  <a:ext uri="{FF2B5EF4-FFF2-40B4-BE49-F238E27FC236}">
                    <a16:creationId xmlns:a16="http://schemas.microsoft.com/office/drawing/2014/main" id="{4EA105E4-DF5E-43C8-A937-8909FE62E9B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042" y="335869"/>
                <a:ext cx="11196507" cy="1740387"/>
              </a:xfrm>
              <a:custGeom>
                <a:avLst/>
                <a:gdLst/>
                <a:ahLst/>
                <a:cxnLst/>
                <a:rect l="l" t="t" r="r" b="b"/>
                <a:pathLst>
                  <a:path w="1072705" h="1099295" extrusionOk="0">
                    <a:moveTo>
                      <a:pt x="1072698" y="1081075"/>
                    </a:moveTo>
                    <a:lnTo>
                      <a:pt x="871720" y="1081075"/>
                    </a:lnTo>
                    <a:cubicBezTo>
                      <a:pt x="812189" y="1081075"/>
                      <a:pt x="698747" y="1114031"/>
                      <a:pt x="576446" y="1091267"/>
                    </a:cubicBezTo>
                    <a:cubicBezTo>
                      <a:pt x="491292" y="1075360"/>
                      <a:pt x="351941" y="1098886"/>
                      <a:pt x="265359" y="1099268"/>
                    </a:cubicBezTo>
                    <a:cubicBezTo>
                      <a:pt x="193350" y="1099268"/>
                      <a:pt x="-7" y="1081075"/>
                      <a:pt x="-7" y="1081075"/>
                    </a:cubicBezTo>
                    <a:lnTo>
                      <a:pt x="-7" y="-13"/>
                    </a:lnTo>
                    <a:lnTo>
                      <a:pt x="1072698" y="-13"/>
                    </a:lnTo>
                    <a:close/>
                  </a:path>
                </a:pathLst>
              </a:custGeom>
              <a:blipFill>
                <a:blip r:embed="rId7"/>
                <a:stretch>
                  <a:fillRect b="-1024"/>
                </a:stretch>
              </a:blipFill>
              <a:ln w="38100" cap="rnd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Google Shape;1193;p10">
            <a:hlinkClick r:id="rId8" action="ppaction://hlinksldjump"/>
            <a:extLst>
              <a:ext uri="{FF2B5EF4-FFF2-40B4-BE49-F238E27FC236}">
                <a16:creationId xmlns:a16="http://schemas.microsoft.com/office/drawing/2014/main" id="{531A367D-CADB-4E37-AE22-9076E8FBC5F5}"/>
              </a:ext>
            </a:extLst>
          </p:cNvPr>
          <p:cNvSpPr/>
          <p:nvPr/>
        </p:nvSpPr>
        <p:spPr>
          <a:xfrm>
            <a:off x="5140430" y="67415"/>
            <a:ext cx="2098621" cy="403558"/>
          </a:xfrm>
          <a:custGeom>
            <a:avLst/>
            <a:gdLst/>
            <a:ahLst/>
            <a:cxnLst/>
            <a:rect l="l" t="t" r="r" b="b"/>
            <a:pathLst>
              <a:path w="1851725" h="251177" extrusionOk="0">
                <a:moveTo>
                  <a:pt x="44313" y="967"/>
                </a:moveTo>
                <a:lnTo>
                  <a:pt x="1822220" y="967"/>
                </a:lnTo>
                <a:cubicBezTo>
                  <a:pt x="1825725" y="976"/>
                  <a:pt x="1828549" y="3819"/>
                  <a:pt x="1828540" y="7324"/>
                </a:cubicBezTo>
                <a:cubicBezTo>
                  <a:pt x="1828540" y="8992"/>
                  <a:pt x="1827878" y="10595"/>
                  <a:pt x="1826694" y="11779"/>
                </a:cubicBezTo>
                <a:lnTo>
                  <a:pt x="1794909" y="43564"/>
                </a:lnTo>
                <a:cubicBezTo>
                  <a:pt x="1791824" y="46668"/>
                  <a:pt x="1791852" y="51683"/>
                  <a:pt x="1794956" y="54768"/>
                </a:cubicBezTo>
                <a:cubicBezTo>
                  <a:pt x="1795851" y="55663"/>
                  <a:pt x="1796960" y="56325"/>
                  <a:pt x="1798171" y="56707"/>
                </a:cubicBezTo>
                <a:lnTo>
                  <a:pt x="1844777" y="71248"/>
                </a:lnTo>
                <a:cubicBezTo>
                  <a:pt x="1848962" y="72534"/>
                  <a:pt x="1851302" y="76971"/>
                  <a:pt x="1850015" y="81156"/>
                </a:cubicBezTo>
                <a:cubicBezTo>
                  <a:pt x="1849568" y="82591"/>
                  <a:pt x="1848720" y="83878"/>
                  <a:pt x="1847574" y="84857"/>
                </a:cubicBezTo>
                <a:lnTo>
                  <a:pt x="1808611" y="118226"/>
                </a:lnTo>
                <a:cubicBezTo>
                  <a:pt x="1805423" y="120994"/>
                  <a:pt x="1805088" y="125823"/>
                  <a:pt x="1807856" y="129011"/>
                </a:cubicBezTo>
                <a:cubicBezTo>
                  <a:pt x="1808415" y="129654"/>
                  <a:pt x="1809086" y="130194"/>
                  <a:pt x="1809823" y="130623"/>
                </a:cubicBezTo>
                <a:lnTo>
                  <a:pt x="1847760" y="152341"/>
                </a:lnTo>
                <a:cubicBezTo>
                  <a:pt x="1851535" y="154560"/>
                  <a:pt x="1852793" y="159416"/>
                  <a:pt x="1850575" y="163182"/>
                </a:cubicBezTo>
                <a:cubicBezTo>
                  <a:pt x="1850025" y="164123"/>
                  <a:pt x="1849288" y="164934"/>
                  <a:pt x="1848412" y="165577"/>
                </a:cubicBezTo>
                <a:lnTo>
                  <a:pt x="1809637" y="193541"/>
                </a:lnTo>
                <a:cubicBezTo>
                  <a:pt x="1805544" y="196673"/>
                  <a:pt x="1804771" y="202517"/>
                  <a:pt x="1807902" y="206609"/>
                </a:cubicBezTo>
                <a:cubicBezTo>
                  <a:pt x="1808201" y="207000"/>
                  <a:pt x="1808536" y="207373"/>
                  <a:pt x="1808891" y="207709"/>
                </a:cubicBezTo>
                <a:lnTo>
                  <a:pt x="1846175" y="241265"/>
                </a:lnTo>
                <a:cubicBezTo>
                  <a:pt x="1848645" y="243595"/>
                  <a:pt x="1848757" y="247491"/>
                  <a:pt x="1846427" y="249961"/>
                </a:cubicBezTo>
                <a:cubicBezTo>
                  <a:pt x="1845299" y="251163"/>
                  <a:pt x="1843724" y="251863"/>
                  <a:pt x="1842074" y="251891"/>
                </a:cubicBezTo>
                <a:lnTo>
                  <a:pt x="99774" y="251891"/>
                </a:lnTo>
                <a:cubicBezTo>
                  <a:pt x="90079" y="251919"/>
                  <a:pt x="80451" y="250371"/>
                  <a:pt x="71251" y="247323"/>
                </a:cubicBezTo>
                <a:lnTo>
                  <a:pt x="28001" y="232876"/>
                </a:lnTo>
                <a:cubicBezTo>
                  <a:pt x="23946" y="231533"/>
                  <a:pt x="21746" y="227152"/>
                  <a:pt x="23098" y="223098"/>
                </a:cubicBezTo>
                <a:cubicBezTo>
                  <a:pt x="23742" y="221150"/>
                  <a:pt x="25139" y="219537"/>
                  <a:pt x="26976" y="218614"/>
                </a:cubicBezTo>
                <a:lnTo>
                  <a:pt x="63608" y="199972"/>
                </a:lnTo>
                <a:cubicBezTo>
                  <a:pt x="67215" y="198220"/>
                  <a:pt x="68725" y="193867"/>
                  <a:pt x="66963" y="190250"/>
                </a:cubicBezTo>
                <a:cubicBezTo>
                  <a:pt x="66115" y="188507"/>
                  <a:pt x="64605" y="187174"/>
                  <a:pt x="62769" y="186550"/>
                </a:cubicBezTo>
                <a:cubicBezTo>
                  <a:pt x="44872" y="180305"/>
                  <a:pt x="5071" y="172102"/>
                  <a:pt x="6842" y="160358"/>
                </a:cubicBezTo>
                <a:cubicBezTo>
                  <a:pt x="8613" y="150291"/>
                  <a:pt x="44779" y="138266"/>
                  <a:pt x="67243" y="131742"/>
                </a:cubicBezTo>
                <a:cubicBezTo>
                  <a:pt x="71205" y="130623"/>
                  <a:pt x="73516" y="126503"/>
                  <a:pt x="72398" y="122542"/>
                </a:cubicBezTo>
                <a:cubicBezTo>
                  <a:pt x="71857" y="120622"/>
                  <a:pt x="70571" y="119000"/>
                  <a:pt x="68828" y="118040"/>
                </a:cubicBezTo>
                <a:cubicBezTo>
                  <a:pt x="42542" y="103405"/>
                  <a:pt x="-242" y="85136"/>
                  <a:pt x="-55" y="74044"/>
                </a:cubicBezTo>
                <a:cubicBezTo>
                  <a:pt x="-55" y="64723"/>
                  <a:pt x="48134" y="51207"/>
                  <a:pt x="69107" y="45522"/>
                </a:cubicBezTo>
                <a:cubicBezTo>
                  <a:pt x="72481" y="44580"/>
                  <a:pt x="74448" y="41085"/>
                  <a:pt x="73507" y="37710"/>
                </a:cubicBezTo>
                <a:cubicBezTo>
                  <a:pt x="73274" y="36853"/>
                  <a:pt x="72845" y="36051"/>
                  <a:pt x="72276" y="35362"/>
                </a:cubicBezTo>
                <a:lnTo>
                  <a:pt x="41610" y="7957"/>
                </a:lnTo>
                <a:cubicBezTo>
                  <a:pt x="39680" y="7212"/>
                  <a:pt x="38721" y="5040"/>
                  <a:pt x="39466" y="3110"/>
                </a:cubicBezTo>
                <a:cubicBezTo>
                  <a:pt x="40212" y="1181"/>
                  <a:pt x="42384" y="221"/>
                  <a:pt x="44313" y="967"/>
                </a:cubicBezTo>
                <a:close/>
              </a:path>
            </a:pathLst>
          </a:custGeom>
          <a:solidFill>
            <a:schemeClr val="accent6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9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Google Shape;1194;p10">
            <a:extLst>
              <a:ext uri="{FF2B5EF4-FFF2-40B4-BE49-F238E27FC236}">
                <a16:creationId xmlns:a16="http://schemas.microsoft.com/office/drawing/2014/main" id="{814174BD-C80C-4D7A-A3B0-D16AD12F7575}"/>
              </a:ext>
            </a:extLst>
          </p:cNvPr>
          <p:cNvSpPr/>
          <p:nvPr/>
        </p:nvSpPr>
        <p:spPr>
          <a:xfrm>
            <a:off x="138475" y="2270285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1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0" name="Google Shape;1195;p10">
            <a:extLst>
              <a:ext uri="{FF2B5EF4-FFF2-40B4-BE49-F238E27FC236}">
                <a16:creationId xmlns:a16="http://schemas.microsoft.com/office/drawing/2014/main" id="{E125CB33-B55A-457D-A957-B9F21A5D91A5}"/>
              </a:ext>
            </a:extLst>
          </p:cNvPr>
          <p:cNvSpPr/>
          <p:nvPr/>
        </p:nvSpPr>
        <p:spPr>
          <a:xfrm>
            <a:off x="11211558" y="2308638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2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1" name="Google Shape;1196;p10">
            <a:extLst>
              <a:ext uri="{FF2B5EF4-FFF2-40B4-BE49-F238E27FC236}">
                <a16:creationId xmlns:a16="http://schemas.microsoft.com/office/drawing/2014/main" id="{53795719-1886-4387-AFE2-CB182527C5B9}"/>
              </a:ext>
            </a:extLst>
          </p:cNvPr>
          <p:cNvSpPr/>
          <p:nvPr/>
        </p:nvSpPr>
        <p:spPr>
          <a:xfrm rot="10800000" flipH="1">
            <a:off x="285067" y="5621911"/>
            <a:ext cx="882907" cy="851951"/>
          </a:xfrm>
          <a:custGeom>
            <a:avLst/>
            <a:gdLst/>
            <a:ahLst/>
            <a:cxnLst/>
            <a:rect l="l" t="t" r="r" b="b"/>
            <a:pathLst>
              <a:path w="421100" h="383762" extrusionOk="0">
                <a:moveTo>
                  <a:pt x="346036" y="-13"/>
                </a:moveTo>
                <a:lnTo>
                  <a:pt x="366038" y="22942"/>
                </a:lnTo>
                <a:cubicBezTo>
                  <a:pt x="359649" y="27305"/>
                  <a:pt x="354418" y="33153"/>
                  <a:pt x="350798" y="39992"/>
                </a:cubicBezTo>
                <a:cubicBezTo>
                  <a:pt x="357762" y="42107"/>
                  <a:pt x="365286" y="41316"/>
                  <a:pt x="371658" y="37801"/>
                </a:cubicBezTo>
                <a:cubicBezTo>
                  <a:pt x="371128" y="47612"/>
                  <a:pt x="368972" y="57271"/>
                  <a:pt x="365276" y="66376"/>
                </a:cubicBezTo>
                <a:cubicBezTo>
                  <a:pt x="371087" y="65614"/>
                  <a:pt x="388803" y="56851"/>
                  <a:pt x="394709" y="55899"/>
                </a:cubicBezTo>
                <a:cubicBezTo>
                  <a:pt x="398328" y="66853"/>
                  <a:pt x="413759" y="80664"/>
                  <a:pt x="421093" y="96856"/>
                </a:cubicBezTo>
                <a:cubicBezTo>
                  <a:pt x="320509" y="199536"/>
                  <a:pt x="195350" y="287356"/>
                  <a:pt x="85241" y="383749"/>
                </a:cubicBezTo>
                <a:cubicBezTo>
                  <a:pt x="78479" y="380035"/>
                  <a:pt x="72287" y="369367"/>
                  <a:pt x="65525" y="365652"/>
                </a:cubicBezTo>
                <a:lnTo>
                  <a:pt x="77240" y="350031"/>
                </a:lnTo>
                <a:cubicBezTo>
                  <a:pt x="68858" y="352031"/>
                  <a:pt x="55714" y="348507"/>
                  <a:pt x="47332" y="350031"/>
                </a:cubicBezTo>
                <a:cubicBezTo>
                  <a:pt x="54138" y="342887"/>
                  <a:pt x="60026" y="334915"/>
                  <a:pt x="64858" y="326314"/>
                </a:cubicBezTo>
                <a:cubicBezTo>
                  <a:pt x="59429" y="326314"/>
                  <a:pt x="32473" y="328123"/>
                  <a:pt x="28568" y="328505"/>
                </a:cubicBezTo>
                <a:lnTo>
                  <a:pt x="-7" y="295262"/>
                </a:lnTo>
                <a:cubicBezTo>
                  <a:pt x="34092" y="254590"/>
                  <a:pt x="104101" y="197821"/>
                  <a:pt x="133343" y="174009"/>
                </a:cubicBezTo>
                <a:cubicBezTo>
                  <a:pt x="214019" y="109906"/>
                  <a:pt x="265073" y="63900"/>
                  <a:pt x="346036" y="-13"/>
                </a:cubicBezTo>
                <a:close/>
              </a:path>
            </a:pathLst>
          </a:custGeom>
          <a:solidFill>
            <a:schemeClr val="accent5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sp>
        <p:nvSpPr>
          <p:cNvPr id="12" name="Google Shape;1197;p10">
            <a:extLst>
              <a:ext uri="{FF2B5EF4-FFF2-40B4-BE49-F238E27FC236}">
                <a16:creationId xmlns:a16="http://schemas.microsoft.com/office/drawing/2014/main" id="{41D14FF9-BE01-44D0-8350-464E849DD1DF}"/>
              </a:ext>
            </a:extLst>
          </p:cNvPr>
          <p:cNvSpPr/>
          <p:nvPr/>
        </p:nvSpPr>
        <p:spPr>
          <a:xfrm rot="10800000" flipH="1">
            <a:off x="11048583" y="5649365"/>
            <a:ext cx="841967" cy="900585"/>
          </a:xfrm>
          <a:custGeom>
            <a:avLst/>
            <a:gdLst/>
            <a:ahLst/>
            <a:cxnLst/>
            <a:rect l="l" t="t" r="r" b="b"/>
            <a:pathLst>
              <a:path w="401574" h="405669" extrusionOk="0">
                <a:moveTo>
                  <a:pt x="401567" y="323551"/>
                </a:moveTo>
                <a:lnTo>
                  <a:pt x="380135" y="345269"/>
                </a:lnTo>
                <a:cubicBezTo>
                  <a:pt x="375354" y="339134"/>
                  <a:pt x="369096" y="334315"/>
                  <a:pt x="361943" y="331267"/>
                </a:cubicBezTo>
                <a:cubicBezTo>
                  <a:pt x="360428" y="338391"/>
                  <a:pt x="361800" y="345821"/>
                  <a:pt x="365752" y="351936"/>
                </a:cubicBezTo>
                <a:cubicBezTo>
                  <a:pt x="356066" y="352022"/>
                  <a:pt x="346417" y="350574"/>
                  <a:pt x="337177" y="347650"/>
                </a:cubicBezTo>
                <a:cubicBezTo>
                  <a:pt x="338321" y="353460"/>
                  <a:pt x="348608" y="370415"/>
                  <a:pt x="349846" y="376225"/>
                </a:cubicBezTo>
                <a:cubicBezTo>
                  <a:pt x="339083" y="380701"/>
                  <a:pt x="326414" y="397084"/>
                  <a:pt x="310889" y="405657"/>
                </a:cubicBezTo>
                <a:cubicBezTo>
                  <a:pt x="201065" y="312979"/>
                  <a:pt x="104196" y="194583"/>
                  <a:pt x="-7" y="91903"/>
                </a:cubicBezTo>
                <a:cubicBezTo>
                  <a:pt x="3231" y="84855"/>
                  <a:pt x="13423" y="77902"/>
                  <a:pt x="16566" y="70853"/>
                </a:cubicBezTo>
                <a:lnTo>
                  <a:pt x="32949" y="81426"/>
                </a:lnTo>
                <a:cubicBezTo>
                  <a:pt x="30377" y="73234"/>
                  <a:pt x="32949" y="59804"/>
                  <a:pt x="30377" y="51613"/>
                </a:cubicBezTo>
                <a:cubicBezTo>
                  <a:pt x="38007" y="57880"/>
                  <a:pt x="46389" y="63157"/>
                  <a:pt x="55333" y="67329"/>
                </a:cubicBezTo>
                <a:cubicBezTo>
                  <a:pt x="54857" y="61900"/>
                  <a:pt x="51142" y="35230"/>
                  <a:pt x="50475" y="31324"/>
                </a:cubicBezTo>
                <a:lnTo>
                  <a:pt x="81527" y="-13"/>
                </a:lnTo>
                <a:cubicBezTo>
                  <a:pt x="124580" y="31039"/>
                  <a:pt x="186302" y="96571"/>
                  <a:pt x="212305" y="124479"/>
                </a:cubicBezTo>
                <a:cubicBezTo>
                  <a:pt x="282123" y="200012"/>
                  <a:pt x="331748" y="247542"/>
                  <a:pt x="401567" y="323551"/>
                </a:cubicBezTo>
                <a:close/>
              </a:path>
            </a:pathLst>
          </a:custGeom>
          <a:solidFill>
            <a:schemeClr val="accent4"/>
          </a:solidFill>
          <a:ln w="38100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/>
              <a:sym typeface="Calibri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EBA3F21-8409-4EB0-9F0B-A4D87FA9E2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065" b="98833" l="6196" r="94783">
                        <a14:foregroundMark x1="6196" y1="50808" x2="23478" y2="33932"/>
                        <a14:foregroundMark x1="10435" y1="50000" x2="12935" y2="55386"/>
                        <a14:foregroundMark x1="19239" y1="52693" x2="34783" y2="48743"/>
                        <a14:foregroundMark x1="35978" y1="22531" x2="35978" y2="33662"/>
                        <a14:foregroundMark x1="43261" y1="30162" x2="62717" y2="28097"/>
                        <a14:foregroundMark x1="34239" y1="3142" x2="34783" y2="12388"/>
                        <a14:foregroundMark x1="55543" y1="3501" x2="69457" y2="2244"/>
                        <a14:foregroundMark x1="69457" y1="2244" x2="71304" y2="2244"/>
                        <a14:foregroundMark x1="89565" y1="8707" x2="91522" y2="8707"/>
                        <a14:foregroundMark x1="90543" y1="26661" x2="94457" y2="35368"/>
                        <a14:foregroundMark x1="94457" y1="35368" x2="94783" y2="39318"/>
                        <a14:foregroundMark x1="65217" y1="46948" x2="62065" y2="66786"/>
                        <a14:foregroundMark x1="62065" y1="66786" x2="62065" y2="66786"/>
                        <a14:foregroundMark x1="51957" y1="74865" x2="35761" y2="94704"/>
                        <a14:foregroundMark x1="19674" y1="92998" x2="28913" y2="98474"/>
                        <a14:foregroundMark x1="28913" y1="98474" x2="30435" y2="98833"/>
                        <a14:foregroundMark x1="61522" y1="73609" x2="51957" y2="82675"/>
                        <a14:foregroundMark x1="45217" y1="65350" x2="42500" y2="70108"/>
                        <a14:foregroundMark x1="42500" y1="70108" x2="42500" y2="702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573614" y="2418024"/>
            <a:ext cx="1542517" cy="18677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865B10E-762D-4A57-B2D3-7B5DD513A36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43404" y="2491051"/>
            <a:ext cx="2308187" cy="1582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E5BC105-E83F-46EE-B1B9-73DE333B519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06362" y="4753326"/>
            <a:ext cx="2308187" cy="158275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098D3-3CF2-4756-BD13-22DC5A222EE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92361" l="10000" r="90000">
                        <a14:foregroundMark x1="50000" y1="10069" x2="59286" y2="11285"/>
                        <a14:foregroundMark x1="46786" y1="92361" x2="49762" y2="91493"/>
                        <a14:foregroundMark x1="48929" y1="71354" x2="50833" y2="79861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15472" y="4679803"/>
            <a:ext cx="2308187" cy="158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5067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>
            <a:extLst>
              <a:ext uri="{FF2B5EF4-FFF2-40B4-BE49-F238E27FC236}">
                <a16:creationId xmlns:a16="http://schemas.microsoft.com/office/drawing/2014/main" id="{2BD87B02-BAC3-4415-B931-8FF99AB786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19129" y="-103264"/>
            <a:ext cx="13763298" cy="69612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DEFDA7D-D8F0-4EB6-876A-7DBCF71FD6B4}"/>
              </a:ext>
            </a:extLst>
          </p:cNvPr>
          <p:cNvSpPr/>
          <p:nvPr/>
        </p:nvSpPr>
        <p:spPr>
          <a:xfrm>
            <a:off x="3352800" y="5475890"/>
            <a:ext cx="5496909" cy="9354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FE784865-74FF-4E0C-95E8-E9C425474452}"/>
              </a:ext>
            </a:extLst>
          </p:cNvPr>
          <p:cNvSpPr/>
          <p:nvPr/>
        </p:nvSpPr>
        <p:spPr>
          <a:xfrm>
            <a:off x="3141892" y="5411938"/>
            <a:ext cx="421815" cy="321880"/>
          </a:xfrm>
          <a:prstGeom prst="hear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194DCC1C-259B-41B9-A6BE-41E9BB7BC7E6}"/>
              </a:ext>
            </a:extLst>
          </p:cNvPr>
          <p:cNvSpPr/>
          <p:nvPr/>
        </p:nvSpPr>
        <p:spPr>
          <a:xfrm rot="20973364">
            <a:off x="8349771" y="5452351"/>
            <a:ext cx="557048" cy="520262"/>
          </a:xfrm>
          <a:prstGeom prst="heart">
            <a:avLst/>
          </a:prstGeom>
          <a:solidFill>
            <a:srgbClr val="FF99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8BE3352B-A65F-405A-B824-F3CF6370BBFD}"/>
              </a:ext>
            </a:extLst>
          </p:cNvPr>
          <p:cNvSpPr/>
          <p:nvPr/>
        </p:nvSpPr>
        <p:spPr>
          <a:xfrm rot="20718198">
            <a:off x="1812345" y="5146041"/>
            <a:ext cx="557048" cy="520262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E6077ED3-F19E-4C32-A693-DFB7E585A03B}"/>
              </a:ext>
            </a:extLst>
          </p:cNvPr>
          <p:cNvSpPr/>
          <p:nvPr/>
        </p:nvSpPr>
        <p:spPr>
          <a:xfrm>
            <a:off x="8949360" y="6145197"/>
            <a:ext cx="343930" cy="311215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HocMeoKeu-TieuPhongPhongXiaoFengFengTieuPhanPhanXiaoPanPan-5468692">
            <a:hlinkClick r:id="" action="ppaction://media"/>
            <a:extLst>
              <a:ext uri="{FF2B5EF4-FFF2-40B4-BE49-F238E27FC236}">
                <a16:creationId xmlns:a16="http://schemas.microsoft.com/office/drawing/2014/main" id="{06605365-9BD2-43FC-BCF2-4ECDA8EBBE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988414" y="-329393"/>
            <a:ext cx="1552165" cy="15521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C779F9-648B-F027-9A56-3E175E43ED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66733" y="236742"/>
            <a:ext cx="1743075" cy="5048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19CEA5-A43C-CCDE-60D1-54C9D9DB53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1743075" cy="50482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995BDD7-0FD5-A405-ED69-8F99D7DBA0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750" y="-522299"/>
            <a:ext cx="4041998" cy="24751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C8EE1AB-F0C1-E438-5242-68A71A44CA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8091" y="5273378"/>
            <a:ext cx="10266554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68480"/>
      </p:ext>
    </p:extLst>
  </p:cSld>
  <p:clrMapOvr>
    <a:masterClrMapping/>
  </p:clrMapOvr>
  <p:transition advClick="0" advTm="5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29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6585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;p2">
            <a:extLst>
              <a:ext uri="{FF2B5EF4-FFF2-40B4-BE49-F238E27FC236}">
                <a16:creationId xmlns:a16="http://schemas.microsoft.com/office/drawing/2014/main" id="{0BB0EB20-ACDF-40ED-AA6C-98DFE8FA2F24}"/>
              </a:ext>
            </a:extLst>
          </p:cNvPr>
          <p:cNvSpPr/>
          <p:nvPr/>
        </p:nvSpPr>
        <p:spPr>
          <a:xfrm>
            <a:off x="4415062" y="4871490"/>
            <a:ext cx="2597611" cy="492711"/>
          </a:xfrm>
          <a:custGeom>
            <a:avLst/>
            <a:gdLst/>
            <a:ahLst/>
            <a:cxnLst/>
            <a:rect l="l" t="t" r="r" b="b"/>
            <a:pathLst>
              <a:path w="1365885" h="259079" extrusionOk="0">
                <a:moveTo>
                  <a:pt x="1365885" y="129540"/>
                </a:moveTo>
                <a:cubicBezTo>
                  <a:pt x="1365885" y="201083"/>
                  <a:pt x="1060121" y="259080"/>
                  <a:pt x="682943" y="259080"/>
                </a:cubicBezTo>
                <a:cubicBezTo>
                  <a:pt x="305764" y="259080"/>
                  <a:pt x="0" y="201083"/>
                  <a:pt x="0" y="129540"/>
                </a:cubicBezTo>
                <a:cubicBezTo>
                  <a:pt x="0" y="57997"/>
                  <a:pt x="305764" y="0"/>
                  <a:pt x="682943" y="0"/>
                </a:cubicBezTo>
                <a:cubicBezTo>
                  <a:pt x="1060121" y="0"/>
                  <a:pt x="1365885" y="57997"/>
                  <a:pt x="1365885" y="129540"/>
                </a:cubicBezTo>
                <a:close/>
              </a:path>
            </a:pathLst>
          </a:custGeom>
          <a:solidFill>
            <a:srgbClr val="000000">
              <a:alpha val="1765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" name="Google Shape;12;p2">
            <a:extLst>
              <a:ext uri="{FF2B5EF4-FFF2-40B4-BE49-F238E27FC236}">
                <a16:creationId xmlns:a16="http://schemas.microsoft.com/office/drawing/2014/main" id="{F4D69CA8-22B1-40CE-862F-E143CA4DED4B}"/>
              </a:ext>
            </a:extLst>
          </p:cNvPr>
          <p:cNvSpPr txBox="1">
            <a:spLocks/>
          </p:cNvSpPr>
          <p:nvPr/>
        </p:nvSpPr>
        <p:spPr>
          <a:xfrm>
            <a:off x="7190831" y="5744072"/>
            <a:ext cx="487800" cy="349800"/>
          </a:xfrm>
          <a:prstGeom prst="rect">
            <a:avLst/>
          </a:prstGeom>
        </p:spPr>
        <p:txBody>
          <a:bodyPr spcFirstLastPara="1" wrap="square" lIns="81267" tIns="81267" rIns="81267" bIns="81267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3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" sz="867" b="0" i="0" u="none" strike="noStrike" kern="0" cap="none" spc="0" normalizeH="0" baseline="0" noProof="0">
                <a:ln>
                  <a:noFill/>
                </a:ln>
                <a:solidFill>
                  <a:srgbClr val="B5BB76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lang="en" sz="867" b="0" i="0" u="none" strike="noStrike" kern="0" cap="none" spc="0" normalizeH="0" baseline="0" noProof="0">
              <a:ln>
                <a:noFill/>
              </a:ln>
              <a:solidFill>
                <a:srgbClr val="B5BB76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" name="Google Shape;13;p2">
            <a:extLst>
              <a:ext uri="{FF2B5EF4-FFF2-40B4-BE49-F238E27FC236}">
                <a16:creationId xmlns:a16="http://schemas.microsoft.com/office/drawing/2014/main" id="{1886D243-5325-403D-970A-8B3D08B7850C}"/>
              </a:ext>
            </a:extLst>
          </p:cNvPr>
          <p:cNvGrpSpPr/>
          <p:nvPr/>
        </p:nvGrpSpPr>
        <p:grpSpPr>
          <a:xfrm>
            <a:off x="5648267" y="5431514"/>
            <a:ext cx="529752" cy="461439"/>
            <a:chOff x="6980505" y="2818400"/>
            <a:chExt cx="411320" cy="358279"/>
          </a:xfrm>
        </p:grpSpPr>
        <p:sp>
          <p:nvSpPr>
            <p:cNvPr id="5" name="Google Shape;14;p2">
              <a:extLst>
                <a:ext uri="{FF2B5EF4-FFF2-40B4-BE49-F238E27FC236}">
                  <a16:creationId xmlns:a16="http://schemas.microsoft.com/office/drawing/2014/main" id="{EE2FA35B-3AD5-41A7-A5E6-4760DEEBD2B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" name="Google Shape;15;p2">
              <a:extLst>
                <a:ext uri="{FF2B5EF4-FFF2-40B4-BE49-F238E27FC236}">
                  <a16:creationId xmlns:a16="http://schemas.microsoft.com/office/drawing/2014/main" id="{84D4712F-F891-46E9-9D65-9AF3192E4380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" name="Google Shape;16;p2">
              <a:extLst>
                <a:ext uri="{FF2B5EF4-FFF2-40B4-BE49-F238E27FC236}">
                  <a16:creationId xmlns:a16="http://schemas.microsoft.com/office/drawing/2014/main" id="{44EC698F-5BDE-41B7-99B7-C7F408FA559D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17;p2">
              <a:extLst>
                <a:ext uri="{FF2B5EF4-FFF2-40B4-BE49-F238E27FC236}">
                  <a16:creationId xmlns:a16="http://schemas.microsoft.com/office/drawing/2014/main" id="{8D74CDB4-35DE-4180-984E-D411485CBC12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18;p2">
              <a:extLst>
                <a:ext uri="{FF2B5EF4-FFF2-40B4-BE49-F238E27FC236}">
                  <a16:creationId xmlns:a16="http://schemas.microsoft.com/office/drawing/2014/main" id="{C8866C0F-A54F-42CA-94B2-858BFCB90121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19;p2">
              <a:extLst>
                <a:ext uri="{FF2B5EF4-FFF2-40B4-BE49-F238E27FC236}">
                  <a16:creationId xmlns:a16="http://schemas.microsoft.com/office/drawing/2014/main" id="{87BD9D82-C164-424B-862C-D92551EF304F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0;p2">
              <a:extLst>
                <a:ext uri="{FF2B5EF4-FFF2-40B4-BE49-F238E27FC236}">
                  <a16:creationId xmlns:a16="http://schemas.microsoft.com/office/drawing/2014/main" id="{B54F6AB1-0FCF-429E-A254-3821390AACDA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" name="Google Shape;21;p2">
            <a:extLst>
              <a:ext uri="{FF2B5EF4-FFF2-40B4-BE49-F238E27FC236}">
                <a16:creationId xmlns:a16="http://schemas.microsoft.com/office/drawing/2014/main" id="{6374B8B8-76F2-4F63-8744-0949FCAC2E80}"/>
              </a:ext>
            </a:extLst>
          </p:cNvPr>
          <p:cNvGrpSpPr/>
          <p:nvPr/>
        </p:nvGrpSpPr>
        <p:grpSpPr>
          <a:xfrm>
            <a:off x="5636553" y="5284270"/>
            <a:ext cx="529752" cy="461439"/>
            <a:chOff x="6980505" y="2818400"/>
            <a:chExt cx="411320" cy="358279"/>
          </a:xfrm>
        </p:grpSpPr>
        <p:sp>
          <p:nvSpPr>
            <p:cNvPr id="13" name="Google Shape;22;p2">
              <a:extLst>
                <a:ext uri="{FF2B5EF4-FFF2-40B4-BE49-F238E27FC236}">
                  <a16:creationId xmlns:a16="http://schemas.microsoft.com/office/drawing/2014/main" id="{B32040CE-0C51-424D-8A6C-B5BA76D4D58C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3;p2">
              <a:extLst>
                <a:ext uri="{FF2B5EF4-FFF2-40B4-BE49-F238E27FC236}">
                  <a16:creationId xmlns:a16="http://schemas.microsoft.com/office/drawing/2014/main" id="{2FFCCF82-BDEF-4059-85BD-80F721D79B6D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24;p2">
              <a:extLst>
                <a:ext uri="{FF2B5EF4-FFF2-40B4-BE49-F238E27FC236}">
                  <a16:creationId xmlns:a16="http://schemas.microsoft.com/office/drawing/2014/main" id="{4F2BEF9D-E5A0-42B0-845B-0C90908B9CD9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25;p2">
              <a:extLst>
                <a:ext uri="{FF2B5EF4-FFF2-40B4-BE49-F238E27FC236}">
                  <a16:creationId xmlns:a16="http://schemas.microsoft.com/office/drawing/2014/main" id="{5F384A93-A952-4FDF-8B56-12CAB2A96C36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6;p2">
              <a:extLst>
                <a:ext uri="{FF2B5EF4-FFF2-40B4-BE49-F238E27FC236}">
                  <a16:creationId xmlns:a16="http://schemas.microsoft.com/office/drawing/2014/main" id="{95DBCEB0-E31B-4EE2-BC69-CC19381683B3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7;p2">
              <a:extLst>
                <a:ext uri="{FF2B5EF4-FFF2-40B4-BE49-F238E27FC236}">
                  <a16:creationId xmlns:a16="http://schemas.microsoft.com/office/drawing/2014/main" id="{E6771EE4-2A42-45DF-8514-43F49FEA5C75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8;p2">
              <a:extLst>
                <a:ext uri="{FF2B5EF4-FFF2-40B4-BE49-F238E27FC236}">
                  <a16:creationId xmlns:a16="http://schemas.microsoft.com/office/drawing/2014/main" id="{CE8F3CA0-8DC3-4343-B452-CB3688A04027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" name="Google Shape;29;p2">
            <a:extLst>
              <a:ext uri="{FF2B5EF4-FFF2-40B4-BE49-F238E27FC236}">
                <a16:creationId xmlns:a16="http://schemas.microsoft.com/office/drawing/2014/main" id="{568B9A44-4FF7-42DA-B5FB-55CA346F6E88}"/>
              </a:ext>
            </a:extLst>
          </p:cNvPr>
          <p:cNvGrpSpPr/>
          <p:nvPr/>
        </p:nvGrpSpPr>
        <p:grpSpPr>
          <a:xfrm>
            <a:off x="6299150" y="5615568"/>
            <a:ext cx="529752" cy="461439"/>
            <a:chOff x="6980505" y="2818400"/>
            <a:chExt cx="411320" cy="358279"/>
          </a:xfrm>
        </p:grpSpPr>
        <p:sp>
          <p:nvSpPr>
            <p:cNvPr id="21" name="Google Shape;30;p2">
              <a:extLst>
                <a:ext uri="{FF2B5EF4-FFF2-40B4-BE49-F238E27FC236}">
                  <a16:creationId xmlns:a16="http://schemas.microsoft.com/office/drawing/2014/main" id="{ACA8F8F6-8A82-468F-A1F3-F5F7FE11E7EE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1;p2">
              <a:extLst>
                <a:ext uri="{FF2B5EF4-FFF2-40B4-BE49-F238E27FC236}">
                  <a16:creationId xmlns:a16="http://schemas.microsoft.com/office/drawing/2014/main" id="{7579811B-9F53-4B92-BE88-037FFE9E2D79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2;p2">
              <a:extLst>
                <a:ext uri="{FF2B5EF4-FFF2-40B4-BE49-F238E27FC236}">
                  <a16:creationId xmlns:a16="http://schemas.microsoft.com/office/drawing/2014/main" id="{D7C7F9F5-B9B7-4A0F-98CE-BBD56E375A2C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3;p2">
              <a:extLst>
                <a:ext uri="{FF2B5EF4-FFF2-40B4-BE49-F238E27FC236}">
                  <a16:creationId xmlns:a16="http://schemas.microsoft.com/office/drawing/2014/main" id="{34E0EA7C-5A5F-4201-A46C-21CFE49114BC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4;p2">
              <a:extLst>
                <a:ext uri="{FF2B5EF4-FFF2-40B4-BE49-F238E27FC236}">
                  <a16:creationId xmlns:a16="http://schemas.microsoft.com/office/drawing/2014/main" id="{52F4D17B-6FD2-4AE9-BD29-BC41E9C73BD5}"/>
                </a:ext>
              </a:extLst>
            </p:cNvPr>
            <p:cNvSpPr/>
            <p:nvPr/>
          </p:nvSpPr>
          <p:spPr>
            <a:xfrm>
              <a:off x="7063976" y="2871164"/>
              <a:ext cx="297220" cy="195410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;p2">
              <a:extLst>
                <a:ext uri="{FF2B5EF4-FFF2-40B4-BE49-F238E27FC236}">
                  <a16:creationId xmlns:a16="http://schemas.microsoft.com/office/drawing/2014/main" id="{1365F275-2910-4249-B671-4ACABF0B3642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6;p2">
              <a:extLst>
                <a:ext uri="{FF2B5EF4-FFF2-40B4-BE49-F238E27FC236}">
                  <a16:creationId xmlns:a16="http://schemas.microsoft.com/office/drawing/2014/main" id="{40841380-E306-4406-9BDF-1784815B9A69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37;p2">
            <a:extLst>
              <a:ext uri="{FF2B5EF4-FFF2-40B4-BE49-F238E27FC236}">
                <a16:creationId xmlns:a16="http://schemas.microsoft.com/office/drawing/2014/main" id="{D88E9AFB-73EA-408B-947B-9C8A73A5EF6B}"/>
              </a:ext>
            </a:extLst>
          </p:cNvPr>
          <p:cNvGrpSpPr/>
          <p:nvPr/>
        </p:nvGrpSpPr>
        <p:grpSpPr>
          <a:xfrm>
            <a:off x="6287437" y="5468324"/>
            <a:ext cx="529752" cy="461439"/>
            <a:chOff x="6980505" y="2818400"/>
            <a:chExt cx="411320" cy="358279"/>
          </a:xfrm>
        </p:grpSpPr>
        <p:sp>
          <p:nvSpPr>
            <p:cNvPr id="29" name="Google Shape;38;p2">
              <a:extLst>
                <a:ext uri="{FF2B5EF4-FFF2-40B4-BE49-F238E27FC236}">
                  <a16:creationId xmlns:a16="http://schemas.microsoft.com/office/drawing/2014/main" id="{670D6B6A-6577-4FFA-8D0C-57341F4F7168}"/>
                </a:ext>
              </a:extLst>
            </p:cNvPr>
            <p:cNvSpPr/>
            <p:nvPr/>
          </p:nvSpPr>
          <p:spPr>
            <a:xfrm>
              <a:off x="6980505" y="2889544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2"/>
                    <a:pt x="46027" y="260582"/>
                    <a:pt x="10455" y="185693"/>
                  </a:cubicBezTo>
                  <a:cubicBezTo>
                    <a:pt x="-25117" y="110804"/>
                    <a:pt x="32921" y="30298"/>
                    <a:pt x="141510" y="5959"/>
                  </a:cubicBezTo>
                  <a:cubicBezTo>
                    <a:pt x="248227" y="-16507"/>
                    <a:pt x="364305" y="26554"/>
                    <a:pt x="399877" y="101443"/>
                  </a:cubicBezTo>
                  <a:cubicBezTo>
                    <a:pt x="433577" y="176332"/>
                    <a:pt x="375538" y="256837"/>
                    <a:pt x="268821" y="28117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9;p2">
              <a:extLst>
                <a:ext uri="{FF2B5EF4-FFF2-40B4-BE49-F238E27FC236}">
                  <a16:creationId xmlns:a16="http://schemas.microsoft.com/office/drawing/2014/main" id="{E9C267EA-A5F7-47F3-B177-DE5BFE3CE731}"/>
                </a:ext>
              </a:extLst>
            </p:cNvPr>
            <p:cNvSpPr/>
            <p:nvPr/>
          </p:nvSpPr>
          <p:spPr>
            <a:xfrm>
              <a:off x="6981598" y="2949798"/>
              <a:ext cx="410016" cy="205944"/>
            </a:xfrm>
            <a:custGeom>
              <a:avLst/>
              <a:gdLst/>
              <a:ahLst/>
              <a:cxnLst/>
              <a:rect l="l" t="t" r="r" b="b"/>
              <a:pathLst>
                <a:path w="410016" h="205944" extrusionOk="0">
                  <a:moveTo>
                    <a:pt x="0" y="89867"/>
                  </a:moveTo>
                  <a:lnTo>
                    <a:pt x="1872" y="0"/>
                  </a:lnTo>
                  <a:lnTo>
                    <a:pt x="410017" y="13106"/>
                  </a:lnTo>
                  <a:lnTo>
                    <a:pt x="406272" y="101100"/>
                  </a:lnTo>
                  <a:lnTo>
                    <a:pt x="202200" y="205944"/>
                  </a:ln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40;p2">
              <a:extLst>
                <a:ext uri="{FF2B5EF4-FFF2-40B4-BE49-F238E27FC236}">
                  <a16:creationId xmlns:a16="http://schemas.microsoft.com/office/drawing/2014/main" id="{F9191628-360C-4754-8099-43797C7862A3}"/>
                </a:ext>
              </a:extLst>
            </p:cNvPr>
            <p:cNvSpPr/>
            <p:nvPr/>
          </p:nvSpPr>
          <p:spPr>
            <a:xfrm>
              <a:off x="6982377" y="2818400"/>
              <a:ext cx="409447" cy="287135"/>
            </a:xfrm>
            <a:custGeom>
              <a:avLst/>
              <a:gdLst/>
              <a:ahLst/>
              <a:cxnLst/>
              <a:rect l="l" t="t" r="r" b="b"/>
              <a:pathLst>
                <a:path w="409447" h="287135" extrusionOk="0">
                  <a:moveTo>
                    <a:pt x="268821" y="281176"/>
                  </a:moveTo>
                  <a:cubicBezTo>
                    <a:pt x="162105" y="303643"/>
                    <a:pt x="46027" y="260582"/>
                    <a:pt x="10455" y="185693"/>
                  </a:cubicBezTo>
                  <a:cubicBezTo>
                    <a:pt x="-25118" y="110804"/>
                    <a:pt x="32921" y="30298"/>
                    <a:pt x="141510" y="5959"/>
                  </a:cubicBezTo>
                  <a:cubicBezTo>
                    <a:pt x="248227" y="-16507"/>
                    <a:pt x="364304" y="26554"/>
                    <a:pt x="399877" y="101443"/>
                  </a:cubicBezTo>
                  <a:cubicBezTo>
                    <a:pt x="433577" y="178204"/>
                    <a:pt x="375538" y="258709"/>
                    <a:pt x="268821" y="28117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41;p2">
              <a:extLst>
                <a:ext uri="{FF2B5EF4-FFF2-40B4-BE49-F238E27FC236}">
                  <a16:creationId xmlns:a16="http://schemas.microsoft.com/office/drawing/2014/main" id="{9407E53C-CBDF-41C2-A656-44C23C41F0E4}"/>
                </a:ext>
              </a:extLst>
            </p:cNvPr>
            <p:cNvSpPr/>
            <p:nvPr/>
          </p:nvSpPr>
          <p:spPr>
            <a:xfrm>
              <a:off x="7035528" y="2855985"/>
              <a:ext cx="298414" cy="200730"/>
            </a:xfrm>
            <a:custGeom>
              <a:avLst/>
              <a:gdLst/>
              <a:ahLst/>
              <a:cxnLst/>
              <a:rect l="l" t="t" r="r" b="b"/>
              <a:pathLst>
                <a:path w="298414" h="200730" extrusionOk="0">
                  <a:moveTo>
                    <a:pt x="112699" y="2073"/>
                  </a:moveTo>
                  <a:cubicBezTo>
                    <a:pt x="32193" y="13307"/>
                    <a:pt x="-14612" y="65729"/>
                    <a:pt x="4110" y="120023"/>
                  </a:cubicBezTo>
                  <a:cubicBezTo>
                    <a:pt x="24704" y="174318"/>
                    <a:pt x="107082" y="209890"/>
                    <a:pt x="185715" y="198657"/>
                  </a:cubicBezTo>
                  <a:cubicBezTo>
                    <a:pt x="266221" y="187423"/>
                    <a:pt x="313026" y="135001"/>
                    <a:pt x="294304" y="80707"/>
                  </a:cubicBezTo>
                  <a:cubicBezTo>
                    <a:pt x="273710" y="26412"/>
                    <a:pt x="191332" y="-9160"/>
                    <a:pt x="112699" y="2073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42;p2">
              <a:extLst>
                <a:ext uri="{FF2B5EF4-FFF2-40B4-BE49-F238E27FC236}">
                  <a16:creationId xmlns:a16="http://schemas.microsoft.com/office/drawing/2014/main" id="{8084DCFE-10F6-4211-ADEB-891C4CCB0FAD}"/>
                </a:ext>
              </a:extLst>
            </p:cNvPr>
            <p:cNvSpPr/>
            <p:nvPr/>
          </p:nvSpPr>
          <p:spPr>
            <a:xfrm>
              <a:off x="7078729" y="2871164"/>
              <a:ext cx="282359" cy="189059"/>
            </a:xfrm>
            <a:custGeom>
              <a:avLst/>
              <a:gdLst/>
              <a:ahLst/>
              <a:cxnLst/>
              <a:rect l="l" t="t" r="r" b="b"/>
              <a:pathLst>
                <a:path w="297220" h="195410" extrusionOk="0">
                  <a:moveTo>
                    <a:pt x="0" y="170372"/>
                  </a:moveTo>
                  <a:lnTo>
                    <a:pt x="241517" y="0"/>
                  </a:lnTo>
                  <a:cubicBezTo>
                    <a:pt x="241517" y="0"/>
                    <a:pt x="357594" y="97355"/>
                    <a:pt x="254622" y="164756"/>
                  </a:cubicBezTo>
                  <a:cubicBezTo>
                    <a:pt x="151650" y="230283"/>
                    <a:pt x="0" y="170372"/>
                    <a:pt x="0" y="170372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43;p2">
              <a:extLst>
                <a:ext uri="{FF2B5EF4-FFF2-40B4-BE49-F238E27FC236}">
                  <a16:creationId xmlns:a16="http://schemas.microsoft.com/office/drawing/2014/main" id="{0BBE7995-3F21-4CEC-9B09-CA477ED3DA50}"/>
                </a:ext>
              </a:extLst>
            </p:cNvPr>
            <p:cNvSpPr/>
            <p:nvPr/>
          </p:nvSpPr>
          <p:spPr>
            <a:xfrm>
              <a:off x="7122015" y="3077109"/>
              <a:ext cx="24338" cy="5616"/>
            </a:xfrm>
            <a:custGeom>
              <a:avLst/>
              <a:gdLst/>
              <a:ahLst/>
              <a:cxnLst/>
              <a:rect l="l" t="t" r="r" b="b"/>
              <a:pathLst>
                <a:path w="24338" h="5616" extrusionOk="0">
                  <a:moveTo>
                    <a:pt x="0" y="0"/>
                  </a:moveTo>
                  <a:lnTo>
                    <a:pt x="24339" y="5617"/>
                  </a:ln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44;p2">
              <a:extLst>
                <a:ext uri="{FF2B5EF4-FFF2-40B4-BE49-F238E27FC236}">
                  <a16:creationId xmlns:a16="http://schemas.microsoft.com/office/drawing/2014/main" id="{48634504-4CD7-4C0A-A8BA-B916CCDC02C5}"/>
                </a:ext>
              </a:extLst>
            </p:cNvPr>
            <p:cNvSpPr/>
            <p:nvPr/>
          </p:nvSpPr>
          <p:spPr>
            <a:xfrm>
              <a:off x="7185671" y="2837159"/>
              <a:ext cx="74888" cy="15283"/>
            </a:xfrm>
            <a:custGeom>
              <a:avLst/>
              <a:gdLst/>
              <a:ahLst/>
              <a:cxnLst/>
              <a:rect l="l" t="t" r="r" b="b"/>
              <a:pathLst>
                <a:path w="74888" h="15283" extrusionOk="0">
                  <a:moveTo>
                    <a:pt x="0" y="306"/>
                  </a:moveTo>
                  <a:cubicBezTo>
                    <a:pt x="0" y="306"/>
                    <a:pt x="37444" y="-3439"/>
                    <a:pt x="74889" y="15283"/>
                  </a:cubicBezTo>
                </a:path>
              </a:pathLst>
            </a:custGeom>
            <a:noFill/>
            <a:ln w="192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6" name="Google Shape;45;p2">
            <a:extLst>
              <a:ext uri="{FF2B5EF4-FFF2-40B4-BE49-F238E27FC236}">
                <a16:creationId xmlns:a16="http://schemas.microsoft.com/office/drawing/2014/main" id="{41EF3273-817C-40E3-99BE-5D0D2FEE9AE9}"/>
              </a:ext>
            </a:extLst>
          </p:cNvPr>
          <p:cNvSpPr/>
          <p:nvPr/>
        </p:nvSpPr>
        <p:spPr>
          <a:xfrm>
            <a:off x="6397439" y="546569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" name="Google Shape;46;p2">
            <a:extLst>
              <a:ext uri="{FF2B5EF4-FFF2-40B4-BE49-F238E27FC236}">
                <a16:creationId xmlns:a16="http://schemas.microsoft.com/office/drawing/2014/main" id="{5AB2CE0D-F297-4592-B4B2-C5E5217E36B7}"/>
              </a:ext>
            </a:extLst>
          </p:cNvPr>
          <p:cNvSpPr/>
          <p:nvPr/>
        </p:nvSpPr>
        <p:spPr>
          <a:xfrm>
            <a:off x="5979133" y="5720020"/>
            <a:ext cx="158221" cy="158221"/>
          </a:xfrm>
          <a:custGeom>
            <a:avLst/>
            <a:gdLst/>
            <a:ahLst/>
            <a:cxnLst/>
            <a:rect l="l" t="t" r="r" b="b"/>
            <a:pathLst>
              <a:path w="151649" h="151650" extrusionOk="0">
                <a:moveTo>
                  <a:pt x="76761" y="0"/>
                </a:moveTo>
                <a:lnTo>
                  <a:pt x="97356" y="56167"/>
                </a:lnTo>
                <a:lnTo>
                  <a:pt x="151650" y="76761"/>
                </a:lnTo>
                <a:lnTo>
                  <a:pt x="97356" y="97356"/>
                </a:lnTo>
                <a:lnTo>
                  <a:pt x="76761" y="151650"/>
                </a:lnTo>
                <a:lnTo>
                  <a:pt x="56167" y="97356"/>
                </a:lnTo>
                <a:lnTo>
                  <a:pt x="0" y="76761"/>
                </a:lnTo>
                <a:lnTo>
                  <a:pt x="56167" y="56167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8" name="Google Shape;47;p2">
            <a:extLst>
              <a:ext uri="{FF2B5EF4-FFF2-40B4-BE49-F238E27FC236}">
                <a16:creationId xmlns:a16="http://schemas.microsoft.com/office/drawing/2014/main" id="{77270D73-CC64-45F6-B5AE-29A3B346F47D}"/>
              </a:ext>
            </a:extLst>
          </p:cNvPr>
          <p:cNvGrpSpPr/>
          <p:nvPr/>
        </p:nvGrpSpPr>
        <p:grpSpPr>
          <a:xfrm flipH="1">
            <a:off x="6947617" y="4665868"/>
            <a:ext cx="724908" cy="974798"/>
            <a:chOff x="3808245" y="4904805"/>
            <a:chExt cx="695022" cy="934610"/>
          </a:xfrm>
        </p:grpSpPr>
        <p:grpSp>
          <p:nvGrpSpPr>
            <p:cNvPr id="39" name="Google Shape;48;p2">
              <a:extLst>
                <a:ext uri="{FF2B5EF4-FFF2-40B4-BE49-F238E27FC236}">
                  <a16:creationId xmlns:a16="http://schemas.microsoft.com/office/drawing/2014/main" id="{D7F0CE5B-A7CB-41A8-8B40-A55228D1E83C}"/>
                </a:ext>
              </a:extLst>
            </p:cNvPr>
            <p:cNvGrpSpPr/>
            <p:nvPr/>
          </p:nvGrpSpPr>
          <p:grpSpPr>
            <a:xfrm>
              <a:off x="4177213" y="5145436"/>
              <a:ext cx="312192" cy="244800"/>
              <a:chOff x="5545605" y="2504907"/>
              <a:chExt cx="312192" cy="244800"/>
            </a:xfrm>
          </p:grpSpPr>
          <p:sp>
            <p:nvSpPr>
              <p:cNvPr id="114" name="Google Shape;49;p2">
                <a:extLst>
                  <a:ext uri="{FF2B5EF4-FFF2-40B4-BE49-F238E27FC236}">
                    <a16:creationId xmlns:a16="http://schemas.microsoft.com/office/drawing/2014/main" id="{5B02C340-40F6-48CD-9BC7-6371879C50A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5" name="Google Shape;50;p2">
                <a:extLst>
                  <a:ext uri="{FF2B5EF4-FFF2-40B4-BE49-F238E27FC236}">
                    <a16:creationId xmlns:a16="http://schemas.microsoft.com/office/drawing/2014/main" id="{82FF86E8-591A-4BD1-988C-3C6C029A6D9D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51;p2">
                <a:extLst>
                  <a:ext uri="{FF2B5EF4-FFF2-40B4-BE49-F238E27FC236}">
                    <a16:creationId xmlns:a16="http://schemas.microsoft.com/office/drawing/2014/main" id="{CF65E209-D05E-44FD-A39F-EEA08098298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7" name="Google Shape;52;p2">
                <a:extLst>
                  <a:ext uri="{FF2B5EF4-FFF2-40B4-BE49-F238E27FC236}">
                    <a16:creationId xmlns:a16="http://schemas.microsoft.com/office/drawing/2014/main" id="{1819D2A2-E338-46CF-8907-CABA9CD87EB7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" name="Google Shape;53;p2">
                <a:extLst>
                  <a:ext uri="{FF2B5EF4-FFF2-40B4-BE49-F238E27FC236}">
                    <a16:creationId xmlns:a16="http://schemas.microsoft.com/office/drawing/2014/main" id="{29189F86-9FE4-48D2-AF97-5ACFD0436332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54;p2">
                <a:extLst>
                  <a:ext uri="{FF2B5EF4-FFF2-40B4-BE49-F238E27FC236}">
                    <a16:creationId xmlns:a16="http://schemas.microsoft.com/office/drawing/2014/main" id="{F208E4E9-DA4B-4356-B9F6-643162A25C8D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0" name="Google Shape;55;p2">
              <a:extLst>
                <a:ext uri="{FF2B5EF4-FFF2-40B4-BE49-F238E27FC236}">
                  <a16:creationId xmlns:a16="http://schemas.microsoft.com/office/drawing/2014/main" id="{B9F465C1-7546-4FE6-9C33-3A37055261F8}"/>
                </a:ext>
              </a:extLst>
            </p:cNvPr>
            <p:cNvGrpSpPr/>
            <p:nvPr/>
          </p:nvGrpSpPr>
          <p:grpSpPr>
            <a:xfrm>
              <a:off x="4165984" y="5071643"/>
              <a:ext cx="312192" cy="244800"/>
              <a:chOff x="5545605" y="2504907"/>
              <a:chExt cx="312192" cy="244800"/>
            </a:xfrm>
          </p:grpSpPr>
          <p:sp>
            <p:nvSpPr>
              <p:cNvPr id="108" name="Google Shape;56;p2">
                <a:extLst>
                  <a:ext uri="{FF2B5EF4-FFF2-40B4-BE49-F238E27FC236}">
                    <a16:creationId xmlns:a16="http://schemas.microsoft.com/office/drawing/2014/main" id="{B4FE793D-F53F-415B-BAC1-6C4B525250A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57;p2">
                <a:extLst>
                  <a:ext uri="{FF2B5EF4-FFF2-40B4-BE49-F238E27FC236}">
                    <a16:creationId xmlns:a16="http://schemas.microsoft.com/office/drawing/2014/main" id="{668A7746-B341-450F-9902-3D2057FB6DFB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" name="Google Shape;58;p2">
                <a:extLst>
                  <a:ext uri="{FF2B5EF4-FFF2-40B4-BE49-F238E27FC236}">
                    <a16:creationId xmlns:a16="http://schemas.microsoft.com/office/drawing/2014/main" id="{B7C4B60D-3C89-4884-8CED-E461B519382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" name="Google Shape;59;p2">
                <a:extLst>
                  <a:ext uri="{FF2B5EF4-FFF2-40B4-BE49-F238E27FC236}">
                    <a16:creationId xmlns:a16="http://schemas.microsoft.com/office/drawing/2014/main" id="{907A52EF-A646-4A33-9479-FE732088489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" name="Google Shape;60;p2">
                <a:extLst>
                  <a:ext uri="{FF2B5EF4-FFF2-40B4-BE49-F238E27FC236}">
                    <a16:creationId xmlns:a16="http://schemas.microsoft.com/office/drawing/2014/main" id="{B364DCC1-EA40-4920-AE87-8045E69F80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3" name="Google Shape;61;p2">
                <a:extLst>
                  <a:ext uri="{FF2B5EF4-FFF2-40B4-BE49-F238E27FC236}">
                    <a16:creationId xmlns:a16="http://schemas.microsoft.com/office/drawing/2014/main" id="{46E8C31C-636B-467E-992F-68F90C2ACD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1" name="Google Shape;62;p2">
              <a:extLst>
                <a:ext uri="{FF2B5EF4-FFF2-40B4-BE49-F238E27FC236}">
                  <a16:creationId xmlns:a16="http://schemas.microsoft.com/office/drawing/2014/main" id="{B0E138A5-DCE8-41A0-A49F-F57876EFA164}"/>
                </a:ext>
              </a:extLst>
            </p:cNvPr>
            <p:cNvGrpSpPr/>
            <p:nvPr/>
          </p:nvGrpSpPr>
          <p:grpSpPr>
            <a:xfrm>
              <a:off x="4169193" y="4978599"/>
              <a:ext cx="312192" cy="244800"/>
              <a:chOff x="5545605" y="2504907"/>
              <a:chExt cx="312192" cy="244800"/>
            </a:xfrm>
          </p:grpSpPr>
          <p:sp>
            <p:nvSpPr>
              <p:cNvPr id="102" name="Google Shape;63;p2">
                <a:extLst>
                  <a:ext uri="{FF2B5EF4-FFF2-40B4-BE49-F238E27FC236}">
                    <a16:creationId xmlns:a16="http://schemas.microsoft.com/office/drawing/2014/main" id="{513CDDDD-1CB8-41FA-830B-8F88179C6248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3" name="Google Shape;64;p2">
                <a:extLst>
                  <a:ext uri="{FF2B5EF4-FFF2-40B4-BE49-F238E27FC236}">
                    <a16:creationId xmlns:a16="http://schemas.microsoft.com/office/drawing/2014/main" id="{1402C090-1125-49F9-8A05-74C30CEE084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4" name="Google Shape;65;p2">
                <a:extLst>
                  <a:ext uri="{FF2B5EF4-FFF2-40B4-BE49-F238E27FC236}">
                    <a16:creationId xmlns:a16="http://schemas.microsoft.com/office/drawing/2014/main" id="{3166BFE7-D708-43CE-9173-F17B60A5385A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5" name="Google Shape;66;p2">
                <a:extLst>
                  <a:ext uri="{FF2B5EF4-FFF2-40B4-BE49-F238E27FC236}">
                    <a16:creationId xmlns:a16="http://schemas.microsoft.com/office/drawing/2014/main" id="{AFEFB7C1-2E7B-4046-8D51-21DCCE0A9C38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6" name="Google Shape;67;p2">
                <a:extLst>
                  <a:ext uri="{FF2B5EF4-FFF2-40B4-BE49-F238E27FC236}">
                    <a16:creationId xmlns:a16="http://schemas.microsoft.com/office/drawing/2014/main" id="{5B1BDAAD-8723-495A-9CD4-0375CEAA9D77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7" name="Google Shape;68;p2">
                <a:extLst>
                  <a:ext uri="{FF2B5EF4-FFF2-40B4-BE49-F238E27FC236}">
                    <a16:creationId xmlns:a16="http://schemas.microsoft.com/office/drawing/2014/main" id="{1CDB0B8D-8AF4-41E4-8986-653CF76A951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2" name="Google Shape;69;p2">
              <a:extLst>
                <a:ext uri="{FF2B5EF4-FFF2-40B4-BE49-F238E27FC236}">
                  <a16:creationId xmlns:a16="http://schemas.microsoft.com/office/drawing/2014/main" id="{A72C4E43-77EE-42E2-AC77-2C46937CF2F3}"/>
                </a:ext>
              </a:extLst>
            </p:cNvPr>
            <p:cNvGrpSpPr/>
            <p:nvPr/>
          </p:nvGrpSpPr>
          <p:grpSpPr>
            <a:xfrm>
              <a:off x="4172401" y="4904805"/>
              <a:ext cx="312192" cy="244800"/>
              <a:chOff x="5545605" y="2504907"/>
              <a:chExt cx="312192" cy="244800"/>
            </a:xfrm>
          </p:grpSpPr>
          <p:sp>
            <p:nvSpPr>
              <p:cNvPr id="96" name="Google Shape;70;p2">
                <a:extLst>
                  <a:ext uri="{FF2B5EF4-FFF2-40B4-BE49-F238E27FC236}">
                    <a16:creationId xmlns:a16="http://schemas.microsoft.com/office/drawing/2014/main" id="{734B6BCD-B9FB-4726-AD2D-762DB954EED2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7" name="Google Shape;71;p2">
                <a:extLst>
                  <a:ext uri="{FF2B5EF4-FFF2-40B4-BE49-F238E27FC236}">
                    <a16:creationId xmlns:a16="http://schemas.microsoft.com/office/drawing/2014/main" id="{ACF83D59-2CF0-4230-86E5-0AB14757BC89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8" name="Google Shape;72;p2">
                <a:extLst>
                  <a:ext uri="{FF2B5EF4-FFF2-40B4-BE49-F238E27FC236}">
                    <a16:creationId xmlns:a16="http://schemas.microsoft.com/office/drawing/2014/main" id="{39CD094F-07C3-44CD-B13A-24EF8F21E37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" name="Google Shape;73;p2">
                <a:extLst>
                  <a:ext uri="{FF2B5EF4-FFF2-40B4-BE49-F238E27FC236}">
                    <a16:creationId xmlns:a16="http://schemas.microsoft.com/office/drawing/2014/main" id="{878DE797-1584-4C04-B65C-DB8BD6F94C9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" name="Google Shape;74;p2">
                <a:extLst>
                  <a:ext uri="{FF2B5EF4-FFF2-40B4-BE49-F238E27FC236}">
                    <a16:creationId xmlns:a16="http://schemas.microsoft.com/office/drawing/2014/main" id="{932104B0-0F25-4F6A-8B86-F04E8C95231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" name="Google Shape;75;p2">
                <a:extLst>
                  <a:ext uri="{FF2B5EF4-FFF2-40B4-BE49-F238E27FC236}">
                    <a16:creationId xmlns:a16="http://schemas.microsoft.com/office/drawing/2014/main" id="{8097CBC7-4ED3-4939-BB98-40312C68E98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3" name="Google Shape;76;p2">
              <a:extLst>
                <a:ext uri="{FF2B5EF4-FFF2-40B4-BE49-F238E27FC236}">
                  <a16:creationId xmlns:a16="http://schemas.microsoft.com/office/drawing/2014/main" id="{25D09EF0-F611-484F-8849-BD27340DD2BA}"/>
                </a:ext>
              </a:extLst>
            </p:cNvPr>
            <p:cNvGrpSpPr/>
            <p:nvPr/>
          </p:nvGrpSpPr>
          <p:grpSpPr>
            <a:xfrm>
              <a:off x="3819474" y="5321899"/>
              <a:ext cx="312192" cy="244800"/>
              <a:chOff x="5545605" y="2504907"/>
              <a:chExt cx="312192" cy="244800"/>
            </a:xfrm>
          </p:grpSpPr>
          <p:sp>
            <p:nvSpPr>
              <p:cNvPr id="90" name="Google Shape;77;p2">
                <a:extLst>
                  <a:ext uri="{FF2B5EF4-FFF2-40B4-BE49-F238E27FC236}">
                    <a16:creationId xmlns:a16="http://schemas.microsoft.com/office/drawing/2014/main" id="{0B0D2881-E75E-41AB-BD30-0BDD4722A39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8;p2">
                <a:extLst>
                  <a:ext uri="{FF2B5EF4-FFF2-40B4-BE49-F238E27FC236}">
                    <a16:creationId xmlns:a16="http://schemas.microsoft.com/office/drawing/2014/main" id="{6E1E8936-D7E7-4D66-B6AF-56A3B691B0D8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9;p2">
                <a:extLst>
                  <a:ext uri="{FF2B5EF4-FFF2-40B4-BE49-F238E27FC236}">
                    <a16:creationId xmlns:a16="http://schemas.microsoft.com/office/drawing/2014/main" id="{8DD8804F-2C4D-4C77-A232-0D92D34811A2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80;p2">
                <a:extLst>
                  <a:ext uri="{FF2B5EF4-FFF2-40B4-BE49-F238E27FC236}">
                    <a16:creationId xmlns:a16="http://schemas.microsoft.com/office/drawing/2014/main" id="{AD081279-4D95-495F-B43A-B738EB49F772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4" name="Google Shape;81;p2">
                <a:extLst>
                  <a:ext uri="{FF2B5EF4-FFF2-40B4-BE49-F238E27FC236}">
                    <a16:creationId xmlns:a16="http://schemas.microsoft.com/office/drawing/2014/main" id="{B37C0B85-E18F-42D2-9A55-2C3A907BC3D3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82;p2">
                <a:extLst>
                  <a:ext uri="{FF2B5EF4-FFF2-40B4-BE49-F238E27FC236}">
                    <a16:creationId xmlns:a16="http://schemas.microsoft.com/office/drawing/2014/main" id="{99DB564C-2E6B-4F6A-AFD7-1BF5E57A3400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4" name="Google Shape;83;p2">
              <a:extLst>
                <a:ext uri="{FF2B5EF4-FFF2-40B4-BE49-F238E27FC236}">
                  <a16:creationId xmlns:a16="http://schemas.microsoft.com/office/drawing/2014/main" id="{F01D796A-8C84-4D68-A900-06B2FB0D53CC}"/>
                </a:ext>
              </a:extLst>
            </p:cNvPr>
            <p:cNvGrpSpPr/>
            <p:nvPr/>
          </p:nvGrpSpPr>
          <p:grpSpPr>
            <a:xfrm>
              <a:off x="3808245" y="5248106"/>
              <a:ext cx="312192" cy="244800"/>
              <a:chOff x="5545605" y="2504907"/>
              <a:chExt cx="312192" cy="244800"/>
            </a:xfrm>
          </p:grpSpPr>
          <p:sp>
            <p:nvSpPr>
              <p:cNvPr id="84" name="Google Shape;84;p2">
                <a:extLst>
                  <a:ext uri="{FF2B5EF4-FFF2-40B4-BE49-F238E27FC236}">
                    <a16:creationId xmlns:a16="http://schemas.microsoft.com/office/drawing/2014/main" id="{697A1A6F-4E97-4C1B-9CD5-E7B776ACC31B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2">
                <a:extLst>
                  <a:ext uri="{FF2B5EF4-FFF2-40B4-BE49-F238E27FC236}">
                    <a16:creationId xmlns:a16="http://schemas.microsoft.com/office/drawing/2014/main" id="{A10B55E1-14FC-4411-9E91-C8DEA2B5EADF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86;p2">
                <a:extLst>
                  <a:ext uri="{FF2B5EF4-FFF2-40B4-BE49-F238E27FC236}">
                    <a16:creationId xmlns:a16="http://schemas.microsoft.com/office/drawing/2014/main" id="{5C3EBAD0-76D7-4BA7-AD73-550DEA469F38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87;p2">
                <a:extLst>
                  <a:ext uri="{FF2B5EF4-FFF2-40B4-BE49-F238E27FC236}">
                    <a16:creationId xmlns:a16="http://schemas.microsoft.com/office/drawing/2014/main" id="{BD34E0AC-D9D3-447C-A0F5-80D6660FE764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88;p2">
                <a:extLst>
                  <a:ext uri="{FF2B5EF4-FFF2-40B4-BE49-F238E27FC236}">
                    <a16:creationId xmlns:a16="http://schemas.microsoft.com/office/drawing/2014/main" id="{952D358A-AC45-4065-8E27-517EFCDC31B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89;p2">
                <a:extLst>
                  <a:ext uri="{FF2B5EF4-FFF2-40B4-BE49-F238E27FC236}">
                    <a16:creationId xmlns:a16="http://schemas.microsoft.com/office/drawing/2014/main" id="{2C6182EA-4EE8-4EBD-9AD3-BC6239250EC6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5" name="Google Shape;90;p2">
              <a:extLst>
                <a:ext uri="{FF2B5EF4-FFF2-40B4-BE49-F238E27FC236}">
                  <a16:creationId xmlns:a16="http://schemas.microsoft.com/office/drawing/2014/main" id="{70E720E6-7828-408C-853C-AB27C729CA04}"/>
                </a:ext>
              </a:extLst>
            </p:cNvPr>
            <p:cNvGrpSpPr/>
            <p:nvPr/>
          </p:nvGrpSpPr>
          <p:grpSpPr>
            <a:xfrm>
              <a:off x="3811454" y="5155062"/>
              <a:ext cx="312192" cy="244800"/>
              <a:chOff x="5545605" y="2504907"/>
              <a:chExt cx="312192" cy="244800"/>
            </a:xfrm>
          </p:grpSpPr>
          <p:sp>
            <p:nvSpPr>
              <p:cNvPr id="78" name="Google Shape;91;p2">
                <a:extLst>
                  <a:ext uri="{FF2B5EF4-FFF2-40B4-BE49-F238E27FC236}">
                    <a16:creationId xmlns:a16="http://schemas.microsoft.com/office/drawing/2014/main" id="{5786D6E9-6FA6-4722-A45E-53A4D1A131B4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92;p2">
                <a:extLst>
                  <a:ext uri="{FF2B5EF4-FFF2-40B4-BE49-F238E27FC236}">
                    <a16:creationId xmlns:a16="http://schemas.microsoft.com/office/drawing/2014/main" id="{4DFC6F76-AC0C-4227-993E-411B53F7D640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93;p2">
                <a:extLst>
                  <a:ext uri="{FF2B5EF4-FFF2-40B4-BE49-F238E27FC236}">
                    <a16:creationId xmlns:a16="http://schemas.microsoft.com/office/drawing/2014/main" id="{F43ED4EF-8D91-48F5-A2B8-BE393A14291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94;p2">
                <a:extLst>
                  <a:ext uri="{FF2B5EF4-FFF2-40B4-BE49-F238E27FC236}">
                    <a16:creationId xmlns:a16="http://schemas.microsoft.com/office/drawing/2014/main" id="{64D528C1-ED42-4B31-BE70-1059AE519226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95;p2">
                <a:extLst>
                  <a:ext uri="{FF2B5EF4-FFF2-40B4-BE49-F238E27FC236}">
                    <a16:creationId xmlns:a16="http://schemas.microsoft.com/office/drawing/2014/main" id="{85DDCEFC-5189-4BB3-8746-A67102A4F3CD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96;p2">
                <a:extLst>
                  <a:ext uri="{FF2B5EF4-FFF2-40B4-BE49-F238E27FC236}">
                    <a16:creationId xmlns:a16="http://schemas.microsoft.com/office/drawing/2014/main" id="{262A2873-EDEB-4022-A92E-DBCBA6B9DF97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6" name="Google Shape;97;p2">
              <a:extLst>
                <a:ext uri="{FF2B5EF4-FFF2-40B4-BE49-F238E27FC236}">
                  <a16:creationId xmlns:a16="http://schemas.microsoft.com/office/drawing/2014/main" id="{688F703B-BFED-47C3-A1FC-676AAC50039B}"/>
                </a:ext>
              </a:extLst>
            </p:cNvPr>
            <p:cNvGrpSpPr/>
            <p:nvPr/>
          </p:nvGrpSpPr>
          <p:grpSpPr>
            <a:xfrm>
              <a:off x="3814662" y="5081268"/>
              <a:ext cx="312192" cy="244800"/>
              <a:chOff x="5545605" y="2504907"/>
              <a:chExt cx="312192" cy="244800"/>
            </a:xfrm>
          </p:grpSpPr>
          <p:sp>
            <p:nvSpPr>
              <p:cNvPr id="72" name="Google Shape;98;p2">
                <a:extLst>
                  <a:ext uri="{FF2B5EF4-FFF2-40B4-BE49-F238E27FC236}">
                    <a16:creationId xmlns:a16="http://schemas.microsoft.com/office/drawing/2014/main" id="{ECF4C575-F14B-43A3-81A0-860C6BCE401A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3" name="Google Shape;99;p2">
                <a:extLst>
                  <a:ext uri="{FF2B5EF4-FFF2-40B4-BE49-F238E27FC236}">
                    <a16:creationId xmlns:a16="http://schemas.microsoft.com/office/drawing/2014/main" id="{A72EA426-CB33-4E84-974B-DC4BBE6E6BC7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4" name="Google Shape;100;p2">
                <a:extLst>
                  <a:ext uri="{FF2B5EF4-FFF2-40B4-BE49-F238E27FC236}">
                    <a16:creationId xmlns:a16="http://schemas.microsoft.com/office/drawing/2014/main" id="{FC5EF79E-2072-4E82-8A6F-603395DC2949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101;p2">
                <a:extLst>
                  <a:ext uri="{FF2B5EF4-FFF2-40B4-BE49-F238E27FC236}">
                    <a16:creationId xmlns:a16="http://schemas.microsoft.com/office/drawing/2014/main" id="{F35C1AB8-041A-4ABF-8814-D0D79F98F6FC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102;p2">
                <a:extLst>
                  <a:ext uri="{FF2B5EF4-FFF2-40B4-BE49-F238E27FC236}">
                    <a16:creationId xmlns:a16="http://schemas.microsoft.com/office/drawing/2014/main" id="{2CA58259-4A87-4A4D-8B83-4B791701B0B1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103;p2">
                <a:extLst>
                  <a:ext uri="{FF2B5EF4-FFF2-40B4-BE49-F238E27FC236}">
                    <a16:creationId xmlns:a16="http://schemas.microsoft.com/office/drawing/2014/main" id="{18A27D0F-D93A-4B73-934B-B6A0D873E62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" name="Google Shape;104;p2">
              <a:extLst>
                <a:ext uri="{FF2B5EF4-FFF2-40B4-BE49-F238E27FC236}">
                  <a16:creationId xmlns:a16="http://schemas.microsoft.com/office/drawing/2014/main" id="{74D10628-F393-4A2B-AD13-6C0884A638DD}"/>
                </a:ext>
              </a:extLst>
            </p:cNvPr>
            <p:cNvGrpSpPr/>
            <p:nvPr/>
          </p:nvGrpSpPr>
          <p:grpSpPr>
            <a:xfrm>
              <a:off x="4159567" y="5594615"/>
              <a:ext cx="312192" cy="244800"/>
              <a:chOff x="5545605" y="2504907"/>
              <a:chExt cx="312192" cy="244800"/>
            </a:xfrm>
          </p:grpSpPr>
          <p:sp>
            <p:nvSpPr>
              <p:cNvPr id="66" name="Google Shape;105;p2">
                <a:extLst>
                  <a:ext uri="{FF2B5EF4-FFF2-40B4-BE49-F238E27FC236}">
                    <a16:creationId xmlns:a16="http://schemas.microsoft.com/office/drawing/2014/main" id="{C257F9D8-4059-4139-8659-4F72715F4856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7" name="Google Shape;106;p2">
                <a:extLst>
                  <a:ext uri="{FF2B5EF4-FFF2-40B4-BE49-F238E27FC236}">
                    <a16:creationId xmlns:a16="http://schemas.microsoft.com/office/drawing/2014/main" id="{6B71D14F-500A-43DC-8074-00954F551012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8" name="Google Shape;107;p2">
                <a:extLst>
                  <a:ext uri="{FF2B5EF4-FFF2-40B4-BE49-F238E27FC236}">
                    <a16:creationId xmlns:a16="http://schemas.microsoft.com/office/drawing/2014/main" id="{D777AC0A-2BD6-40D2-AE38-B41ADA96ECA1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9" name="Google Shape;108;p2">
                <a:extLst>
                  <a:ext uri="{FF2B5EF4-FFF2-40B4-BE49-F238E27FC236}">
                    <a16:creationId xmlns:a16="http://schemas.microsoft.com/office/drawing/2014/main" id="{5598462D-8FB4-41CB-BBB1-C5577A6ACD6E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0" name="Google Shape;109;p2">
                <a:extLst>
                  <a:ext uri="{FF2B5EF4-FFF2-40B4-BE49-F238E27FC236}">
                    <a16:creationId xmlns:a16="http://schemas.microsoft.com/office/drawing/2014/main" id="{F956DD10-EFC0-4438-BF7A-E393B8FCA656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1" name="Google Shape;110;p2">
                <a:extLst>
                  <a:ext uri="{FF2B5EF4-FFF2-40B4-BE49-F238E27FC236}">
                    <a16:creationId xmlns:a16="http://schemas.microsoft.com/office/drawing/2014/main" id="{5BD4B419-6C76-458F-95E4-834F91B0193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8" name="Google Shape;111;p2">
              <a:extLst>
                <a:ext uri="{FF2B5EF4-FFF2-40B4-BE49-F238E27FC236}">
                  <a16:creationId xmlns:a16="http://schemas.microsoft.com/office/drawing/2014/main" id="{5FCA2615-3616-4002-B77E-66D68ECD4F2F}"/>
                </a:ext>
              </a:extLst>
            </p:cNvPr>
            <p:cNvGrpSpPr/>
            <p:nvPr/>
          </p:nvGrpSpPr>
          <p:grpSpPr>
            <a:xfrm>
              <a:off x="4148338" y="5520822"/>
              <a:ext cx="312192" cy="244800"/>
              <a:chOff x="5545605" y="2504907"/>
              <a:chExt cx="312192" cy="244800"/>
            </a:xfrm>
          </p:grpSpPr>
          <p:sp>
            <p:nvSpPr>
              <p:cNvPr id="60" name="Google Shape;112;p2">
                <a:extLst>
                  <a:ext uri="{FF2B5EF4-FFF2-40B4-BE49-F238E27FC236}">
                    <a16:creationId xmlns:a16="http://schemas.microsoft.com/office/drawing/2014/main" id="{69DD4E14-E482-4ED3-A361-98B0F00FB517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113;p2">
                <a:extLst>
                  <a:ext uri="{FF2B5EF4-FFF2-40B4-BE49-F238E27FC236}">
                    <a16:creationId xmlns:a16="http://schemas.microsoft.com/office/drawing/2014/main" id="{2EE377BB-2665-4419-AC7F-1606EB0B97C5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2" name="Google Shape;114;p2">
                <a:extLst>
                  <a:ext uri="{FF2B5EF4-FFF2-40B4-BE49-F238E27FC236}">
                    <a16:creationId xmlns:a16="http://schemas.microsoft.com/office/drawing/2014/main" id="{235A4B89-DD41-4DAC-B9E1-96E76E1E1D3D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3" name="Google Shape;115;p2">
                <a:extLst>
                  <a:ext uri="{FF2B5EF4-FFF2-40B4-BE49-F238E27FC236}">
                    <a16:creationId xmlns:a16="http://schemas.microsoft.com/office/drawing/2014/main" id="{F6684960-A615-4C64-B775-112897FE53A5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4" name="Google Shape;116;p2">
                <a:extLst>
                  <a:ext uri="{FF2B5EF4-FFF2-40B4-BE49-F238E27FC236}">
                    <a16:creationId xmlns:a16="http://schemas.microsoft.com/office/drawing/2014/main" id="{E4E85D12-8BB1-4383-A095-E4A5436A76F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" name="Google Shape;117;p2">
                <a:extLst>
                  <a:ext uri="{FF2B5EF4-FFF2-40B4-BE49-F238E27FC236}">
                    <a16:creationId xmlns:a16="http://schemas.microsoft.com/office/drawing/2014/main" id="{5C8466CF-02F5-48FB-BE19-803C9ECE7213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9" name="Google Shape;118;p2">
              <a:extLst>
                <a:ext uri="{FF2B5EF4-FFF2-40B4-BE49-F238E27FC236}">
                  <a16:creationId xmlns:a16="http://schemas.microsoft.com/office/drawing/2014/main" id="{D1F09826-33C2-42C9-84FA-A6B43F2F7173}"/>
                </a:ext>
              </a:extLst>
            </p:cNvPr>
            <p:cNvGrpSpPr/>
            <p:nvPr/>
          </p:nvGrpSpPr>
          <p:grpSpPr>
            <a:xfrm>
              <a:off x="4151547" y="5427778"/>
              <a:ext cx="312192" cy="244800"/>
              <a:chOff x="5545605" y="2504907"/>
              <a:chExt cx="312192" cy="244800"/>
            </a:xfrm>
          </p:grpSpPr>
          <p:sp>
            <p:nvSpPr>
              <p:cNvPr id="54" name="Google Shape;119;p2">
                <a:extLst>
                  <a:ext uri="{FF2B5EF4-FFF2-40B4-BE49-F238E27FC236}">
                    <a16:creationId xmlns:a16="http://schemas.microsoft.com/office/drawing/2014/main" id="{5646E8D5-3D78-4D31-8F28-693A8CEE91AC}"/>
                  </a:ext>
                </a:extLst>
              </p:cNvPr>
              <p:cNvSpPr/>
              <p:nvPr/>
            </p:nvSpPr>
            <p:spPr>
              <a:xfrm>
                <a:off x="5545605" y="2526438"/>
                <a:ext cx="312192" cy="223269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23269" extrusionOk="0">
                    <a:moveTo>
                      <a:pt x="44933" y="33938"/>
                    </a:moveTo>
                    <a:cubicBezTo>
                      <a:pt x="104844" y="-10996"/>
                      <a:pt x="204072" y="-10996"/>
                      <a:pt x="265855" y="32066"/>
                    </a:cubicBezTo>
                    <a:cubicBezTo>
                      <a:pt x="327639" y="75127"/>
                      <a:pt x="327639" y="144399"/>
                      <a:pt x="265855" y="189332"/>
                    </a:cubicBezTo>
                    <a:cubicBezTo>
                      <a:pt x="205944" y="234266"/>
                      <a:pt x="106717" y="234266"/>
                      <a:pt x="44933" y="191204"/>
                    </a:cubicBezTo>
                    <a:cubicBezTo>
                      <a:pt x="-14978" y="150016"/>
                      <a:pt x="-14978" y="78871"/>
                      <a:pt x="44933" y="33938"/>
                    </a:cubicBezTo>
                    <a:close/>
                  </a:path>
                </a:pathLst>
              </a:custGeom>
              <a:solidFill>
                <a:srgbClr val="EB8E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120;p2">
                <a:extLst>
                  <a:ext uri="{FF2B5EF4-FFF2-40B4-BE49-F238E27FC236}">
                    <a16:creationId xmlns:a16="http://schemas.microsoft.com/office/drawing/2014/main" id="{E6AE2E9B-8979-41BD-8F09-5AE0146993C6}"/>
                  </a:ext>
                </a:extLst>
              </p:cNvPr>
              <p:cNvSpPr/>
              <p:nvPr/>
            </p:nvSpPr>
            <p:spPr>
              <a:xfrm>
                <a:off x="5545605" y="2504907"/>
                <a:ext cx="312192" cy="206420"/>
              </a:xfrm>
              <a:custGeom>
                <a:avLst/>
                <a:gdLst/>
                <a:ahLst/>
                <a:cxnLst/>
                <a:rect l="l" t="t" r="r" b="b"/>
                <a:pathLst>
                  <a:path w="312192" h="206420" extrusionOk="0">
                    <a:moveTo>
                      <a:pt x="44933" y="31130"/>
                    </a:moveTo>
                    <a:cubicBezTo>
                      <a:pt x="104844" y="-10059"/>
                      <a:pt x="204072" y="-10059"/>
                      <a:pt x="265855" y="29258"/>
                    </a:cubicBezTo>
                    <a:cubicBezTo>
                      <a:pt x="327639" y="68574"/>
                      <a:pt x="327639" y="134102"/>
                      <a:pt x="265855" y="175291"/>
                    </a:cubicBezTo>
                    <a:cubicBezTo>
                      <a:pt x="205944" y="216480"/>
                      <a:pt x="106717" y="216480"/>
                      <a:pt x="44933" y="177163"/>
                    </a:cubicBezTo>
                    <a:cubicBezTo>
                      <a:pt x="-14978" y="137846"/>
                      <a:pt x="-14978" y="72319"/>
                      <a:pt x="44933" y="31130"/>
                    </a:cubicBezTo>
                    <a:close/>
                  </a:path>
                </a:pathLst>
              </a:custGeom>
              <a:solidFill>
                <a:srgbClr val="FDBB00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121;p2">
                <a:extLst>
                  <a:ext uri="{FF2B5EF4-FFF2-40B4-BE49-F238E27FC236}">
                    <a16:creationId xmlns:a16="http://schemas.microsoft.com/office/drawing/2014/main" id="{5A9D862C-3D24-468D-94AF-267A5C2FA67C}"/>
                  </a:ext>
                </a:extLst>
              </p:cNvPr>
              <p:cNvSpPr/>
              <p:nvPr/>
            </p:nvSpPr>
            <p:spPr>
              <a:xfrm>
                <a:off x="5586793" y="2532052"/>
                <a:ext cx="230283" cy="150975"/>
              </a:xfrm>
              <a:custGeom>
                <a:avLst/>
                <a:gdLst/>
                <a:ahLst/>
                <a:cxnLst/>
                <a:rect l="l" t="t" r="r" b="b"/>
                <a:pathLst>
                  <a:path w="230283" h="150975" extrusionOk="0">
                    <a:moveTo>
                      <a:pt x="33700" y="22706"/>
                    </a:moveTo>
                    <a:cubicBezTo>
                      <a:pt x="-11233" y="52662"/>
                      <a:pt x="-11233" y="101340"/>
                      <a:pt x="33700" y="129423"/>
                    </a:cubicBezTo>
                    <a:cubicBezTo>
                      <a:pt x="78633" y="159379"/>
                      <a:pt x="151650" y="157506"/>
                      <a:pt x="196583" y="127551"/>
                    </a:cubicBezTo>
                    <a:cubicBezTo>
                      <a:pt x="241517" y="97595"/>
                      <a:pt x="241517" y="48917"/>
                      <a:pt x="196583" y="20834"/>
                    </a:cubicBezTo>
                    <a:cubicBezTo>
                      <a:pt x="149778" y="-7249"/>
                      <a:pt x="78633" y="-7249"/>
                      <a:pt x="33700" y="22706"/>
                    </a:cubicBezTo>
                    <a:close/>
                  </a:path>
                </a:pathLst>
              </a:custGeom>
              <a:solidFill>
                <a:srgbClr val="FFD85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122;p2">
                <a:extLst>
                  <a:ext uri="{FF2B5EF4-FFF2-40B4-BE49-F238E27FC236}">
                    <a16:creationId xmlns:a16="http://schemas.microsoft.com/office/drawing/2014/main" id="{9FA32661-C6C4-4844-84D1-73191958CD1A}"/>
                  </a:ext>
                </a:extLst>
              </p:cNvPr>
              <p:cNvSpPr/>
              <p:nvPr/>
            </p:nvSpPr>
            <p:spPr>
              <a:xfrm>
                <a:off x="5565998" y="2519187"/>
                <a:ext cx="163083" cy="177860"/>
              </a:xfrm>
              <a:custGeom>
                <a:avLst/>
                <a:gdLst/>
                <a:ahLst/>
                <a:cxnLst/>
                <a:rect l="l" t="t" r="r" b="b"/>
                <a:pathLst>
                  <a:path w="163083" h="177860" extrusionOk="0">
                    <a:moveTo>
                      <a:pt x="163084" y="177861"/>
                    </a:moveTo>
                    <a:lnTo>
                      <a:pt x="106917" y="0"/>
                    </a:lnTo>
                    <a:cubicBezTo>
                      <a:pt x="106917" y="0"/>
                      <a:pt x="-24138" y="31828"/>
                      <a:pt x="3945" y="104844"/>
                    </a:cubicBezTo>
                    <a:cubicBezTo>
                      <a:pt x="32028" y="175989"/>
                      <a:pt x="163084" y="177861"/>
                      <a:pt x="163084" y="177861"/>
                    </a:cubicBezTo>
                    <a:close/>
                  </a:path>
                </a:pathLst>
              </a:custGeom>
              <a:solidFill>
                <a:srgbClr val="FBCC1C"/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123;p2">
                <a:extLst>
                  <a:ext uri="{FF2B5EF4-FFF2-40B4-BE49-F238E27FC236}">
                    <a16:creationId xmlns:a16="http://schemas.microsoft.com/office/drawing/2014/main" id="{7F8F1CFC-4704-40E3-9EFA-1B61FC28C80E}"/>
                  </a:ext>
                </a:extLst>
              </p:cNvPr>
              <p:cNvSpPr/>
              <p:nvPr/>
            </p:nvSpPr>
            <p:spPr>
              <a:xfrm>
                <a:off x="5671043" y="2695175"/>
                <a:ext cx="18722" cy="1872"/>
              </a:xfrm>
              <a:custGeom>
                <a:avLst/>
                <a:gdLst/>
                <a:ahLst/>
                <a:cxnLst/>
                <a:rect l="l" t="t" r="r" b="b"/>
                <a:pathLst>
                  <a:path w="18722" h="1872" extrusionOk="0">
                    <a:moveTo>
                      <a:pt x="18722" y="1872"/>
                    </a:moveTo>
                    <a:lnTo>
                      <a:pt x="0" y="0"/>
                    </a:ln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124;p2">
                <a:extLst>
                  <a:ext uri="{FF2B5EF4-FFF2-40B4-BE49-F238E27FC236}">
                    <a16:creationId xmlns:a16="http://schemas.microsoft.com/office/drawing/2014/main" id="{CA4D7C73-2606-45FF-A36D-C2B49AC998F8}"/>
                  </a:ext>
                </a:extLst>
              </p:cNvPr>
              <p:cNvSpPr/>
              <p:nvPr/>
            </p:nvSpPr>
            <p:spPr>
              <a:xfrm>
                <a:off x="5706616" y="2518422"/>
                <a:ext cx="58038" cy="8253"/>
              </a:xfrm>
              <a:custGeom>
                <a:avLst/>
                <a:gdLst/>
                <a:ahLst/>
                <a:cxnLst/>
                <a:rect l="l" t="t" r="r" b="b"/>
                <a:pathLst>
                  <a:path w="58038" h="8253" extrusionOk="0">
                    <a:moveTo>
                      <a:pt x="58039" y="8253"/>
                    </a:moveTo>
                    <a:cubicBezTo>
                      <a:pt x="58039" y="8253"/>
                      <a:pt x="33700" y="-2980"/>
                      <a:pt x="0" y="764"/>
                    </a:cubicBezTo>
                  </a:path>
                </a:pathLst>
              </a:custGeom>
              <a:noFill/>
              <a:ln w="14250" cap="rnd" cmpd="sng">
                <a:solidFill>
                  <a:srgbClr val="FFFC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0" name="Google Shape;125;p2">
              <a:extLst>
                <a:ext uri="{FF2B5EF4-FFF2-40B4-BE49-F238E27FC236}">
                  <a16:creationId xmlns:a16="http://schemas.microsoft.com/office/drawing/2014/main" id="{5E7CD549-BEDA-4C14-B85B-D40B8781ED5D}"/>
                </a:ext>
              </a:extLst>
            </p:cNvPr>
            <p:cNvSpPr/>
            <p:nvPr/>
          </p:nvSpPr>
          <p:spPr>
            <a:xfrm>
              <a:off x="4185595" y="541731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126;p2">
              <a:extLst>
                <a:ext uri="{FF2B5EF4-FFF2-40B4-BE49-F238E27FC236}">
                  <a16:creationId xmlns:a16="http://schemas.microsoft.com/office/drawing/2014/main" id="{B86AB0A1-DE04-4EC6-8766-53F4208156E2}"/>
                </a:ext>
              </a:extLst>
            </p:cNvPr>
            <p:cNvSpPr/>
            <p:nvPr/>
          </p:nvSpPr>
          <p:spPr>
            <a:xfrm>
              <a:off x="4390934" y="4992197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127;p2">
              <a:extLst>
                <a:ext uri="{FF2B5EF4-FFF2-40B4-BE49-F238E27FC236}">
                  <a16:creationId xmlns:a16="http://schemas.microsoft.com/office/drawing/2014/main" id="{920CDC16-89C4-44CF-8513-A34F18FA9AE4}"/>
                </a:ext>
              </a:extLst>
            </p:cNvPr>
            <p:cNvSpPr/>
            <p:nvPr/>
          </p:nvSpPr>
          <p:spPr>
            <a:xfrm>
              <a:off x="3811814" y="5101283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128;p2">
              <a:extLst>
                <a:ext uri="{FF2B5EF4-FFF2-40B4-BE49-F238E27FC236}">
                  <a16:creationId xmlns:a16="http://schemas.microsoft.com/office/drawing/2014/main" id="{EB025166-B305-4047-9CC9-0B8144088699}"/>
                </a:ext>
              </a:extLst>
            </p:cNvPr>
            <p:cNvSpPr/>
            <p:nvPr/>
          </p:nvSpPr>
          <p:spPr>
            <a:xfrm>
              <a:off x="4351730" y="571630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" name="Google Shape;130;p2">
            <a:extLst>
              <a:ext uri="{FF2B5EF4-FFF2-40B4-BE49-F238E27FC236}">
                <a16:creationId xmlns:a16="http://schemas.microsoft.com/office/drawing/2014/main" id="{0275AB3E-DF19-40E0-957A-AB08087F608B}"/>
              </a:ext>
            </a:extLst>
          </p:cNvPr>
          <p:cNvGrpSpPr/>
          <p:nvPr/>
        </p:nvGrpSpPr>
        <p:grpSpPr>
          <a:xfrm>
            <a:off x="4685995" y="3419591"/>
            <a:ext cx="2084065" cy="726705"/>
            <a:chOff x="9219899" y="3149713"/>
            <a:chExt cx="1994448" cy="492288"/>
          </a:xfrm>
        </p:grpSpPr>
        <p:sp>
          <p:nvSpPr>
            <p:cNvPr id="121" name="Google Shape;131;p2">
              <a:extLst>
                <a:ext uri="{FF2B5EF4-FFF2-40B4-BE49-F238E27FC236}">
                  <a16:creationId xmlns:a16="http://schemas.microsoft.com/office/drawing/2014/main" id="{FB5D3CB9-C754-40E0-BF88-252BB4C7A9E2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132;p2">
              <a:extLst>
                <a:ext uri="{FF2B5EF4-FFF2-40B4-BE49-F238E27FC236}">
                  <a16:creationId xmlns:a16="http://schemas.microsoft.com/office/drawing/2014/main" id="{076BEC22-FA61-457F-A48F-2951AF001B07}"/>
                </a:ext>
              </a:extLst>
            </p:cNvPr>
            <p:cNvSpPr/>
            <p:nvPr/>
          </p:nvSpPr>
          <p:spPr>
            <a:xfrm>
              <a:off x="9219899" y="3149713"/>
              <a:ext cx="1994448" cy="492288"/>
            </a:xfrm>
            <a:custGeom>
              <a:avLst/>
              <a:gdLst/>
              <a:ahLst/>
              <a:cxnLst/>
              <a:rect l="l" t="t" r="r" b="b"/>
              <a:pathLst>
                <a:path w="1126807" h="278129" extrusionOk="0">
                  <a:moveTo>
                    <a:pt x="0" y="7620"/>
                  </a:moveTo>
                  <a:lnTo>
                    <a:pt x="181928" y="278130"/>
                  </a:lnTo>
                  <a:lnTo>
                    <a:pt x="966788" y="278130"/>
                  </a:lnTo>
                  <a:lnTo>
                    <a:pt x="1126808" y="0"/>
                  </a:lnTo>
                  <a:close/>
                </a:path>
              </a:pathLst>
            </a:custGeom>
            <a:solidFill>
              <a:srgbClr val="000000">
                <a:alpha val="29800"/>
              </a:srgbClr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" name="Google Shape;133;p2">
            <a:extLst>
              <a:ext uri="{FF2B5EF4-FFF2-40B4-BE49-F238E27FC236}">
                <a16:creationId xmlns:a16="http://schemas.microsoft.com/office/drawing/2014/main" id="{62554236-8C42-4316-9649-AB35F7AD6B89}"/>
              </a:ext>
            </a:extLst>
          </p:cNvPr>
          <p:cNvSpPr/>
          <p:nvPr/>
        </p:nvSpPr>
        <p:spPr>
          <a:xfrm>
            <a:off x="5009991" y="3392993"/>
            <a:ext cx="1451624" cy="750475"/>
          </a:xfrm>
          <a:custGeom>
            <a:avLst/>
            <a:gdLst/>
            <a:ahLst/>
            <a:cxnLst/>
            <a:rect l="l" t="t" r="r" b="b"/>
            <a:pathLst>
              <a:path w="784860" h="405765" extrusionOk="0">
                <a:moveTo>
                  <a:pt x="0" y="0"/>
                </a:moveTo>
                <a:lnTo>
                  <a:pt x="784860" y="0"/>
                </a:lnTo>
                <a:lnTo>
                  <a:pt x="784860" y="405765"/>
                </a:lnTo>
                <a:lnTo>
                  <a:pt x="0" y="40576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34;p2">
            <a:extLst>
              <a:ext uri="{FF2B5EF4-FFF2-40B4-BE49-F238E27FC236}">
                <a16:creationId xmlns:a16="http://schemas.microsoft.com/office/drawing/2014/main" id="{19B65618-7F32-48BE-95CF-EE28384EB018}"/>
              </a:ext>
            </a:extLst>
          </p:cNvPr>
          <p:cNvSpPr/>
          <p:nvPr/>
        </p:nvSpPr>
        <p:spPr>
          <a:xfrm>
            <a:off x="4665661" y="3379232"/>
            <a:ext cx="2132139" cy="855762"/>
          </a:xfrm>
          <a:custGeom>
            <a:avLst/>
            <a:gdLst/>
            <a:ahLst/>
            <a:cxnLst/>
            <a:rect l="l" t="t" r="r" b="b"/>
            <a:pathLst>
              <a:path w="2040454" h="818963" extrusionOk="0">
                <a:moveTo>
                  <a:pt x="1976373" y="0"/>
                </a:moveTo>
                <a:lnTo>
                  <a:pt x="2040454" y="0"/>
                </a:lnTo>
                <a:lnTo>
                  <a:pt x="1745346" y="818963"/>
                </a:lnTo>
                <a:lnTo>
                  <a:pt x="1723424" y="818963"/>
                </a:lnTo>
                <a:lnTo>
                  <a:pt x="1676207" y="818963"/>
                </a:lnTo>
                <a:lnTo>
                  <a:pt x="386168" y="818963"/>
                </a:lnTo>
                <a:lnTo>
                  <a:pt x="317030" y="818963"/>
                </a:lnTo>
                <a:lnTo>
                  <a:pt x="317029" y="818963"/>
                </a:lnTo>
                <a:lnTo>
                  <a:pt x="317029" y="818962"/>
                </a:lnTo>
                <a:lnTo>
                  <a:pt x="0" y="30640"/>
                </a:lnTo>
                <a:lnTo>
                  <a:pt x="64081" y="30640"/>
                </a:lnTo>
                <a:lnTo>
                  <a:pt x="348610" y="727037"/>
                </a:lnTo>
                <a:lnTo>
                  <a:pt x="1709900" y="72703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35;p2">
            <a:extLst>
              <a:ext uri="{FF2B5EF4-FFF2-40B4-BE49-F238E27FC236}">
                <a16:creationId xmlns:a16="http://schemas.microsoft.com/office/drawing/2014/main" id="{FA5B115F-608E-4230-94A2-47E9518A00F0}"/>
              </a:ext>
            </a:extLst>
          </p:cNvPr>
          <p:cNvSpPr/>
          <p:nvPr/>
        </p:nvSpPr>
        <p:spPr>
          <a:xfrm>
            <a:off x="4681983" y="3425042"/>
            <a:ext cx="2105487" cy="797808"/>
          </a:xfrm>
          <a:custGeom>
            <a:avLst/>
            <a:gdLst/>
            <a:ahLst/>
            <a:cxnLst/>
            <a:rect l="l" t="t" r="r" b="b"/>
            <a:pathLst>
              <a:path w="2040454" h="495780" extrusionOk="0">
                <a:moveTo>
                  <a:pt x="1976373" y="0"/>
                </a:moveTo>
                <a:lnTo>
                  <a:pt x="2040454" y="0"/>
                </a:lnTo>
                <a:lnTo>
                  <a:pt x="1745346" y="495780"/>
                </a:lnTo>
                <a:lnTo>
                  <a:pt x="1723424" y="495780"/>
                </a:lnTo>
                <a:lnTo>
                  <a:pt x="1676207" y="495780"/>
                </a:lnTo>
                <a:lnTo>
                  <a:pt x="386168" y="495780"/>
                </a:lnTo>
                <a:lnTo>
                  <a:pt x="317029" y="495780"/>
                </a:lnTo>
                <a:lnTo>
                  <a:pt x="0" y="18549"/>
                </a:lnTo>
                <a:lnTo>
                  <a:pt x="64081" y="18549"/>
                </a:lnTo>
                <a:lnTo>
                  <a:pt x="348609" y="440130"/>
                </a:lnTo>
                <a:lnTo>
                  <a:pt x="1709900" y="440130"/>
                </a:lnTo>
                <a:close/>
              </a:path>
            </a:pathLst>
          </a:custGeom>
          <a:solidFill>
            <a:srgbClr val="FFFFFF">
              <a:alpha val="149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36;p2">
            <a:extLst>
              <a:ext uri="{FF2B5EF4-FFF2-40B4-BE49-F238E27FC236}">
                <a16:creationId xmlns:a16="http://schemas.microsoft.com/office/drawing/2014/main" id="{3E2D7FF8-ED9A-4632-9765-3D31E9F91A90}"/>
              </a:ext>
            </a:extLst>
          </p:cNvPr>
          <p:cNvSpPr/>
          <p:nvPr/>
        </p:nvSpPr>
        <p:spPr>
          <a:xfrm>
            <a:off x="4859173" y="3961985"/>
            <a:ext cx="1689276" cy="406040"/>
          </a:xfrm>
          <a:custGeom>
            <a:avLst/>
            <a:gdLst/>
            <a:ahLst/>
            <a:cxnLst/>
            <a:rect l="l" t="t" r="r" b="b"/>
            <a:pathLst>
              <a:path w="946785" h="179069" extrusionOk="0">
                <a:moveTo>
                  <a:pt x="0" y="0"/>
                </a:moveTo>
                <a:lnTo>
                  <a:pt x="946785" y="0"/>
                </a:lnTo>
                <a:lnTo>
                  <a:pt x="946785" y="179070"/>
                </a:lnTo>
                <a:lnTo>
                  <a:pt x="0" y="179070"/>
                </a:lnTo>
                <a:close/>
              </a:path>
            </a:pathLst>
          </a:custGeom>
          <a:solidFill>
            <a:srgbClr val="23020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37;p2">
            <a:extLst>
              <a:ext uri="{FF2B5EF4-FFF2-40B4-BE49-F238E27FC236}">
                <a16:creationId xmlns:a16="http://schemas.microsoft.com/office/drawing/2014/main" id="{6C91EE74-4C7C-4E51-BF79-F700BB2F3C94}"/>
              </a:ext>
            </a:extLst>
          </p:cNvPr>
          <p:cNvSpPr/>
          <p:nvPr/>
        </p:nvSpPr>
        <p:spPr>
          <a:xfrm>
            <a:off x="4635065" y="3880638"/>
            <a:ext cx="2203535" cy="322921"/>
          </a:xfrm>
          <a:custGeom>
            <a:avLst/>
            <a:gdLst/>
            <a:ahLst/>
            <a:cxnLst/>
            <a:rect l="l" t="t" r="r" b="b"/>
            <a:pathLst>
              <a:path w="2062377" h="315342" extrusionOk="0">
                <a:moveTo>
                  <a:pt x="322089" y="0"/>
                </a:moveTo>
                <a:lnTo>
                  <a:pt x="1750406" y="0"/>
                </a:lnTo>
                <a:lnTo>
                  <a:pt x="1766928" y="0"/>
                </a:lnTo>
                <a:lnTo>
                  <a:pt x="1766928" y="16701"/>
                </a:lnTo>
                <a:lnTo>
                  <a:pt x="2062377" y="315342"/>
                </a:lnTo>
                <a:lnTo>
                  <a:pt x="1856646" y="308599"/>
                </a:lnTo>
                <a:lnTo>
                  <a:pt x="1750406" y="200674"/>
                </a:lnTo>
                <a:lnTo>
                  <a:pt x="1750406" y="198383"/>
                </a:lnTo>
                <a:lnTo>
                  <a:pt x="322089" y="198383"/>
                </a:lnTo>
                <a:lnTo>
                  <a:pt x="322089" y="200674"/>
                </a:lnTo>
                <a:lnTo>
                  <a:pt x="202359" y="308599"/>
                </a:lnTo>
                <a:lnTo>
                  <a:pt x="0" y="313657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38;p2">
            <a:extLst>
              <a:ext uri="{FF2B5EF4-FFF2-40B4-BE49-F238E27FC236}">
                <a16:creationId xmlns:a16="http://schemas.microsoft.com/office/drawing/2014/main" id="{B34DF8A6-91F2-496C-856C-4C48DF7C440F}"/>
              </a:ext>
            </a:extLst>
          </p:cNvPr>
          <p:cNvSpPr/>
          <p:nvPr/>
        </p:nvSpPr>
        <p:spPr>
          <a:xfrm>
            <a:off x="4966352" y="3875098"/>
            <a:ext cx="1564057" cy="233327"/>
          </a:xfrm>
          <a:custGeom>
            <a:avLst/>
            <a:gdLst/>
            <a:ahLst/>
            <a:cxnLst/>
            <a:rect l="l" t="t" r="r" b="b"/>
            <a:pathLst>
              <a:path w="805815" h="113347" extrusionOk="0">
                <a:moveTo>
                  <a:pt x="0" y="0"/>
                </a:moveTo>
                <a:lnTo>
                  <a:pt x="805815" y="0"/>
                </a:lnTo>
                <a:lnTo>
                  <a:pt x="805815" y="113348"/>
                </a:lnTo>
                <a:lnTo>
                  <a:pt x="0" y="113348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9" name="Google Shape;139;p2">
            <a:extLst>
              <a:ext uri="{FF2B5EF4-FFF2-40B4-BE49-F238E27FC236}">
                <a16:creationId xmlns:a16="http://schemas.microsoft.com/office/drawing/2014/main" id="{2F1C1164-0896-412A-A3CC-A8CCA5139B99}"/>
              </a:ext>
            </a:extLst>
          </p:cNvPr>
          <p:cNvSpPr/>
          <p:nvPr/>
        </p:nvSpPr>
        <p:spPr>
          <a:xfrm>
            <a:off x="4761721" y="4204653"/>
            <a:ext cx="1887525" cy="795223"/>
          </a:xfrm>
          <a:custGeom>
            <a:avLst/>
            <a:gdLst/>
            <a:ahLst/>
            <a:cxnLst/>
            <a:rect l="l" t="t" r="r" b="b"/>
            <a:pathLst>
              <a:path w="992505" h="418147" extrusionOk="0">
                <a:moveTo>
                  <a:pt x="0" y="0"/>
                </a:moveTo>
                <a:lnTo>
                  <a:pt x="992505" y="0"/>
                </a:lnTo>
                <a:lnTo>
                  <a:pt x="992505" y="418148"/>
                </a:lnTo>
                <a:lnTo>
                  <a:pt x="0" y="41814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0" name="Google Shape;140;p2">
            <a:extLst>
              <a:ext uri="{FF2B5EF4-FFF2-40B4-BE49-F238E27FC236}">
                <a16:creationId xmlns:a16="http://schemas.microsoft.com/office/drawing/2014/main" id="{B6712469-B278-4AAD-8A6B-27FD5F5D0484}"/>
              </a:ext>
            </a:extLst>
          </p:cNvPr>
          <p:cNvSpPr/>
          <p:nvPr/>
        </p:nvSpPr>
        <p:spPr>
          <a:xfrm>
            <a:off x="4904755" y="4693393"/>
            <a:ext cx="1673775" cy="32604"/>
          </a:xfrm>
          <a:custGeom>
            <a:avLst/>
            <a:gdLst/>
            <a:ahLst/>
            <a:cxnLst/>
            <a:rect l="l" t="t" r="r" b="b"/>
            <a:pathLst>
              <a:path w="880110" h="17144" extrusionOk="0">
                <a:moveTo>
                  <a:pt x="0" y="0"/>
                </a:moveTo>
                <a:lnTo>
                  <a:pt x="880110" y="0"/>
                </a:lnTo>
                <a:lnTo>
                  <a:pt x="880110" y="17145"/>
                </a:lnTo>
                <a:lnTo>
                  <a:pt x="0" y="17145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31" name="Google Shape;141;p2">
            <a:extLst>
              <a:ext uri="{FF2B5EF4-FFF2-40B4-BE49-F238E27FC236}">
                <a16:creationId xmlns:a16="http://schemas.microsoft.com/office/drawing/2014/main" id="{43902453-41EC-4A18-A52F-2F710835758A}"/>
              </a:ext>
            </a:extLst>
          </p:cNvPr>
          <p:cNvGrpSpPr/>
          <p:nvPr/>
        </p:nvGrpSpPr>
        <p:grpSpPr>
          <a:xfrm>
            <a:off x="4698235" y="4221611"/>
            <a:ext cx="2087563" cy="854703"/>
            <a:chOff x="5534024" y="3386071"/>
            <a:chExt cx="1098233" cy="449645"/>
          </a:xfrm>
        </p:grpSpPr>
        <p:grpSp>
          <p:nvGrpSpPr>
            <p:cNvPr id="132" name="Google Shape;142;p2">
              <a:extLst>
                <a:ext uri="{FF2B5EF4-FFF2-40B4-BE49-F238E27FC236}">
                  <a16:creationId xmlns:a16="http://schemas.microsoft.com/office/drawing/2014/main" id="{8E4BF7D3-9D0A-4748-9378-84868D68FA9D}"/>
                </a:ext>
              </a:extLst>
            </p:cNvPr>
            <p:cNvGrpSpPr/>
            <p:nvPr/>
          </p:nvGrpSpPr>
          <p:grpSpPr>
            <a:xfrm>
              <a:off x="6525577" y="3388994"/>
              <a:ext cx="106679" cy="446722"/>
              <a:chOff x="6525577" y="3388994"/>
              <a:chExt cx="106679" cy="446722"/>
            </a:xfrm>
          </p:grpSpPr>
          <p:sp>
            <p:nvSpPr>
              <p:cNvPr id="147" name="Google Shape;143;p2">
                <a:extLst>
                  <a:ext uri="{FF2B5EF4-FFF2-40B4-BE49-F238E27FC236}">
                    <a16:creationId xmlns:a16="http://schemas.microsoft.com/office/drawing/2014/main" id="{09DECFF7-D6B2-4E53-9480-1554CCAACC02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8" name="Google Shape;144;p2">
                <a:extLst>
                  <a:ext uri="{FF2B5EF4-FFF2-40B4-BE49-F238E27FC236}">
                    <a16:creationId xmlns:a16="http://schemas.microsoft.com/office/drawing/2014/main" id="{7219CBE1-5C3E-4597-A5FF-41C3F2DB729C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" name="Google Shape;145;p2">
                <a:extLst>
                  <a:ext uri="{FF2B5EF4-FFF2-40B4-BE49-F238E27FC236}">
                    <a16:creationId xmlns:a16="http://schemas.microsoft.com/office/drawing/2014/main" id="{08576848-8D42-4B87-9FB6-71236B9681FD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" name="Google Shape;146;p2">
                <a:extLst>
                  <a:ext uri="{FF2B5EF4-FFF2-40B4-BE49-F238E27FC236}">
                    <a16:creationId xmlns:a16="http://schemas.microsoft.com/office/drawing/2014/main" id="{7D2C3B52-80DB-481A-866E-F4183B129E92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33" name="Google Shape;147;p2">
              <a:extLst>
                <a:ext uri="{FF2B5EF4-FFF2-40B4-BE49-F238E27FC236}">
                  <a16:creationId xmlns:a16="http://schemas.microsoft.com/office/drawing/2014/main" id="{E4405926-C7DE-4DC8-BDFC-4EF265DEFF17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134" name="Google Shape;148;p2">
                <a:extLst>
                  <a:ext uri="{FF2B5EF4-FFF2-40B4-BE49-F238E27FC236}">
                    <a16:creationId xmlns:a16="http://schemas.microsoft.com/office/drawing/2014/main" id="{B6D3457B-253A-4A8D-A481-9CA317B7E0A2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" name="Google Shape;149;p2">
                <a:extLst>
                  <a:ext uri="{FF2B5EF4-FFF2-40B4-BE49-F238E27FC236}">
                    <a16:creationId xmlns:a16="http://schemas.microsoft.com/office/drawing/2014/main" id="{D8529576-621B-42C3-B982-D6FF9089A8A4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6" name="Google Shape;150;p2">
                <a:extLst>
                  <a:ext uri="{FF2B5EF4-FFF2-40B4-BE49-F238E27FC236}">
                    <a16:creationId xmlns:a16="http://schemas.microsoft.com/office/drawing/2014/main" id="{6E6DFA47-FA59-40EA-AB95-9C10A201851F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7" name="Google Shape;151;p2">
                <a:extLst>
                  <a:ext uri="{FF2B5EF4-FFF2-40B4-BE49-F238E27FC236}">
                    <a16:creationId xmlns:a16="http://schemas.microsoft.com/office/drawing/2014/main" id="{30B14AA9-84F1-45B3-8E17-7D8C8B36DBBA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8" name="Google Shape;152;p2">
                <a:extLst>
                  <a:ext uri="{FF2B5EF4-FFF2-40B4-BE49-F238E27FC236}">
                    <a16:creationId xmlns:a16="http://schemas.microsoft.com/office/drawing/2014/main" id="{0FBB883E-380B-4CE0-8BA9-EDF03C147AF1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9" name="Google Shape;153;p2">
                <a:extLst>
                  <a:ext uri="{FF2B5EF4-FFF2-40B4-BE49-F238E27FC236}">
                    <a16:creationId xmlns:a16="http://schemas.microsoft.com/office/drawing/2014/main" id="{56577C5F-67A5-4FA3-AC06-7FF4DE411D3C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0" name="Google Shape;154;p2">
                <a:extLst>
                  <a:ext uri="{FF2B5EF4-FFF2-40B4-BE49-F238E27FC236}">
                    <a16:creationId xmlns:a16="http://schemas.microsoft.com/office/drawing/2014/main" id="{4981A597-7240-48CF-B0B9-8E92C9CD1446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1" name="Google Shape;155;p2">
                <a:extLst>
                  <a:ext uri="{FF2B5EF4-FFF2-40B4-BE49-F238E27FC236}">
                    <a16:creationId xmlns:a16="http://schemas.microsoft.com/office/drawing/2014/main" id="{477FC905-AC37-4A2B-B4DC-A384DA244B10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2" name="Google Shape;156;p2">
                <a:extLst>
                  <a:ext uri="{FF2B5EF4-FFF2-40B4-BE49-F238E27FC236}">
                    <a16:creationId xmlns:a16="http://schemas.microsoft.com/office/drawing/2014/main" id="{7E3AB445-1FFA-4FC9-81B7-F6AC8F7FB9A1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" name="Google Shape;157;p2">
                <a:extLst>
                  <a:ext uri="{FF2B5EF4-FFF2-40B4-BE49-F238E27FC236}">
                    <a16:creationId xmlns:a16="http://schemas.microsoft.com/office/drawing/2014/main" id="{2DEBA2D3-0E6E-4A69-A145-D4F71949D80D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" name="Google Shape;158;p2">
                <a:extLst>
                  <a:ext uri="{FF2B5EF4-FFF2-40B4-BE49-F238E27FC236}">
                    <a16:creationId xmlns:a16="http://schemas.microsoft.com/office/drawing/2014/main" id="{31801B04-48D8-4ED6-A0D6-FF5F78908976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5" name="Google Shape;159;p2">
                <a:extLst>
                  <a:ext uri="{FF2B5EF4-FFF2-40B4-BE49-F238E27FC236}">
                    <a16:creationId xmlns:a16="http://schemas.microsoft.com/office/drawing/2014/main" id="{2BCA2233-942A-4BA1-9D1A-2F05D6F9AC33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" name="Google Shape;160;p2">
                <a:extLst>
                  <a:ext uri="{FF2B5EF4-FFF2-40B4-BE49-F238E27FC236}">
                    <a16:creationId xmlns:a16="http://schemas.microsoft.com/office/drawing/2014/main" id="{D885226D-E9E6-4DAC-BC81-947BB00BF89D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51" name="Google Shape;161;p2">
            <a:extLst>
              <a:ext uri="{FF2B5EF4-FFF2-40B4-BE49-F238E27FC236}">
                <a16:creationId xmlns:a16="http://schemas.microsoft.com/office/drawing/2014/main" id="{D8CBDE6A-C02B-4C61-B3F7-C3D767A1881B}"/>
              </a:ext>
            </a:extLst>
          </p:cNvPr>
          <p:cNvGrpSpPr/>
          <p:nvPr/>
        </p:nvGrpSpPr>
        <p:grpSpPr>
          <a:xfrm>
            <a:off x="4700865" y="3504768"/>
            <a:ext cx="2100776" cy="834874"/>
            <a:chOff x="2935153" y="4774738"/>
            <a:chExt cx="1744251" cy="693186"/>
          </a:xfrm>
        </p:grpSpPr>
        <p:sp>
          <p:nvSpPr>
            <p:cNvPr id="152" name="Google Shape;162;p2">
              <a:extLst>
                <a:ext uri="{FF2B5EF4-FFF2-40B4-BE49-F238E27FC236}">
                  <a16:creationId xmlns:a16="http://schemas.microsoft.com/office/drawing/2014/main" id="{49399C12-5C18-49A1-B153-84CB3610B143}"/>
                </a:ext>
              </a:extLst>
            </p:cNvPr>
            <p:cNvSpPr/>
            <p:nvPr/>
          </p:nvSpPr>
          <p:spPr>
            <a:xfrm>
              <a:off x="3864474" y="4959120"/>
              <a:ext cx="321100" cy="321099"/>
            </a:xfrm>
            <a:custGeom>
              <a:avLst/>
              <a:gdLst/>
              <a:ahLst/>
              <a:cxnLst/>
              <a:rect l="l" t="t" r="r" b="b"/>
              <a:pathLst>
                <a:path w="355789" h="355788" extrusionOk="0">
                  <a:moveTo>
                    <a:pt x="34" y="181639"/>
                  </a:moveTo>
                  <a:cubicBezTo>
                    <a:pt x="-1839" y="84284"/>
                    <a:pt x="74922" y="1906"/>
                    <a:pt x="174150" y="34"/>
                  </a:cubicBezTo>
                  <a:cubicBezTo>
                    <a:pt x="271506" y="-1839"/>
                    <a:pt x="353883" y="74922"/>
                    <a:pt x="355756" y="174150"/>
                  </a:cubicBezTo>
                  <a:cubicBezTo>
                    <a:pt x="357628" y="271506"/>
                    <a:pt x="280867" y="353883"/>
                    <a:pt x="181639" y="355756"/>
                  </a:cubicBezTo>
                  <a:cubicBezTo>
                    <a:pt x="84284" y="357628"/>
                    <a:pt x="1906" y="278995"/>
                    <a:pt x="34" y="181639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63;p2">
              <a:extLst>
                <a:ext uri="{FF2B5EF4-FFF2-40B4-BE49-F238E27FC236}">
                  <a16:creationId xmlns:a16="http://schemas.microsoft.com/office/drawing/2014/main" id="{8BEE16A7-19C6-4EE3-B0EB-AA930B3AEE75}"/>
                </a:ext>
              </a:extLst>
            </p:cNvPr>
            <p:cNvSpPr/>
            <p:nvPr/>
          </p:nvSpPr>
          <p:spPr>
            <a:xfrm>
              <a:off x="3908437" y="5001392"/>
              <a:ext cx="234946" cy="234946"/>
            </a:xfrm>
            <a:custGeom>
              <a:avLst/>
              <a:gdLst/>
              <a:ahLst/>
              <a:cxnLst/>
              <a:rect l="l" t="t" r="r" b="b"/>
              <a:pathLst>
                <a:path w="260328" h="260328" extrusionOk="0">
                  <a:moveTo>
                    <a:pt x="260284" y="127357"/>
                  </a:moveTo>
                  <a:cubicBezTo>
                    <a:pt x="258412" y="54340"/>
                    <a:pt x="198501" y="-1827"/>
                    <a:pt x="127356" y="45"/>
                  </a:cubicBezTo>
                  <a:cubicBezTo>
                    <a:pt x="54340" y="1918"/>
                    <a:pt x="-1827" y="61829"/>
                    <a:pt x="45" y="132973"/>
                  </a:cubicBezTo>
                  <a:cubicBezTo>
                    <a:pt x="1918" y="204118"/>
                    <a:pt x="61829" y="262157"/>
                    <a:pt x="132973" y="260284"/>
                  </a:cubicBezTo>
                  <a:cubicBezTo>
                    <a:pt x="204118" y="260284"/>
                    <a:pt x="262157" y="200373"/>
                    <a:pt x="260284" y="127357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64;p2">
              <a:extLst>
                <a:ext uri="{FF2B5EF4-FFF2-40B4-BE49-F238E27FC236}">
                  <a16:creationId xmlns:a16="http://schemas.microsoft.com/office/drawing/2014/main" id="{AABF3FE7-03A1-4F05-9388-87771B6569D1}"/>
                </a:ext>
              </a:extLst>
            </p:cNvPr>
            <p:cNvSpPr/>
            <p:nvPr/>
          </p:nvSpPr>
          <p:spPr>
            <a:xfrm>
              <a:off x="3894046" y="5003124"/>
              <a:ext cx="210421" cy="253830"/>
            </a:xfrm>
            <a:custGeom>
              <a:avLst/>
              <a:gdLst/>
              <a:ahLst/>
              <a:cxnLst/>
              <a:rect l="l" t="t" r="r" b="b"/>
              <a:pathLst>
                <a:path w="233153" h="281252" extrusionOk="0">
                  <a:moveTo>
                    <a:pt x="55293" y="0"/>
                  </a:moveTo>
                  <a:lnTo>
                    <a:pt x="233154" y="258367"/>
                  </a:lnTo>
                  <a:cubicBezTo>
                    <a:pt x="233154" y="258367"/>
                    <a:pt x="90865" y="329511"/>
                    <a:pt x="23465" y="220922"/>
                  </a:cubicBezTo>
                  <a:cubicBezTo>
                    <a:pt x="-43935" y="112333"/>
                    <a:pt x="55293" y="0"/>
                    <a:pt x="55293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65;p2">
              <a:extLst>
                <a:ext uri="{FF2B5EF4-FFF2-40B4-BE49-F238E27FC236}">
                  <a16:creationId xmlns:a16="http://schemas.microsoft.com/office/drawing/2014/main" id="{E66CAD6E-54B2-42FF-8F80-D64E5B308C01}"/>
                </a:ext>
              </a:extLst>
            </p:cNvPr>
            <p:cNvSpPr/>
            <p:nvPr/>
          </p:nvSpPr>
          <p:spPr>
            <a:xfrm>
              <a:off x="3905095" y="5033567"/>
              <a:ext cx="11827" cy="15206"/>
            </a:xfrm>
            <a:custGeom>
              <a:avLst/>
              <a:gdLst/>
              <a:ahLst/>
              <a:cxnLst/>
              <a:rect l="l" t="t" r="r" b="b"/>
              <a:pathLst>
                <a:path w="13105" h="16849" extrusionOk="0">
                  <a:moveTo>
                    <a:pt x="13106" y="0"/>
                  </a:moveTo>
                  <a:lnTo>
                    <a:pt x="0" y="1685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66;p2">
              <a:extLst>
                <a:ext uri="{FF2B5EF4-FFF2-40B4-BE49-F238E27FC236}">
                  <a16:creationId xmlns:a16="http://schemas.microsoft.com/office/drawing/2014/main" id="{7679C66C-9C10-4591-B7DF-FBF76DD69A02}"/>
                </a:ext>
              </a:extLst>
            </p:cNvPr>
            <p:cNvSpPr/>
            <p:nvPr/>
          </p:nvSpPr>
          <p:spPr>
            <a:xfrm>
              <a:off x="4128347" y="5158724"/>
              <a:ext cx="30413" cy="50690"/>
            </a:xfrm>
            <a:custGeom>
              <a:avLst/>
              <a:gdLst/>
              <a:ahLst/>
              <a:cxnLst/>
              <a:rect l="l" t="t" r="r" b="b"/>
              <a:pathLst>
                <a:path w="33699" h="56166" extrusionOk="0">
                  <a:moveTo>
                    <a:pt x="33700" y="0"/>
                  </a:moveTo>
                  <a:cubicBezTo>
                    <a:pt x="33700" y="0"/>
                    <a:pt x="29956" y="33700"/>
                    <a:pt x="0" y="56167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67;p2">
              <a:extLst>
                <a:ext uri="{FF2B5EF4-FFF2-40B4-BE49-F238E27FC236}">
                  <a16:creationId xmlns:a16="http://schemas.microsoft.com/office/drawing/2014/main" id="{7433654B-E3C9-449A-BCB4-EB71B83A08A2}"/>
                </a:ext>
              </a:extLst>
            </p:cNvPr>
            <p:cNvSpPr/>
            <p:nvPr/>
          </p:nvSpPr>
          <p:spPr>
            <a:xfrm>
              <a:off x="3063750" y="4978680"/>
              <a:ext cx="320880" cy="320880"/>
            </a:xfrm>
            <a:custGeom>
              <a:avLst/>
              <a:gdLst/>
              <a:ahLst/>
              <a:cxnLst/>
              <a:rect l="l" t="t" r="r" b="b"/>
              <a:pathLst>
                <a:path w="355546" h="355546" extrusionOk="0">
                  <a:moveTo>
                    <a:pt x="332232" y="264832"/>
                  </a:moveTo>
                  <a:cubicBezTo>
                    <a:pt x="283554" y="350954"/>
                    <a:pt x="174965" y="380910"/>
                    <a:pt x="90715" y="332232"/>
                  </a:cubicBezTo>
                  <a:cubicBezTo>
                    <a:pt x="4593" y="283554"/>
                    <a:pt x="-25363" y="174965"/>
                    <a:pt x="23315" y="90715"/>
                  </a:cubicBezTo>
                  <a:cubicBezTo>
                    <a:pt x="71993" y="4593"/>
                    <a:pt x="180582" y="-25363"/>
                    <a:pt x="264832" y="23315"/>
                  </a:cubicBezTo>
                  <a:cubicBezTo>
                    <a:pt x="350954" y="70121"/>
                    <a:pt x="380910" y="178710"/>
                    <a:pt x="332232" y="26483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68;p2">
              <a:extLst>
                <a:ext uri="{FF2B5EF4-FFF2-40B4-BE49-F238E27FC236}">
                  <a16:creationId xmlns:a16="http://schemas.microsoft.com/office/drawing/2014/main" id="{B1C33F65-FF7F-4C44-B127-145287374BD4}"/>
                </a:ext>
              </a:extLst>
            </p:cNvPr>
            <p:cNvSpPr/>
            <p:nvPr/>
          </p:nvSpPr>
          <p:spPr>
            <a:xfrm>
              <a:off x="3106779" y="5020017"/>
              <a:ext cx="236652" cy="236595"/>
            </a:xfrm>
            <a:custGeom>
              <a:avLst/>
              <a:gdLst/>
              <a:ahLst/>
              <a:cxnLst/>
              <a:rect l="l" t="t" r="r" b="b"/>
              <a:pathLst>
                <a:path w="262218" h="262155" extrusionOk="0">
                  <a:moveTo>
                    <a:pt x="16872" y="67422"/>
                  </a:moveTo>
                  <a:cubicBezTo>
                    <a:pt x="-18700" y="131078"/>
                    <a:pt x="3767" y="209711"/>
                    <a:pt x="67422" y="245283"/>
                  </a:cubicBezTo>
                  <a:cubicBezTo>
                    <a:pt x="131078" y="280855"/>
                    <a:pt x="209711" y="258389"/>
                    <a:pt x="245283" y="194733"/>
                  </a:cubicBezTo>
                  <a:cubicBezTo>
                    <a:pt x="280856" y="131078"/>
                    <a:pt x="258389" y="52444"/>
                    <a:pt x="196606" y="16872"/>
                  </a:cubicBezTo>
                  <a:cubicBezTo>
                    <a:pt x="131078" y="-18700"/>
                    <a:pt x="52444" y="3767"/>
                    <a:pt x="16872" y="6742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9" name="Google Shape;169;p2">
              <a:extLst>
                <a:ext uri="{FF2B5EF4-FFF2-40B4-BE49-F238E27FC236}">
                  <a16:creationId xmlns:a16="http://schemas.microsoft.com/office/drawing/2014/main" id="{8F76E015-FD79-4C39-B51E-3AE07E1666B2}"/>
                </a:ext>
              </a:extLst>
            </p:cNvPr>
            <p:cNvSpPr/>
            <p:nvPr/>
          </p:nvSpPr>
          <p:spPr>
            <a:xfrm>
              <a:off x="3213351" y="4996360"/>
              <a:ext cx="145457" cy="282177"/>
            </a:xfrm>
            <a:custGeom>
              <a:avLst/>
              <a:gdLst/>
              <a:ahLst/>
              <a:cxnLst/>
              <a:rect l="l" t="t" r="r" b="b"/>
              <a:pathLst>
                <a:path w="161171" h="312661" extrusionOk="0">
                  <a:moveTo>
                    <a:pt x="22467" y="312661"/>
                  </a:moveTo>
                  <a:lnTo>
                    <a:pt x="0" y="0"/>
                  </a:lnTo>
                  <a:cubicBezTo>
                    <a:pt x="0" y="0"/>
                    <a:pt x="159139" y="11233"/>
                    <a:pt x="161011" y="138544"/>
                  </a:cubicBezTo>
                  <a:cubicBezTo>
                    <a:pt x="166628" y="267728"/>
                    <a:pt x="22467" y="312661"/>
                    <a:pt x="22467" y="3126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170;p2">
              <a:extLst>
                <a:ext uri="{FF2B5EF4-FFF2-40B4-BE49-F238E27FC236}">
                  <a16:creationId xmlns:a16="http://schemas.microsoft.com/office/drawing/2014/main" id="{565B621B-F57E-4D8B-998C-CDE95F3811D2}"/>
                </a:ext>
              </a:extLst>
            </p:cNvPr>
            <p:cNvSpPr/>
            <p:nvPr/>
          </p:nvSpPr>
          <p:spPr>
            <a:xfrm>
              <a:off x="3272547" y="5260203"/>
              <a:ext cx="18586" cy="6758"/>
            </a:xfrm>
            <a:custGeom>
              <a:avLst/>
              <a:gdLst/>
              <a:ahLst/>
              <a:cxnLst/>
              <a:rect l="l" t="t" r="r" b="b"/>
              <a:pathLst>
                <a:path w="20594" h="7488" extrusionOk="0">
                  <a:moveTo>
                    <a:pt x="0" y="7489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71;p2">
              <a:extLst>
                <a:ext uri="{FF2B5EF4-FFF2-40B4-BE49-F238E27FC236}">
                  <a16:creationId xmlns:a16="http://schemas.microsoft.com/office/drawing/2014/main" id="{74733E74-59A1-4241-BECD-D1BFA9899057}"/>
                </a:ext>
              </a:extLst>
            </p:cNvPr>
            <p:cNvSpPr/>
            <p:nvPr/>
          </p:nvSpPr>
          <p:spPr>
            <a:xfrm>
              <a:off x="3128786" y="5006507"/>
              <a:ext cx="52379" cy="28724"/>
            </a:xfrm>
            <a:custGeom>
              <a:avLst/>
              <a:gdLst/>
              <a:ahLst/>
              <a:cxnLst/>
              <a:rect l="l" t="t" r="r" b="b"/>
              <a:pathLst>
                <a:path w="58038" h="31827" extrusionOk="0">
                  <a:moveTo>
                    <a:pt x="0" y="31828"/>
                  </a:moveTo>
                  <a:cubicBezTo>
                    <a:pt x="0" y="31828"/>
                    <a:pt x="20594" y="3744"/>
                    <a:pt x="58039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" name="Google Shape;172;p2">
              <a:extLst>
                <a:ext uri="{FF2B5EF4-FFF2-40B4-BE49-F238E27FC236}">
                  <a16:creationId xmlns:a16="http://schemas.microsoft.com/office/drawing/2014/main" id="{C59AEAE0-D814-4605-B211-A8D22DFBA2A6}"/>
                </a:ext>
              </a:extLst>
            </p:cNvPr>
            <p:cNvSpPr/>
            <p:nvPr/>
          </p:nvSpPr>
          <p:spPr>
            <a:xfrm>
              <a:off x="3324781" y="4911521"/>
              <a:ext cx="321432" cy="321508"/>
            </a:xfrm>
            <a:custGeom>
              <a:avLst/>
              <a:gdLst/>
              <a:ahLst/>
              <a:cxnLst/>
              <a:rect l="l" t="t" r="r" b="b"/>
              <a:pathLst>
                <a:path w="356157" h="356241" extrusionOk="0">
                  <a:moveTo>
                    <a:pt x="215523" y="4046"/>
                  </a:moveTo>
                  <a:cubicBezTo>
                    <a:pt x="311007" y="24641"/>
                    <a:pt x="372790" y="118252"/>
                    <a:pt x="352195" y="215607"/>
                  </a:cubicBezTo>
                  <a:cubicBezTo>
                    <a:pt x="331601" y="311091"/>
                    <a:pt x="237990" y="372874"/>
                    <a:pt x="140634" y="352280"/>
                  </a:cubicBezTo>
                  <a:cubicBezTo>
                    <a:pt x="45151" y="331685"/>
                    <a:pt x="-16632" y="238074"/>
                    <a:pt x="3962" y="140719"/>
                  </a:cubicBezTo>
                  <a:cubicBezTo>
                    <a:pt x="24557" y="43363"/>
                    <a:pt x="120040" y="-16548"/>
                    <a:pt x="215523" y="404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173;p2">
              <a:extLst>
                <a:ext uri="{FF2B5EF4-FFF2-40B4-BE49-F238E27FC236}">
                  <a16:creationId xmlns:a16="http://schemas.microsoft.com/office/drawing/2014/main" id="{ACAB3774-1FD4-4CE1-8EF2-13175D122C7B}"/>
                </a:ext>
              </a:extLst>
            </p:cNvPr>
            <p:cNvSpPr/>
            <p:nvPr/>
          </p:nvSpPr>
          <p:spPr>
            <a:xfrm>
              <a:off x="3366901" y="4953167"/>
              <a:ext cx="236132" cy="236681"/>
            </a:xfrm>
            <a:custGeom>
              <a:avLst/>
              <a:gdLst/>
              <a:ahLst/>
              <a:cxnLst/>
              <a:rect l="l" t="t" r="r" b="b"/>
              <a:pathLst>
                <a:path w="261642" h="262250" extrusionOk="0">
                  <a:moveTo>
                    <a:pt x="103371" y="259372"/>
                  </a:moveTo>
                  <a:cubicBezTo>
                    <a:pt x="174515" y="274350"/>
                    <a:pt x="243787" y="229417"/>
                    <a:pt x="258765" y="158272"/>
                  </a:cubicBezTo>
                  <a:cubicBezTo>
                    <a:pt x="273743" y="87128"/>
                    <a:pt x="228809" y="17856"/>
                    <a:pt x="157665" y="2878"/>
                  </a:cubicBezTo>
                  <a:cubicBezTo>
                    <a:pt x="86521" y="-12100"/>
                    <a:pt x="17248" y="32833"/>
                    <a:pt x="2271" y="103978"/>
                  </a:cubicBezTo>
                  <a:cubicBezTo>
                    <a:pt x="-10835" y="175122"/>
                    <a:pt x="34098" y="244395"/>
                    <a:pt x="103371" y="25937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74;p2">
              <a:extLst>
                <a:ext uri="{FF2B5EF4-FFF2-40B4-BE49-F238E27FC236}">
                  <a16:creationId xmlns:a16="http://schemas.microsoft.com/office/drawing/2014/main" id="{135F0217-7D1B-4643-B0C3-A3869E7E86C6}"/>
                </a:ext>
              </a:extLst>
            </p:cNvPr>
            <p:cNvSpPr/>
            <p:nvPr/>
          </p:nvSpPr>
          <p:spPr>
            <a:xfrm>
              <a:off x="3348821" y="4938026"/>
              <a:ext cx="268494" cy="185003"/>
            </a:xfrm>
            <a:custGeom>
              <a:avLst/>
              <a:gdLst/>
              <a:ahLst/>
              <a:cxnLst/>
              <a:rect l="l" t="t" r="r" b="b"/>
              <a:pathLst>
                <a:path w="297500" h="204989" extrusionOk="0">
                  <a:moveTo>
                    <a:pt x="297501" y="90784"/>
                  </a:moveTo>
                  <a:lnTo>
                    <a:pt x="5434" y="204989"/>
                  </a:lnTo>
                  <a:cubicBezTo>
                    <a:pt x="5434" y="204989"/>
                    <a:pt x="-32010" y="51467"/>
                    <a:pt x="89684" y="8406"/>
                  </a:cubicBezTo>
                  <a:cubicBezTo>
                    <a:pt x="209506" y="-32783"/>
                    <a:pt x="297501" y="90784"/>
                    <a:pt x="297501" y="9078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75;p2">
              <a:extLst>
                <a:ext uri="{FF2B5EF4-FFF2-40B4-BE49-F238E27FC236}">
                  <a16:creationId xmlns:a16="http://schemas.microsoft.com/office/drawing/2014/main" id="{00FB649A-E6CA-4846-B837-7233019F54C0}"/>
                </a:ext>
              </a:extLst>
            </p:cNvPr>
            <p:cNvSpPr/>
            <p:nvPr/>
          </p:nvSpPr>
          <p:spPr>
            <a:xfrm>
              <a:off x="3580365" y="4972680"/>
              <a:ext cx="13517" cy="13517"/>
            </a:xfrm>
            <a:custGeom>
              <a:avLst/>
              <a:gdLst/>
              <a:ahLst/>
              <a:cxnLst/>
              <a:rect l="l" t="t" r="r" b="b"/>
              <a:pathLst>
                <a:path w="14977" h="14977" extrusionOk="0">
                  <a:moveTo>
                    <a:pt x="14978" y="14978"/>
                  </a:moveTo>
                  <a:lnTo>
                    <a:pt x="0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76;p2">
              <a:extLst>
                <a:ext uri="{FF2B5EF4-FFF2-40B4-BE49-F238E27FC236}">
                  <a16:creationId xmlns:a16="http://schemas.microsoft.com/office/drawing/2014/main" id="{1F633CE0-7B99-4D8D-93B9-813345186401}"/>
                </a:ext>
              </a:extLst>
            </p:cNvPr>
            <p:cNvSpPr/>
            <p:nvPr/>
          </p:nvSpPr>
          <p:spPr>
            <a:xfrm>
              <a:off x="3374026" y="5150268"/>
              <a:ext cx="42242" cy="42242"/>
            </a:xfrm>
            <a:custGeom>
              <a:avLst/>
              <a:gdLst/>
              <a:ahLst/>
              <a:cxnLst/>
              <a:rect l="l" t="t" r="r" b="b"/>
              <a:pathLst>
                <a:path w="46805" h="46805" extrusionOk="0">
                  <a:moveTo>
                    <a:pt x="46806" y="46806"/>
                  </a:moveTo>
                  <a:cubicBezTo>
                    <a:pt x="46806" y="46806"/>
                    <a:pt x="14978" y="35572"/>
                    <a:pt x="0" y="0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77;p2">
              <a:extLst>
                <a:ext uri="{FF2B5EF4-FFF2-40B4-BE49-F238E27FC236}">
                  <a16:creationId xmlns:a16="http://schemas.microsoft.com/office/drawing/2014/main" id="{56E0491C-513C-4B1F-8346-9C44CD9854A1}"/>
                </a:ext>
              </a:extLst>
            </p:cNvPr>
            <p:cNvSpPr/>
            <p:nvPr/>
          </p:nvSpPr>
          <p:spPr>
            <a:xfrm>
              <a:off x="3241248" y="5118969"/>
              <a:ext cx="321058" cy="321058"/>
            </a:xfrm>
            <a:custGeom>
              <a:avLst/>
              <a:gdLst/>
              <a:ahLst/>
              <a:cxnLst/>
              <a:rect l="l" t="t" r="r" b="b"/>
              <a:pathLst>
                <a:path w="355743" h="355743" extrusionOk="0">
                  <a:moveTo>
                    <a:pt x="8436" y="124514"/>
                  </a:moveTo>
                  <a:cubicBezTo>
                    <a:pt x="38391" y="30902"/>
                    <a:pt x="137619" y="-21520"/>
                    <a:pt x="231230" y="8436"/>
                  </a:cubicBezTo>
                  <a:cubicBezTo>
                    <a:pt x="324841" y="38391"/>
                    <a:pt x="377264" y="137619"/>
                    <a:pt x="347308" y="231230"/>
                  </a:cubicBezTo>
                  <a:cubicBezTo>
                    <a:pt x="317352" y="324841"/>
                    <a:pt x="218125" y="377264"/>
                    <a:pt x="124514" y="347308"/>
                  </a:cubicBezTo>
                  <a:cubicBezTo>
                    <a:pt x="30902" y="319225"/>
                    <a:pt x="-21520" y="218125"/>
                    <a:pt x="8436" y="12451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78;p2">
              <a:extLst>
                <a:ext uri="{FF2B5EF4-FFF2-40B4-BE49-F238E27FC236}">
                  <a16:creationId xmlns:a16="http://schemas.microsoft.com/office/drawing/2014/main" id="{77257B49-A9DC-49C3-99F2-F228BE74609D}"/>
                </a:ext>
              </a:extLst>
            </p:cNvPr>
            <p:cNvSpPr/>
            <p:nvPr/>
          </p:nvSpPr>
          <p:spPr>
            <a:xfrm>
              <a:off x="3283726" y="5161447"/>
              <a:ext cx="236182" cy="236337"/>
            </a:xfrm>
            <a:custGeom>
              <a:avLst/>
              <a:gdLst/>
              <a:ahLst/>
              <a:cxnLst/>
              <a:rect l="l" t="t" r="r" b="b"/>
              <a:pathLst>
                <a:path w="261698" h="261869" extrusionOk="0">
                  <a:moveTo>
                    <a:pt x="255352" y="171102"/>
                  </a:moveTo>
                  <a:cubicBezTo>
                    <a:pt x="277819" y="101830"/>
                    <a:pt x="238502" y="28813"/>
                    <a:pt x="171102" y="6347"/>
                  </a:cubicBezTo>
                  <a:cubicBezTo>
                    <a:pt x="101830" y="-16120"/>
                    <a:pt x="28813" y="23197"/>
                    <a:pt x="6347" y="90597"/>
                  </a:cubicBezTo>
                  <a:cubicBezTo>
                    <a:pt x="-16120" y="157997"/>
                    <a:pt x="23197" y="232885"/>
                    <a:pt x="90597" y="255352"/>
                  </a:cubicBezTo>
                  <a:cubicBezTo>
                    <a:pt x="159869" y="277819"/>
                    <a:pt x="234758" y="240374"/>
                    <a:pt x="255352" y="171102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79;p2">
              <a:extLst>
                <a:ext uri="{FF2B5EF4-FFF2-40B4-BE49-F238E27FC236}">
                  <a16:creationId xmlns:a16="http://schemas.microsoft.com/office/drawing/2014/main" id="{AE913371-261D-418C-9DB9-5748848B4645}"/>
                </a:ext>
              </a:extLst>
            </p:cNvPr>
            <p:cNvSpPr/>
            <p:nvPr/>
          </p:nvSpPr>
          <p:spPr>
            <a:xfrm>
              <a:off x="3268526" y="5145194"/>
              <a:ext cx="172985" cy="273448"/>
            </a:xfrm>
            <a:custGeom>
              <a:avLst/>
              <a:gdLst/>
              <a:ahLst/>
              <a:cxnLst/>
              <a:rect l="l" t="t" r="r" b="b"/>
              <a:pathLst>
                <a:path w="191673" h="302990" extrusionOk="0">
                  <a:moveTo>
                    <a:pt x="105551" y="0"/>
                  </a:moveTo>
                  <a:lnTo>
                    <a:pt x="191673" y="301428"/>
                  </a:lnTo>
                  <a:cubicBezTo>
                    <a:pt x="191673" y="301428"/>
                    <a:pt x="34407" y="323894"/>
                    <a:pt x="4451" y="198455"/>
                  </a:cubicBezTo>
                  <a:cubicBezTo>
                    <a:pt x="-25505" y="73017"/>
                    <a:pt x="105551" y="0"/>
                    <a:pt x="105551" y="0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80;p2">
              <a:extLst>
                <a:ext uri="{FF2B5EF4-FFF2-40B4-BE49-F238E27FC236}">
                  <a16:creationId xmlns:a16="http://schemas.microsoft.com/office/drawing/2014/main" id="{32FCE852-64D4-450E-A2B1-1CCC3C6EAAD8}"/>
                </a:ext>
              </a:extLst>
            </p:cNvPr>
            <p:cNvSpPr/>
            <p:nvPr/>
          </p:nvSpPr>
          <p:spPr>
            <a:xfrm>
              <a:off x="3311447" y="5163799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18722" y="0"/>
                  </a:moveTo>
                  <a:lnTo>
                    <a:pt x="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81;p2">
              <a:extLst>
                <a:ext uri="{FF2B5EF4-FFF2-40B4-BE49-F238E27FC236}">
                  <a16:creationId xmlns:a16="http://schemas.microsoft.com/office/drawing/2014/main" id="{5572532C-5618-44BA-A4B5-B973E3AF74ED}"/>
                </a:ext>
              </a:extLst>
            </p:cNvPr>
            <p:cNvSpPr/>
            <p:nvPr/>
          </p:nvSpPr>
          <p:spPr>
            <a:xfrm>
              <a:off x="3470430" y="5361682"/>
              <a:ext cx="45620" cy="38863"/>
            </a:xfrm>
            <a:custGeom>
              <a:avLst/>
              <a:gdLst/>
              <a:ahLst/>
              <a:cxnLst/>
              <a:rect l="l" t="t" r="r" b="b"/>
              <a:pathLst>
                <a:path w="50549" h="43061" extrusionOk="0">
                  <a:moveTo>
                    <a:pt x="50550" y="0"/>
                  </a:moveTo>
                  <a:cubicBezTo>
                    <a:pt x="50550" y="0"/>
                    <a:pt x="35572" y="29956"/>
                    <a:pt x="0" y="4306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2" name="Google Shape;182;p2">
              <a:extLst>
                <a:ext uri="{FF2B5EF4-FFF2-40B4-BE49-F238E27FC236}">
                  <a16:creationId xmlns:a16="http://schemas.microsoft.com/office/drawing/2014/main" id="{E6F86EB5-CE3C-49E6-AFFF-8BF5DC29CBFA}"/>
                </a:ext>
              </a:extLst>
            </p:cNvPr>
            <p:cNvSpPr/>
            <p:nvPr/>
          </p:nvSpPr>
          <p:spPr>
            <a:xfrm>
              <a:off x="3605737" y="4949006"/>
              <a:ext cx="321032" cy="321032"/>
            </a:xfrm>
            <a:custGeom>
              <a:avLst/>
              <a:gdLst/>
              <a:ahLst/>
              <a:cxnLst/>
              <a:rect l="l" t="t" r="r" b="b"/>
              <a:pathLst>
                <a:path w="355714" h="355714" extrusionOk="0">
                  <a:moveTo>
                    <a:pt x="312657" y="293935"/>
                  </a:moveTo>
                  <a:cubicBezTo>
                    <a:pt x="249002" y="368824"/>
                    <a:pt x="136669" y="376313"/>
                    <a:pt x="61780" y="312657"/>
                  </a:cubicBezTo>
                  <a:cubicBezTo>
                    <a:pt x="-13109" y="249002"/>
                    <a:pt x="-20598" y="136669"/>
                    <a:pt x="43058" y="61780"/>
                  </a:cubicBezTo>
                  <a:cubicBezTo>
                    <a:pt x="106713" y="-13109"/>
                    <a:pt x="219046" y="-20598"/>
                    <a:pt x="293935" y="43058"/>
                  </a:cubicBezTo>
                  <a:cubicBezTo>
                    <a:pt x="368824" y="106713"/>
                    <a:pt x="376313" y="219046"/>
                    <a:pt x="312657" y="29393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83;p2">
              <a:extLst>
                <a:ext uri="{FF2B5EF4-FFF2-40B4-BE49-F238E27FC236}">
                  <a16:creationId xmlns:a16="http://schemas.microsoft.com/office/drawing/2014/main" id="{BD90F2D1-C8A8-4903-A9D0-66C8C04655BB}"/>
                </a:ext>
              </a:extLst>
            </p:cNvPr>
            <p:cNvSpPr/>
            <p:nvPr/>
          </p:nvSpPr>
          <p:spPr>
            <a:xfrm>
              <a:off x="3649837" y="4991415"/>
              <a:ext cx="236296" cy="236296"/>
            </a:xfrm>
            <a:custGeom>
              <a:avLst/>
              <a:gdLst/>
              <a:ahLst/>
              <a:cxnLst/>
              <a:rect l="l" t="t" r="r" b="b"/>
              <a:pathLst>
                <a:path w="261824" h="261824" extrusionOk="0">
                  <a:moveTo>
                    <a:pt x="31684" y="44790"/>
                  </a:moveTo>
                  <a:cubicBezTo>
                    <a:pt x="-15121" y="99084"/>
                    <a:pt x="-9505" y="181462"/>
                    <a:pt x="44790" y="230140"/>
                  </a:cubicBezTo>
                  <a:cubicBezTo>
                    <a:pt x="99084" y="276946"/>
                    <a:pt x="181462" y="271329"/>
                    <a:pt x="230140" y="217034"/>
                  </a:cubicBezTo>
                  <a:cubicBezTo>
                    <a:pt x="276945" y="162740"/>
                    <a:pt x="271329" y="80362"/>
                    <a:pt x="217034" y="31684"/>
                  </a:cubicBezTo>
                  <a:cubicBezTo>
                    <a:pt x="160868" y="-15121"/>
                    <a:pt x="78490" y="-9505"/>
                    <a:pt x="31684" y="4479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4" name="Google Shape;184;p2">
              <a:extLst>
                <a:ext uri="{FF2B5EF4-FFF2-40B4-BE49-F238E27FC236}">
                  <a16:creationId xmlns:a16="http://schemas.microsoft.com/office/drawing/2014/main" id="{F419D51F-EBDA-430C-817B-987DA7D4A23E}"/>
                </a:ext>
              </a:extLst>
            </p:cNvPr>
            <p:cNvSpPr/>
            <p:nvPr/>
          </p:nvSpPr>
          <p:spPr>
            <a:xfrm>
              <a:off x="3749495" y="4969298"/>
              <a:ext cx="155787" cy="280486"/>
            </a:xfrm>
            <a:custGeom>
              <a:avLst/>
              <a:gdLst/>
              <a:ahLst/>
              <a:cxnLst/>
              <a:rect l="l" t="t" r="r" b="b"/>
              <a:pathLst>
                <a:path w="172617" h="310788" extrusionOk="0">
                  <a:moveTo>
                    <a:pt x="0" y="310789"/>
                  </a:moveTo>
                  <a:lnTo>
                    <a:pt x="39317" y="0"/>
                  </a:lnTo>
                  <a:cubicBezTo>
                    <a:pt x="39317" y="0"/>
                    <a:pt x="192839" y="41189"/>
                    <a:pt x="170372" y="168500"/>
                  </a:cubicBezTo>
                  <a:cubicBezTo>
                    <a:pt x="149778" y="293939"/>
                    <a:pt x="0" y="310789"/>
                    <a:pt x="0" y="3107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" name="Google Shape;185;p2">
              <a:extLst>
                <a:ext uri="{FF2B5EF4-FFF2-40B4-BE49-F238E27FC236}">
                  <a16:creationId xmlns:a16="http://schemas.microsoft.com/office/drawing/2014/main" id="{61B025EF-3A56-4443-BF18-81A13983F062}"/>
                </a:ext>
              </a:extLst>
            </p:cNvPr>
            <p:cNvSpPr/>
            <p:nvPr/>
          </p:nvSpPr>
          <p:spPr>
            <a:xfrm>
              <a:off x="3790086" y="5241599"/>
              <a:ext cx="18586" cy="3379"/>
            </a:xfrm>
            <a:custGeom>
              <a:avLst/>
              <a:gdLst/>
              <a:ahLst/>
              <a:cxnLst/>
              <a:rect l="l" t="t" r="r" b="b"/>
              <a:pathLst>
                <a:path w="20594" h="3744" extrusionOk="0">
                  <a:moveTo>
                    <a:pt x="0" y="3744"/>
                  </a:moveTo>
                  <a:lnTo>
                    <a:pt x="20594" y="0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" name="Google Shape;186;p2">
              <a:extLst>
                <a:ext uri="{FF2B5EF4-FFF2-40B4-BE49-F238E27FC236}">
                  <a16:creationId xmlns:a16="http://schemas.microsoft.com/office/drawing/2014/main" id="{C6F27F97-0BF9-421A-8658-65885157511B}"/>
                </a:ext>
              </a:extLst>
            </p:cNvPr>
            <p:cNvSpPr/>
            <p:nvPr/>
          </p:nvSpPr>
          <p:spPr>
            <a:xfrm>
              <a:off x="3693682" y="4972301"/>
              <a:ext cx="57449" cy="17277"/>
            </a:xfrm>
            <a:custGeom>
              <a:avLst/>
              <a:gdLst/>
              <a:ahLst/>
              <a:cxnLst/>
              <a:rect l="l" t="t" r="r" b="b"/>
              <a:pathLst>
                <a:path w="63655" h="19143" extrusionOk="0">
                  <a:moveTo>
                    <a:pt x="0" y="19143"/>
                  </a:moveTo>
                  <a:cubicBezTo>
                    <a:pt x="0" y="19143"/>
                    <a:pt x="24339" y="-3323"/>
                    <a:pt x="63656" y="421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" name="Google Shape;187;p2">
              <a:extLst>
                <a:ext uri="{FF2B5EF4-FFF2-40B4-BE49-F238E27FC236}">
                  <a16:creationId xmlns:a16="http://schemas.microsoft.com/office/drawing/2014/main" id="{70791BC6-D50F-49FB-B50E-FEC9ABD399ED}"/>
                </a:ext>
              </a:extLst>
            </p:cNvPr>
            <p:cNvSpPr/>
            <p:nvPr/>
          </p:nvSpPr>
          <p:spPr>
            <a:xfrm>
              <a:off x="3158382" y="5036389"/>
              <a:ext cx="273733" cy="288369"/>
            </a:xfrm>
            <a:custGeom>
              <a:avLst/>
              <a:gdLst/>
              <a:ahLst/>
              <a:cxnLst/>
              <a:rect l="l" t="t" r="r" b="b"/>
              <a:pathLst>
                <a:path w="303305" h="31952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7" y="-16228"/>
                    <a:pt x="167566" y="4367"/>
                  </a:cubicBezTo>
                  <a:cubicBezTo>
                    <a:pt x="249944" y="23089"/>
                    <a:pt x="311728" y="109211"/>
                    <a:pt x="302366" y="195333"/>
                  </a:cubicBezTo>
                  <a:cubicBezTo>
                    <a:pt x="293005" y="281456"/>
                    <a:pt x="218116" y="335750"/>
                    <a:pt x="135739" y="315156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88;p2">
              <a:extLst>
                <a:ext uri="{FF2B5EF4-FFF2-40B4-BE49-F238E27FC236}">
                  <a16:creationId xmlns:a16="http://schemas.microsoft.com/office/drawing/2014/main" id="{5841A52F-C4B7-4FE8-BA9C-A7B77CBA7FA1}"/>
                </a:ext>
              </a:extLst>
            </p:cNvPr>
            <p:cNvSpPr/>
            <p:nvPr/>
          </p:nvSpPr>
          <p:spPr>
            <a:xfrm>
              <a:off x="3180369" y="5016093"/>
              <a:ext cx="273733" cy="287764"/>
            </a:xfrm>
            <a:custGeom>
              <a:avLst/>
              <a:gdLst/>
              <a:ahLst/>
              <a:cxnLst/>
              <a:rect l="l" t="t" r="r" b="b"/>
              <a:pathLst>
                <a:path w="303305" h="318852" extrusionOk="0">
                  <a:moveTo>
                    <a:pt x="135739" y="315156"/>
                  </a:moveTo>
                  <a:cubicBezTo>
                    <a:pt x="53361" y="296433"/>
                    <a:pt x="-8422" y="210311"/>
                    <a:pt x="939" y="124189"/>
                  </a:cubicBezTo>
                  <a:cubicBezTo>
                    <a:pt x="10300" y="38067"/>
                    <a:pt x="83316" y="-16228"/>
                    <a:pt x="167566" y="4367"/>
                  </a:cubicBezTo>
                  <a:cubicBezTo>
                    <a:pt x="249944" y="23089"/>
                    <a:pt x="311727" y="109211"/>
                    <a:pt x="302366" y="195333"/>
                  </a:cubicBezTo>
                  <a:cubicBezTo>
                    <a:pt x="293005" y="279583"/>
                    <a:pt x="218116" y="333878"/>
                    <a:pt x="135739" y="315156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89;p2">
              <a:extLst>
                <a:ext uri="{FF2B5EF4-FFF2-40B4-BE49-F238E27FC236}">
                  <a16:creationId xmlns:a16="http://schemas.microsoft.com/office/drawing/2014/main" id="{BF94AE4C-2667-4EDA-96A6-9C65DB34E0C5}"/>
                </a:ext>
              </a:extLst>
            </p:cNvPr>
            <p:cNvSpPr/>
            <p:nvPr/>
          </p:nvSpPr>
          <p:spPr>
            <a:xfrm>
              <a:off x="3216290" y="5052768"/>
              <a:ext cx="200562" cy="211710"/>
            </a:xfrm>
            <a:custGeom>
              <a:avLst/>
              <a:gdLst/>
              <a:ahLst/>
              <a:cxnLst/>
              <a:rect l="l" t="t" r="r" b="b"/>
              <a:pathLst>
                <a:path w="222229" h="234582" extrusionOk="0">
                  <a:moveTo>
                    <a:pt x="122186" y="3086"/>
                  </a:moveTo>
                  <a:cubicBezTo>
                    <a:pt x="60403" y="-11892"/>
                    <a:pt x="6109" y="29297"/>
                    <a:pt x="492" y="91080"/>
                  </a:cubicBezTo>
                  <a:cubicBezTo>
                    <a:pt x="-5125" y="154736"/>
                    <a:pt x="37936" y="216519"/>
                    <a:pt x="99720" y="231497"/>
                  </a:cubicBezTo>
                  <a:cubicBezTo>
                    <a:pt x="161503" y="246475"/>
                    <a:pt x="215797" y="205286"/>
                    <a:pt x="221414" y="143502"/>
                  </a:cubicBezTo>
                  <a:cubicBezTo>
                    <a:pt x="228903" y="81719"/>
                    <a:pt x="183970" y="18063"/>
                    <a:pt x="122186" y="308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" name="Google Shape;190;p2">
              <a:extLst>
                <a:ext uri="{FF2B5EF4-FFF2-40B4-BE49-F238E27FC236}">
                  <a16:creationId xmlns:a16="http://schemas.microsoft.com/office/drawing/2014/main" id="{A7360C82-3571-498B-A58D-E2BC74EF0C02}"/>
                </a:ext>
              </a:extLst>
            </p:cNvPr>
            <p:cNvSpPr/>
            <p:nvPr/>
          </p:nvSpPr>
          <p:spPr>
            <a:xfrm>
              <a:off x="3209969" y="5114751"/>
              <a:ext cx="223748" cy="164037"/>
            </a:xfrm>
            <a:custGeom>
              <a:avLst/>
              <a:gdLst/>
              <a:ahLst/>
              <a:cxnLst/>
              <a:rect l="l" t="t" r="r" b="b"/>
              <a:pathLst>
                <a:path w="247920" h="181758" extrusionOk="0">
                  <a:moveTo>
                    <a:pt x="0" y="99228"/>
                  </a:moveTo>
                  <a:lnTo>
                    <a:pt x="237772" y="0"/>
                  </a:lnTo>
                  <a:cubicBezTo>
                    <a:pt x="237772" y="0"/>
                    <a:pt x="282705" y="138544"/>
                    <a:pt x="183478" y="174117"/>
                  </a:cubicBezTo>
                  <a:cubicBezTo>
                    <a:pt x="84250" y="211561"/>
                    <a:pt x="0" y="99228"/>
                    <a:pt x="0" y="99228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" name="Google Shape;191;p2">
              <a:extLst>
                <a:ext uri="{FF2B5EF4-FFF2-40B4-BE49-F238E27FC236}">
                  <a16:creationId xmlns:a16="http://schemas.microsoft.com/office/drawing/2014/main" id="{BD26CC3B-7121-4B9D-BCE9-A31DFA1F346A}"/>
                </a:ext>
              </a:extLst>
            </p:cNvPr>
            <p:cNvSpPr/>
            <p:nvPr/>
          </p:nvSpPr>
          <p:spPr>
            <a:xfrm>
              <a:off x="3231956" y="5234834"/>
              <a:ext cx="11827" cy="13517"/>
            </a:xfrm>
            <a:custGeom>
              <a:avLst/>
              <a:gdLst/>
              <a:ahLst/>
              <a:cxnLst/>
              <a:rect l="l" t="t" r="r" b="b"/>
              <a:pathLst>
                <a:path w="13105" h="14977" extrusionOk="0">
                  <a:moveTo>
                    <a:pt x="0" y="0"/>
                  </a:moveTo>
                  <a:lnTo>
                    <a:pt x="13106" y="14978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92;p2">
              <a:extLst>
                <a:ext uri="{FF2B5EF4-FFF2-40B4-BE49-F238E27FC236}">
                  <a16:creationId xmlns:a16="http://schemas.microsoft.com/office/drawing/2014/main" id="{56BCC8CC-B6FC-4193-BD10-F1E2E02EB2C9}"/>
                </a:ext>
              </a:extLst>
            </p:cNvPr>
            <p:cNvSpPr/>
            <p:nvPr/>
          </p:nvSpPr>
          <p:spPr>
            <a:xfrm>
              <a:off x="3363878" y="5052173"/>
              <a:ext cx="40552" cy="38863"/>
            </a:xfrm>
            <a:custGeom>
              <a:avLst/>
              <a:gdLst/>
              <a:ahLst/>
              <a:cxnLst/>
              <a:rect l="l" t="t" r="r" b="b"/>
              <a:pathLst>
                <a:path w="44933" h="43061" extrusionOk="0">
                  <a:moveTo>
                    <a:pt x="0" y="0"/>
                  </a:moveTo>
                  <a:cubicBezTo>
                    <a:pt x="0" y="0"/>
                    <a:pt x="28083" y="11233"/>
                    <a:pt x="44933" y="43061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93;p2">
              <a:extLst>
                <a:ext uri="{FF2B5EF4-FFF2-40B4-BE49-F238E27FC236}">
                  <a16:creationId xmlns:a16="http://schemas.microsoft.com/office/drawing/2014/main" id="{84D957F6-C491-44B8-B368-492460F0FED3}"/>
                </a:ext>
              </a:extLst>
            </p:cNvPr>
            <p:cNvSpPr/>
            <p:nvPr/>
          </p:nvSpPr>
          <p:spPr>
            <a:xfrm>
              <a:off x="4162540" y="4946087"/>
              <a:ext cx="285954" cy="274485"/>
            </a:xfrm>
            <a:custGeom>
              <a:avLst/>
              <a:gdLst/>
              <a:ahLst/>
              <a:cxnLst/>
              <a:rect l="l" t="t" r="r" b="b"/>
              <a:pathLst>
                <a:path w="316846" h="304138" extrusionOk="0">
                  <a:moveTo>
                    <a:pt x="198050" y="302783"/>
                  </a:moveTo>
                  <a:cubicBezTo>
                    <a:pt x="113800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2849" y="216661"/>
                    <a:pt x="282299" y="291550"/>
                    <a:pt x="198050" y="302783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94;p2">
              <a:extLst>
                <a:ext uri="{FF2B5EF4-FFF2-40B4-BE49-F238E27FC236}">
                  <a16:creationId xmlns:a16="http://schemas.microsoft.com/office/drawing/2014/main" id="{92194141-DD14-4490-BB90-336A5F29993C}"/>
                </a:ext>
              </a:extLst>
            </p:cNvPr>
            <p:cNvSpPr/>
            <p:nvPr/>
          </p:nvSpPr>
          <p:spPr>
            <a:xfrm>
              <a:off x="4174380" y="4919026"/>
              <a:ext cx="286620" cy="274485"/>
            </a:xfrm>
            <a:custGeom>
              <a:avLst/>
              <a:gdLst/>
              <a:ahLst/>
              <a:cxnLst/>
              <a:rect l="l" t="t" r="r" b="b"/>
              <a:pathLst>
                <a:path w="317584" h="304138" extrusionOk="0">
                  <a:moveTo>
                    <a:pt x="198049" y="302783"/>
                  </a:moveTo>
                  <a:cubicBezTo>
                    <a:pt x="113799" y="314016"/>
                    <a:pt x="27677" y="254105"/>
                    <a:pt x="5211" y="171727"/>
                  </a:cubicBezTo>
                  <a:cubicBezTo>
                    <a:pt x="-17256" y="87477"/>
                    <a:pt x="35166" y="12589"/>
                    <a:pt x="119416" y="1355"/>
                  </a:cubicBezTo>
                  <a:cubicBezTo>
                    <a:pt x="203666" y="-9878"/>
                    <a:pt x="289788" y="50033"/>
                    <a:pt x="312255" y="132411"/>
                  </a:cubicBezTo>
                  <a:cubicBezTo>
                    <a:pt x="334722" y="216661"/>
                    <a:pt x="284172" y="291550"/>
                    <a:pt x="198049" y="302783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95;p2">
              <a:extLst>
                <a:ext uri="{FF2B5EF4-FFF2-40B4-BE49-F238E27FC236}">
                  <a16:creationId xmlns:a16="http://schemas.microsoft.com/office/drawing/2014/main" id="{40F49033-5C4E-483B-B7B5-3C704C3C334B}"/>
                </a:ext>
              </a:extLst>
            </p:cNvPr>
            <p:cNvSpPr/>
            <p:nvPr/>
          </p:nvSpPr>
          <p:spPr>
            <a:xfrm>
              <a:off x="4213318" y="4955005"/>
              <a:ext cx="210401" cy="202598"/>
            </a:xfrm>
            <a:custGeom>
              <a:avLst/>
              <a:gdLst/>
              <a:ahLst/>
              <a:cxnLst/>
              <a:rect l="l" t="t" r="r" b="b"/>
              <a:pathLst>
                <a:path w="233131" h="224485" extrusionOk="0">
                  <a:moveTo>
                    <a:pt x="87546" y="846"/>
                  </a:moveTo>
                  <a:cubicBezTo>
                    <a:pt x="25763" y="8334"/>
                    <a:pt x="-11681" y="64501"/>
                    <a:pt x="3296" y="126284"/>
                  </a:cubicBezTo>
                  <a:cubicBezTo>
                    <a:pt x="20146" y="188068"/>
                    <a:pt x="83802" y="231129"/>
                    <a:pt x="145585" y="223640"/>
                  </a:cubicBezTo>
                  <a:cubicBezTo>
                    <a:pt x="207369" y="216151"/>
                    <a:pt x="244813" y="159984"/>
                    <a:pt x="229835" y="98201"/>
                  </a:cubicBezTo>
                  <a:cubicBezTo>
                    <a:pt x="212985" y="36418"/>
                    <a:pt x="149330" y="-6643"/>
                    <a:pt x="87546" y="84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96;p2">
              <a:extLst>
                <a:ext uri="{FF2B5EF4-FFF2-40B4-BE49-F238E27FC236}">
                  <a16:creationId xmlns:a16="http://schemas.microsoft.com/office/drawing/2014/main" id="{6C136432-26E4-46E4-90CB-D4F3D92752AA}"/>
                </a:ext>
              </a:extLst>
            </p:cNvPr>
            <p:cNvSpPr/>
            <p:nvPr/>
          </p:nvSpPr>
          <p:spPr>
            <a:xfrm>
              <a:off x="4233209" y="4976064"/>
              <a:ext cx="208217" cy="190975"/>
            </a:xfrm>
            <a:custGeom>
              <a:avLst/>
              <a:gdLst/>
              <a:ahLst/>
              <a:cxnLst/>
              <a:rect l="l" t="t" r="r" b="b"/>
              <a:pathLst>
                <a:path w="230711" h="211607" extrusionOk="0">
                  <a:moveTo>
                    <a:pt x="0" y="175989"/>
                  </a:moveTo>
                  <a:lnTo>
                    <a:pt x="187222" y="0"/>
                  </a:lnTo>
                  <a:cubicBezTo>
                    <a:pt x="187222" y="0"/>
                    <a:pt x="277089" y="114206"/>
                    <a:pt x="198455" y="183478"/>
                  </a:cubicBezTo>
                  <a:cubicBezTo>
                    <a:pt x="117950" y="250878"/>
                    <a:pt x="0" y="175989"/>
                    <a:pt x="0" y="175989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" name="Google Shape;197;p2">
              <a:extLst>
                <a:ext uri="{FF2B5EF4-FFF2-40B4-BE49-F238E27FC236}">
                  <a16:creationId xmlns:a16="http://schemas.microsoft.com/office/drawing/2014/main" id="{556B7145-DF8D-4A18-9E7F-30B141EFE06B}"/>
                </a:ext>
              </a:extLst>
            </p:cNvPr>
            <p:cNvSpPr/>
            <p:nvPr/>
          </p:nvSpPr>
          <p:spPr>
            <a:xfrm>
              <a:off x="4265344" y="5155342"/>
              <a:ext cx="16897" cy="8448"/>
            </a:xfrm>
            <a:custGeom>
              <a:avLst/>
              <a:gdLst/>
              <a:ahLst/>
              <a:cxnLst/>
              <a:rect l="l" t="t" r="r" b="b"/>
              <a:pathLst>
                <a:path w="18722" h="9361" extrusionOk="0">
                  <a:moveTo>
                    <a:pt x="0" y="0"/>
                  </a:moveTo>
                  <a:lnTo>
                    <a:pt x="18722" y="9361"/>
                  </a:ln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" name="Google Shape;198;p2">
              <a:extLst>
                <a:ext uri="{FF2B5EF4-FFF2-40B4-BE49-F238E27FC236}">
                  <a16:creationId xmlns:a16="http://schemas.microsoft.com/office/drawing/2014/main" id="{48070B51-F7C9-4C89-8661-9E850DC165EB}"/>
                </a:ext>
              </a:extLst>
            </p:cNvPr>
            <p:cNvSpPr/>
            <p:nvPr/>
          </p:nvSpPr>
          <p:spPr>
            <a:xfrm>
              <a:off x="4324540" y="4937164"/>
              <a:ext cx="50690" cy="21965"/>
            </a:xfrm>
            <a:custGeom>
              <a:avLst/>
              <a:gdLst/>
              <a:ahLst/>
              <a:cxnLst/>
              <a:rect l="l" t="t" r="r" b="b"/>
              <a:pathLst>
                <a:path w="56166" h="24338" extrusionOk="0">
                  <a:moveTo>
                    <a:pt x="0" y="0"/>
                  </a:moveTo>
                  <a:cubicBezTo>
                    <a:pt x="0" y="0"/>
                    <a:pt x="29956" y="0"/>
                    <a:pt x="56167" y="24339"/>
                  </a:cubicBezTo>
                </a:path>
              </a:pathLst>
            </a:custGeom>
            <a:noFill/>
            <a:ln w="17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99;p2">
              <a:extLst>
                <a:ext uri="{FF2B5EF4-FFF2-40B4-BE49-F238E27FC236}">
                  <a16:creationId xmlns:a16="http://schemas.microsoft.com/office/drawing/2014/main" id="{92AE1CC0-DA5A-485F-9819-232C6868EB55}"/>
                </a:ext>
              </a:extLst>
            </p:cNvPr>
            <p:cNvSpPr/>
            <p:nvPr/>
          </p:nvSpPr>
          <p:spPr>
            <a:xfrm>
              <a:off x="4358365" y="5146885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6" y="355722"/>
                    <a:pt x="0" y="275217"/>
                    <a:pt x="0" y="177861"/>
                  </a:cubicBezTo>
                  <a:cubicBezTo>
                    <a:pt x="0" y="80506"/>
                    <a:pt x="80506" y="0"/>
                    <a:pt x="177861" y="0"/>
                  </a:cubicBezTo>
                  <a:cubicBezTo>
                    <a:pt x="275217" y="0"/>
                    <a:pt x="355722" y="80506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200;p2">
              <a:extLst>
                <a:ext uri="{FF2B5EF4-FFF2-40B4-BE49-F238E27FC236}">
                  <a16:creationId xmlns:a16="http://schemas.microsoft.com/office/drawing/2014/main" id="{CB363932-5153-43FB-8597-D8EE492E3047}"/>
                </a:ext>
              </a:extLst>
            </p:cNvPr>
            <p:cNvSpPr/>
            <p:nvPr/>
          </p:nvSpPr>
          <p:spPr>
            <a:xfrm>
              <a:off x="4400647" y="5190859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201;p2">
              <a:extLst>
                <a:ext uri="{FF2B5EF4-FFF2-40B4-BE49-F238E27FC236}">
                  <a16:creationId xmlns:a16="http://schemas.microsoft.com/office/drawing/2014/main" id="{AB225350-077E-42F0-8E24-15289B1A8558}"/>
                </a:ext>
              </a:extLst>
            </p:cNvPr>
            <p:cNvSpPr/>
            <p:nvPr/>
          </p:nvSpPr>
          <p:spPr>
            <a:xfrm>
              <a:off x="4400647" y="5229759"/>
              <a:ext cx="255213" cy="208933"/>
            </a:xfrm>
            <a:custGeom>
              <a:avLst/>
              <a:gdLst/>
              <a:ahLst/>
              <a:cxnLst/>
              <a:rect l="l" t="t" r="r" b="b"/>
              <a:pathLst>
                <a:path w="282785" h="231505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5217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202;p2">
              <a:extLst>
                <a:ext uri="{FF2B5EF4-FFF2-40B4-BE49-F238E27FC236}">
                  <a16:creationId xmlns:a16="http://schemas.microsoft.com/office/drawing/2014/main" id="{E19B6C3C-645B-4467-9FEA-CC0FF1363E31}"/>
                </a:ext>
              </a:extLst>
            </p:cNvPr>
            <p:cNvSpPr/>
            <p:nvPr/>
          </p:nvSpPr>
          <p:spPr>
            <a:xfrm>
              <a:off x="4429400" y="5414111"/>
              <a:ext cx="16897" cy="11827"/>
            </a:xfrm>
            <a:custGeom>
              <a:avLst/>
              <a:gdLst/>
              <a:ahLst/>
              <a:cxnLst/>
              <a:rect l="l" t="t" r="r" b="b"/>
              <a:pathLst>
                <a:path w="18722" h="13105" extrusionOk="0">
                  <a:moveTo>
                    <a:pt x="0" y="0"/>
                  </a:moveTo>
                  <a:lnTo>
                    <a:pt x="18722" y="13105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203;p2">
              <a:extLst>
                <a:ext uri="{FF2B5EF4-FFF2-40B4-BE49-F238E27FC236}">
                  <a16:creationId xmlns:a16="http://schemas.microsoft.com/office/drawing/2014/main" id="{C9AF4F57-A733-4E1B-BDF7-C5599D9787A7}"/>
                </a:ext>
              </a:extLst>
            </p:cNvPr>
            <p:cNvSpPr/>
            <p:nvPr/>
          </p:nvSpPr>
          <p:spPr>
            <a:xfrm>
              <a:off x="4561322" y="5175638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4" name="Google Shape;204;p2">
              <a:extLst>
                <a:ext uri="{FF2B5EF4-FFF2-40B4-BE49-F238E27FC236}">
                  <a16:creationId xmlns:a16="http://schemas.microsoft.com/office/drawing/2014/main" id="{7D5B1E93-678D-4EEF-9A61-A60A9C462708}"/>
                </a:ext>
              </a:extLst>
            </p:cNvPr>
            <p:cNvSpPr/>
            <p:nvPr/>
          </p:nvSpPr>
          <p:spPr>
            <a:xfrm>
              <a:off x="3783810" y="5124400"/>
              <a:ext cx="321039" cy="321039"/>
            </a:xfrm>
            <a:custGeom>
              <a:avLst/>
              <a:gdLst/>
              <a:ahLst/>
              <a:cxnLst/>
              <a:rect l="l" t="t" r="r" b="b"/>
              <a:pathLst>
                <a:path w="355722" h="355722" extrusionOk="0">
                  <a:moveTo>
                    <a:pt x="177861" y="355722"/>
                  </a:moveTo>
                  <a:cubicBezTo>
                    <a:pt x="80505" y="355722"/>
                    <a:pt x="0" y="275217"/>
                    <a:pt x="0" y="177861"/>
                  </a:cubicBezTo>
                  <a:cubicBezTo>
                    <a:pt x="0" y="80505"/>
                    <a:pt x="80505" y="0"/>
                    <a:pt x="177861" y="0"/>
                  </a:cubicBezTo>
                  <a:cubicBezTo>
                    <a:pt x="275217" y="0"/>
                    <a:pt x="355722" y="80505"/>
                    <a:pt x="355722" y="177861"/>
                  </a:cubicBezTo>
                  <a:cubicBezTo>
                    <a:pt x="355722" y="277089"/>
                    <a:pt x="275217" y="355722"/>
                    <a:pt x="177861" y="355722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205;p2">
              <a:extLst>
                <a:ext uri="{FF2B5EF4-FFF2-40B4-BE49-F238E27FC236}">
                  <a16:creationId xmlns:a16="http://schemas.microsoft.com/office/drawing/2014/main" id="{F5F7C0A5-F0DD-4651-9286-25007639196D}"/>
                </a:ext>
              </a:extLst>
            </p:cNvPr>
            <p:cNvSpPr/>
            <p:nvPr/>
          </p:nvSpPr>
          <p:spPr>
            <a:xfrm>
              <a:off x="3826093" y="5168373"/>
              <a:ext cx="236555" cy="236555"/>
            </a:xfrm>
            <a:custGeom>
              <a:avLst/>
              <a:gdLst/>
              <a:ahLst/>
              <a:cxnLst/>
              <a:rect l="l" t="t" r="r" b="b"/>
              <a:pathLst>
                <a:path w="262111" h="262111" extrusionOk="0">
                  <a:moveTo>
                    <a:pt x="131056" y="0"/>
                  </a:moveTo>
                  <a:cubicBezTo>
                    <a:pt x="58039" y="0"/>
                    <a:pt x="0" y="58039"/>
                    <a:pt x="0" y="131056"/>
                  </a:cubicBezTo>
                  <a:cubicBezTo>
                    <a:pt x="0" y="204072"/>
                    <a:pt x="58039" y="262111"/>
                    <a:pt x="131056" y="262111"/>
                  </a:cubicBezTo>
                  <a:cubicBezTo>
                    <a:pt x="204072" y="262111"/>
                    <a:pt x="262111" y="204072"/>
                    <a:pt x="262111" y="131056"/>
                  </a:cubicBezTo>
                  <a:cubicBezTo>
                    <a:pt x="262111" y="58039"/>
                    <a:pt x="202200" y="0"/>
                    <a:pt x="131056" y="0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206;p2">
              <a:extLst>
                <a:ext uri="{FF2B5EF4-FFF2-40B4-BE49-F238E27FC236}">
                  <a16:creationId xmlns:a16="http://schemas.microsoft.com/office/drawing/2014/main" id="{9E1E52AA-B7B9-40CA-A8BB-937A0F4B881A}"/>
                </a:ext>
              </a:extLst>
            </p:cNvPr>
            <p:cNvSpPr/>
            <p:nvPr/>
          </p:nvSpPr>
          <p:spPr>
            <a:xfrm>
              <a:off x="3826093" y="5208965"/>
              <a:ext cx="255213" cy="208230"/>
            </a:xfrm>
            <a:custGeom>
              <a:avLst/>
              <a:gdLst/>
              <a:ahLst/>
              <a:cxnLst/>
              <a:rect l="l" t="t" r="r" b="b"/>
              <a:pathLst>
                <a:path w="282785" h="230726" extrusionOk="0">
                  <a:moveTo>
                    <a:pt x="0" y="172244"/>
                  </a:moveTo>
                  <a:lnTo>
                    <a:pt x="262111" y="0"/>
                  </a:lnTo>
                  <a:cubicBezTo>
                    <a:pt x="262111" y="0"/>
                    <a:pt x="329511" y="144161"/>
                    <a:pt x="220922" y="209689"/>
                  </a:cubicBezTo>
                  <a:cubicBezTo>
                    <a:pt x="110461" y="273344"/>
                    <a:pt x="0" y="172244"/>
                    <a:pt x="0" y="17224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207;p2">
              <a:extLst>
                <a:ext uri="{FF2B5EF4-FFF2-40B4-BE49-F238E27FC236}">
                  <a16:creationId xmlns:a16="http://schemas.microsoft.com/office/drawing/2014/main" id="{2593B1DE-1C3E-4126-BC90-705A8F16F77E}"/>
                </a:ext>
              </a:extLst>
            </p:cNvPr>
            <p:cNvSpPr/>
            <p:nvPr/>
          </p:nvSpPr>
          <p:spPr>
            <a:xfrm>
              <a:off x="3856537" y="5391626"/>
              <a:ext cx="15206" cy="11827"/>
            </a:xfrm>
            <a:custGeom>
              <a:avLst/>
              <a:gdLst/>
              <a:ahLst/>
              <a:cxnLst/>
              <a:rect l="l" t="t" r="r" b="b"/>
              <a:pathLst>
                <a:path w="16849" h="13105" extrusionOk="0">
                  <a:moveTo>
                    <a:pt x="0" y="0"/>
                  </a:moveTo>
                  <a:lnTo>
                    <a:pt x="16850" y="13106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208;p2">
              <a:extLst>
                <a:ext uri="{FF2B5EF4-FFF2-40B4-BE49-F238E27FC236}">
                  <a16:creationId xmlns:a16="http://schemas.microsoft.com/office/drawing/2014/main" id="{D1131975-981E-4378-B3DD-03BDABE31F05}"/>
                </a:ext>
              </a:extLst>
            </p:cNvPr>
            <p:cNvSpPr/>
            <p:nvPr/>
          </p:nvSpPr>
          <p:spPr>
            <a:xfrm>
              <a:off x="3986767" y="5153152"/>
              <a:ext cx="50690" cy="32104"/>
            </a:xfrm>
            <a:custGeom>
              <a:avLst/>
              <a:gdLst/>
              <a:ahLst/>
              <a:cxnLst/>
              <a:rect l="l" t="t" r="r" b="b"/>
              <a:pathLst>
                <a:path w="56166" h="35572" extrusionOk="0">
                  <a:moveTo>
                    <a:pt x="0" y="0"/>
                  </a:moveTo>
                  <a:cubicBezTo>
                    <a:pt x="0" y="0"/>
                    <a:pt x="33700" y="3744"/>
                    <a:pt x="56167" y="35572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209;p2">
              <a:extLst>
                <a:ext uri="{FF2B5EF4-FFF2-40B4-BE49-F238E27FC236}">
                  <a16:creationId xmlns:a16="http://schemas.microsoft.com/office/drawing/2014/main" id="{F661767B-A8AF-4119-AB5E-18BAC1530530}"/>
                </a:ext>
              </a:extLst>
            </p:cNvPr>
            <p:cNvSpPr/>
            <p:nvPr/>
          </p:nvSpPr>
          <p:spPr>
            <a:xfrm>
              <a:off x="2935153" y="5112234"/>
              <a:ext cx="319307" cy="318556"/>
            </a:xfrm>
            <a:custGeom>
              <a:avLst/>
              <a:gdLst/>
              <a:ahLst/>
              <a:cxnLst/>
              <a:rect l="l" t="t" r="r" b="b"/>
              <a:pathLst>
                <a:path w="353803" h="352971" extrusionOk="0">
                  <a:moveTo>
                    <a:pt x="88907" y="330424"/>
                  </a:moveTo>
                  <a:cubicBezTo>
                    <a:pt x="4657" y="281746"/>
                    <a:pt x="-25298" y="173157"/>
                    <a:pt x="23380" y="88907"/>
                  </a:cubicBezTo>
                  <a:cubicBezTo>
                    <a:pt x="72057" y="4657"/>
                    <a:pt x="180646" y="-25298"/>
                    <a:pt x="264896" y="23380"/>
                  </a:cubicBezTo>
                  <a:cubicBezTo>
                    <a:pt x="349146" y="72057"/>
                    <a:pt x="379102" y="180646"/>
                    <a:pt x="330424" y="264896"/>
                  </a:cubicBezTo>
                  <a:cubicBezTo>
                    <a:pt x="283618" y="349146"/>
                    <a:pt x="175030" y="377230"/>
                    <a:pt x="88907" y="330424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10;p2">
              <a:extLst>
                <a:ext uri="{FF2B5EF4-FFF2-40B4-BE49-F238E27FC236}">
                  <a16:creationId xmlns:a16="http://schemas.microsoft.com/office/drawing/2014/main" id="{10754230-5A43-4013-8A3B-DA906FDACE1B}"/>
                </a:ext>
              </a:extLst>
            </p:cNvPr>
            <p:cNvSpPr/>
            <p:nvPr/>
          </p:nvSpPr>
          <p:spPr>
            <a:xfrm>
              <a:off x="2978183" y="5153573"/>
              <a:ext cx="235018" cy="235018"/>
            </a:xfrm>
            <a:custGeom>
              <a:avLst/>
              <a:gdLst/>
              <a:ahLst/>
              <a:cxnLst/>
              <a:rect l="l" t="t" r="r" b="b"/>
              <a:pathLst>
                <a:path w="260408" h="260408" extrusionOk="0">
                  <a:moveTo>
                    <a:pt x="194796" y="16935"/>
                  </a:moveTo>
                  <a:cubicBezTo>
                    <a:pt x="133013" y="-18637"/>
                    <a:pt x="52507" y="3829"/>
                    <a:pt x="16935" y="65613"/>
                  </a:cubicBezTo>
                  <a:cubicBezTo>
                    <a:pt x="-18637" y="127396"/>
                    <a:pt x="3829" y="207902"/>
                    <a:pt x="65613" y="243474"/>
                  </a:cubicBezTo>
                  <a:cubicBezTo>
                    <a:pt x="127396" y="279046"/>
                    <a:pt x="207902" y="256579"/>
                    <a:pt x="243474" y="194796"/>
                  </a:cubicBezTo>
                  <a:cubicBezTo>
                    <a:pt x="279046" y="131140"/>
                    <a:pt x="256579" y="52507"/>
                    <a:pt x="194796" y="16935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11;p2">
              <a:extLst>
                <a:ext uri="{FF2B5EF4-FFF2-40B4-BE49-F238E27FC236}">
                  <a16:creationId xmlns:a16="http://schemas.microsoft.com/office/drawing/2014/main" id="{3540634F-50A6-4BCD-B2B0-397651A38EB9}"/>
                </a:ext>
              </a:extLst>
            </p:cNvPr>
            <p:cNvSpPr/>
            <p:nvPr/>
          </p:nvSpPr>
          <p:spPr>
            <a:xfrm>
              <a:off x="2954582" y="5260202"/>
              <a:ext cx="282177" cy="145377"/>
            </a:xfrm>
            <a:custGeom>
              <a:avLst/>
              <a:gdLst/>
              <a:ahLst/>
              <a:cxnLst/>
              <a:rect l="l" t="t" r="r" b="b"/>
              <a:pathLst>
                <a:path w="312661" h="161082" extrusionOk="0">
                  <a:moveTo>
                    <a:pt x="0" y="20594"/>
                  </a:moveTo>
                  <a:lnTo>
                    <a:pt x="312661" y="0"/>
                  </a:lnTo>
                  <a:cubicBezTo>
                    <a:pt x="312661" y="0"/>
                    <a:pt x="301428" y="157267"/>
                    <a:pt x="172244" y="161011"/>
                  </a:cubicBezTo>
                  <a:cubicBezTo>
                    <a:pt x="44933" y="164755"/>
                    <a:pt x="0" y="20594"/>
                    <a:pt x="0" y="20594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12;p2">
              <a:extLst>
                <a:ext uri="{FF2B5EF4-FFF2-40B4-BE49-F238E27FC236}">
                  <a16:creationId xmlns:a16="http://schemas.microsoft.com/office/drawing/2014/main" id="{F411A06F-8B1E-4EB7-A741-614F2DEB2298}"/>
                </a:ext>
              </a:extLst>
            </p:cNvPr>
            <p:cNvSpPr/>
            <p:nvPr/>
          </p:nvSpPr>
          <p:spPr>
            <a:xfrm>
              <a:off x="2966422" y="5319398"/>
              <a:ext cx="8448" cy="16897"/>
            </a:xfrm>
            <a:custGeom>
              <a:avLst/>
              <a:gdLst/>
              <a:ahLst/>
              <a:cxnLst/>
              <a:rect l="l" t="t" r="r" b="b"/>
              <a:pathLst>
                <a:path w="9361" h="18722" extrusionOk="0">
                  <a:moveTo>
                    <a:pt x="0" y="0"/>
                  </a:moveTo>
                  <a:lnTo>
                    <a:pt x="9361" y="18722"/>
                  </a:ln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13;p2">
              <a:extLst>
                <a:ext uri="{FF2B5EF4-FFF2-40B4-BE49-F238E27FC236}">
                  <a16:creationId xmlns:a16="http://schemas.microsoft.com/office/drawing/2014/main" id="{0C878973-FC6F-4A27-839A-A25877B41ECC}"/>
                </a:ext>
              </a:extLst>
            </p:cNvPr>
            <p:cNvSpPr/>
            <p:nvPr/>
          </p:nvSpPr>
          <p:spPr>
            <a:xfrm>
              <a:off x="3198130" y="5175637"/>
              <a:ext cx="28724" cy="52379"/>
            </a:xfrm>
            <a:custGeom>
              <a:avLst/>
              <a:gdLst/>
              <a:ahLst/>
              <a:cxnLst/>
              <a:rect l="l" t="t" r="r" b="b"/>
              <a:pathLst>
                <a:path w="31827" h="58038" extrusionOk="0">
                  <a:moveTo>
                    <a:pt x="0" y="0"/>
                  </a:moveTo>
                  <a:cubicBezTo>
                    <a:pt x="0" y="0"/>
                    <a:pt x="26211" y="20594"/>
                    <a:pt x="31828" y="58039"/>
                  </a:cubicBezTo>
                </a:path>
              </a:pathLst>
            </a:custGeom>
            <a:noFill/>
            <a:ln w="1992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14;p2">
              <a:extLst>
                <a:ext uri="{FF2B5EF4-FFF2-40B4-BE49-F238E27FC236}">
                  <a16:creationId xmlns:a16="http://schemas.microsoft.com/office/drawing/2014/main" id="{A7F6AE00-3931-4161-A9C6-FB6AB355E2B8}"/>
                </a:ext>
              </a:extLst>
            </p:cNvPr>
            <p:cNvSpPr/>
            <p:nvPr/>
          </p:nvSpPr>
          <p:spPr>
            <a:xfrm>
              <a:off x="3832851" y="4817018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15;p2">
              <a:extLst>
                <a:ext uri="{FF2B5EF4-FFF2-40B4-BE49-F238E27FC236}">
                  <a16:creationId xmlns:a16="http://schemas.microsoft.com/office/drawing/2014/main" id="{BA217103-B3DF-4BDA-9AB1-BCF167C7AEBE}"/>
                </a:ext>
              </a:extLst>
            </p:cNvPr>
            <p:cNvSpPr/>
            <p:nvPr/>
          </p:nvSpPr>
          <p:spPr>
            <a:xfrm>
              <a:off x="3846382" y="4784883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16;p2">
              <a:extLst>
                <a:ext uri="{FF2B5EF4-FFF2-40B4-BE49-F238E27FC236}">
                  <a16:creationId xmlns:a16="http://schemas.microsoft.com/office/drawing/2014/main" id="{AD857795-C6BD-466D-B60F-1BE6FBCDA204}"/>
                </a:ext>
              </a:extLst>
            </p:cNvPr>
            <p:cNvSpPr/>
            <p:nvPr/>
          </p:nvSpPr>
          <p:spPr>
            <a:xfrm>
              <a:off x="3887015" y="4823051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17;p2">
              <a:extLst>
                <a:ext uri="{FF2B5EF4-FFF2-40B4-BE49-F238E27FC236}">
                  <a16:creationId xmlns:a16="http://schemas.microsoft.com/office/drawing/2014/main" id="{C5A42BF0-F969-408E-9A5B-09721AA87EAD}"/>
                </a:ext>
              </a:extLst>
            </p:cNvPr>
            <p:cNvSpPr/>
            <p:nvPr/>
          </p:nvSpPr>
          <p:spPr>
            <a:xfrm>
              <a:off x="3916581" y="4841570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18;p2">
              <a:extLst>
                <a:ext uri="{FF2B5EF4-FFF2-40B4-BE49-F238E27FC236}">
                  <a16:creationId xmlns:a16="http://schemas.microsoft.com/office/drawing/2014/main" id="{6A585A0E-8F60-43E5-B81A-48CA3FA85AF7}"/>
                </a:ext>
              </a:extLst>
            </p:cNvPr>
            <p:cNvSpPr/>
            <p:nvPr/>
          </p:nvSpPr>
          <p:spPr>
            <a:xfrm>
              <a:off x="3953789" y="5049600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9" name="Google Shape;219;p2">
              <a:extLst>
                <a:ext uri="{FF2B5EF4-FFF2-40B4-BE49-F238E27FC236}">
                  <a16:creationId xmlns:a16="http://schemas.microsoft.com/office/drawing/2014/main" id="{F55F8456-C69E-4DAC-BB6B-2BFCE01D0357}"/>
                </a:ext>
              </a:extLst>
            </p:cNvPr>
            <p:cNvSpPr/>
            <p:nvPr/>
          </p:nvSpPr>
          <p:spPr>
            <a:xfrm>
              <a:off x="4006220" y="480433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0" name="Google Shape;220;p2">
              <a:extLst>
                <a:ext uri="{FF2B5EF4-FFF2-40B4-BE49-F238E27FC236}">
                  <a16:creationId xmlns:a16="http://schemas.microsoft.com/office/drawing/2014/main" id="{0BFC08CC-9491-4797-BDE3-D15B17D84083}"/>
                </a:ext>
              </a:extLst>
            </p:cNvPr>
            <p:cNvSpPr/>
            <p:nvPr/>
          </p:nvSpPr>
          <p:spPr>
            <a:xfrm>
              <a:off x="4061353" y="5161398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21;p2">
              <a:extLst>
                <a:ext uri="{FF2B5EF4-FFF2-40B4-BE49-F238E27FC236}">
                  <a16:creationId xmlns:a16="http://schemas.microsoft.com/office/drawing/2014/main" id="{32C0F479-59B6-47EE-AD23-6248C31040BC}"/>
                </a:ext>
              </a:extLst>
            </p:cNvPr>
            <p:cNvSpPr/>
            <p:nvPr/>
          </p:nvSpPr>
          <p:spPr>
            <a:xfrm>
              <a:off x="4049362" y="5129263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" name="Google Shape;222;p2">
              <a:extLst>
                <a:ext uri="{FF2B5EF4-FFF2-40B4-BE49-F238E27FC236}">
                  <a16:creationId xmlns:a16="http://schemas.microsoft.com/office/drawing/2014/main" id="{C27EDE3A-81B4-4A21-85C3-6174545E3318}"/>
                </a:ext>
              </a:extLst>
            </p:cNvPr>
            <p:cNvSpPr/>
            <p:nvPr/>
          </p:nvSpPr>
          <p:spPr>
            <a:xfrm>
              <a:off x="4090302" y="5169206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23;p2">
              <a:extLst>
                <a:ext uri="{FF2B5EF4-FFF2-40B4-BE49-F238E27FC236}">
                  <a16:creationId xmlns:a16="http://schemas.microsoft.com/office/drawing/2014/main" id="{0A666F93-5701-43C3-887B-E650E144D76B}"/>
                </a:ext>
              </a:extLst>
            </p:cNvPr>
            <p:cNvSpPr/>
            <p:nvPr/>
          </p:nvSpPr>
          <p:spPr>
            <a:xfrm>
              <a:off x="4070482" y="5188172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24;p2">
              <a:extLst>
                <a:ext uri="{FF2B5EF4-FFF2-40B4-BE49-F238E27FC236}">
                  <a16:creationId xmlns:a16="http://schemas.microsoft.com/office/drawing/2014/main" id="{2F1BEAD4-381D-47E0-BC29-8B7FBC3C3C1B}"/>
                </a:ext>
              </a:extLst>
            </p:cNvPr>
            <p:cNvSpPr/>
            <p:nvPr/>
          </p:nvSpPr>
          <p:spPr>
            <a:xfrm>
              <a:off x="4243179" y="5396203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" name="Google Shape;225;p2">
              <a:extLst>
                <a:ext uri="{FF2B5EF4-FFF2-40B4-BE49-F238E27FC236}">
                  <a16:creationId xmlns:a16="http://schemas.microsoft.com/office/drawing/2014/main" id="{8AF1F33A-B1BE-4525-9F0A-D1D515AF3915}"/>
                </a:ext>
              </a:extLst>
            </p:cNvPr>
            <p:cNvSpPr/>
            <p:nvPr/>
          </p:nvSpPr>
          <p:spPr>
            <a:xfrm>
              <a:off x="4151848" y="5149242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26;p2">
              <a:extLst>
                <a:ext uri="{FF2B5EF4-FFF2-40B4-BE49-F238E27FC236}">
                  <a16:creationId xmlns:a16="http://schemas.microsoft.com/office/drawing/2014/main" id="{1E526774-33A9-4646-9C86-F33CE80ED7A6}"/>
                </a:ext>
              </a:extLst>
            </p:cNvPr>
            <p:cNvSpPr/>
            <p:nvPr/>
          </p:nvSpPr>
          <p:spPr>
            <a:xfrm>
              <a:off x="3483595" y="514598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27;p2">
              <a:extLst>
                <a:ext uri="{FF2B5EF4-FFF2-40B4-BE49-F238E27FC236}">
                  <a16:creationId xmlns:a16="http://schemas.microsoft.com/office/drawing/2014/main" id="{0EE767DD-B605-4D94-BC6F-AAC85E232E46}"/>
                </a:ext>
              </a:extLst>
            </p:cNvPr>
            <p:cNvSpPr/>
            <p:nvPr/>
          </p:nvSpPr>
          <p:spPr>
            <a:xfrm>
              <a:off x="3497126" y="511384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" name="Google Shape;228;p2">
              <a:extLst>
                <a:ext uri="{FF2B5EF4-FFF2-40B4-BE49-F238E27FC236}">
                  <a16:creationId xmlns:a16="http://schemas.microsoft.com/office/drawing/2014/main" id="{9DE4B1A1-F8D6-43BB-8183-954070C12BAA}"/>
                </a:ext>
              </a:extLst>
            </p:cNvPr>
            <p:cNvSpPr/>
            <p:nvPr/>
          </p:nvSpPr>
          <p:spPr>
            <a:xfrm>
              <a:off x="3537759" y="515201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" name="Google Shape;229;p2">
              <a:extLst>
                <a:ext uri="{FF2B5EF4-FFF2-40B4-BE49-F238E27FC236}">
                  <a16:creationId xmlns:a16="http://schemas.microsoft.com/office/drawing/2014/main" id="{ED39EE7A-BB7A-40FB-8A04-14B584A1114A}"/>
                </a:ext>
              </a:extLst>
            </p:cNvPr>
            <p:cNvSpPr/>
            <p:nvPr/>
          </p:nvSpPr>
          <p:spPr>
            <a:xfrm>
              <a:off x="3567325" y="517053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" name="Google Shape;230;p2">
              <a:extLst>
                <a:ext uri="{FF2B5EF4-FFF2-40B4-BE49-F238E27FC236}">
                  <a16:creationId xmlns:a16="http://schemas.microsoft.com/office/drawing/2014/main" id="{B2ABC753-A1AE-490D-9839-7912327BAC75}"/>
                </a:ext>
              </a:extLst>
            </p:cNvPr>
            <p:cNvSpPr/>
            <p:nvPr/>
          </p:nvSpPr>
          <p:spPr>
            <a:xfrm>
              <a:off x="3604533" y="537856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" name="Google Shape;231;p2">
              <a:extLst>
                <a:ext uri="{FF2B5EF4-FFF2-40B4-BE49-F238E27FC236}">
                  <a16:creationId xmlns:a16="http://schemas.microsoft.com/office/drawing/2014/main" id="{5E87850D-D6D5-4B0A-B4CC-423CA08232BA}"/>
                </a:ext>
              </a:extLst>
            </p:cNvPr>
            <p:cNvSpPr/>
            <p:nvPr/>
          </p:nvSpPr>
          <p:spPr>
            <a:xfrm>
              <a:off x="3656964" y="513329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32;p2">
              <a:extLst>
                <a:ext uri="{FF2B5EF4-FFF2-40B4-BE49-F238E27FC236}">
                  <a16:creationId xmlns:a16="http://schemas.microsoft.com/office/drawing/2014/main" id="{86CC8110-5F8E-4B52-9C99-E31A5F667515}"/>
                </a:ext>
              </a:extLst>
            </p:cNvPr>
            <p:cNvSpPr/>
            <p:nvPr/>
          </p:nvSpPr>
          <p:spPr>
            <a:xfrm>
              <a:off x="3483595" y="4806873"/>
              <a:ext cx="321058" cy="302508"/>
            </a:xfrm>
            <a:custGeom>
              <a:avLst/>
              <a:gdLst/>
              <a:ahLst/>
              <a:cxnLst/>
              <a:rect l="l" t="t" r="r" b="b"/>
              <a:pathLst>
                <a:path w="355743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3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7264" y="225634"/>
                    <a:pt x="324841" y="313628"/>
                    <a:pt x="231230" y="332350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" name="Google Shape;233;p2">
              <a:extLst>
                <a:ext uri="{FF2B5EF4-FFF2-40B4-BE49-F238E27FC236}">
                  <a16:creationId xmlns:a16="http://schemas.microsoft.com/office/drawing/2014/main" id="{B083C902-758A-431D-8E42-E3E0280FE809}"/>
                </a:ext>
              </a:extLst>
            </p:cNvPr>
            <p:cNvSpPr/>
            <p:nvPr/>
          </p:nvSpPr>
          <p:spPr>
            <a:xfrm>
              <a:off x="3497126" y="4774738"/>
              <a:ext cx="320429" cy="302508"/>
            </a:xfrm>
            <a:custGeom>
              <a:avLst/>
              <a:gdLst/>
              <a:ahLst/>
              <a:cxnLst/>
              <a:rect l="l" t="t" r="r" b="b"/>
              <a:pathLst>
                <a:path w="355046" h="335189" extrusionOk="0">
                  <a:moveTo>
                    <a:pt x="231230" y="332350"/>
                  </a:moveTo>
                  <a:cubicBezTo>
                    <a:pt x="137619" y="349200"/>
                    <a:pt x="36519" y="289289"/>
                    <a:pt x="8436" y="199423"/>
                  </a:cubicBezTo>
                  <a:cubicBezTo>
                    <a:pt x="-21520" y="107684"/>
                    <a:pt x="30902" y="19689"/>
                    <a:pt x="124514" y="2839"/>
                  </a:cubicBezTo>
                  <a:cubicBezTo>
                    <a:pt x="218125" y="-14011"/>
                    <a:pt x="319225" y="45900"/>
                    <a:pt x="347308" y="135767"/>
                  </a:cubicBezTo>
                  <a:cubicBezTo>
                    <a:pt x="375391" y="225634"/>
                    <a:pt x="324841" y="315500"/>
                    <a:pt x="231230" y="33235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" name="Google Shape;234;p2">
              <a:extLst>
                <a:ext uri="{FF2B5EF4-FFF2-40B4-BE49-F238E27FC236}">
                  <a16:creationId xmlns:a16="http://schemas.microsoft.com/office/drawing/2014/main" id="{F60ADC32-54EA-4ADA-8145-3D51476F5C21}"/>
                </a:ext>
              </a:extLst>
            </p:cNvPr>
            <p:cNvSpPr/>
            <p:nvPr/>
          </p:nvSpPr>
          <p:spPr>
            <a:xfrm>
              <a:off x="3537759" y="4812906"/>
              <a:ext cx="236491" cy="225004"/>
            </a:xfrm>
            <a:custGeom>
              <a:avLst/>
              <a:gdLst/>
              <a:ahLst/>
              <a:cxnLst/>
              <a:rect l="l" t="t" r="r" b="b"/>
              <a:pathLst>
                <a:path w="262040" h="249312" extrusionOk="0">
                  <a:moveTo>
                    <a:pt x="90767" y="1778"/>
                  </a:moveTo>
                  <a:cubicBezTo>
                    <a:pt x="21495" y="14883"/>
                    <a:pt x="-15949" y="80411"/>
                    <a:pt x="6517" y="147811"/>
                  </a:cubicBezTo>
                  <a:cubicBezTo>
                    <a:pt x="28984" y="215211"/>
                    <a:pt x="102001" y="260144"/>
                    <a:pt x="171273" y="247039"/>
                  </a:cubicBezTo>
                  <a:cubicBezTo>
                    <a:pt x="240545" y="233933"/>
                    <a:pt x="277989" y="168405"/>
                    <a:pt x="255523" y="101005"/>
                  </a:cubicBezTo>
                  <a:cubicBezTo>
                    <a:pt x="234928" y="33606"/>
                    <a:pt x="160040" y="-9456"/>
                    <a:pt x="90767" y="1778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35;p2">
              <a:extLst>
                <a:ext uri="{FF2B5EF4-FFF2-40B4-BE49-F238E27FC236}">
                  <a16:creationId xmlns:a16="http://schemas.microsoft.com/office/drawing/2014/main" id="{348F5447-36C6-4671-83FA-64611AFEC029}"/>
                </a:ext>
              </a:extLst>
            </p:cNvPr>
            <p:cNvSpPr/>
            <p:nvPr/>
          </p:nvSpPr>
          <p:spPr>
            <a:xfrm>
              <a:off x="3567325" y="4831425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0" y="207817"/>
                  </a:moveTo>
                  <a:lnTo>
                    <a:pt x="196583" y="0"/>
                  </a:lnTo>
                  <a:cubicBezTo>
                    <a:pt x="196583" y="0"/>
                    <a:pt x="305172" y="121694"/>
                    <a:pt x="220922" y="202200"/>
                  </a:cubicBezTo>
                  <a:cubicBezTo>
                    <a:pt x="136672" y="282705"/>
                    <a:pt x="0" y="207817"/>
                    <a:pt x="0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" name="Google Shape;236;p2">
              <a:extLst>
                <a:ext uri="{FF2B5EF4-FFF2-40B4-BE49-F238E27FC236}">
                  <a16:creationId xmlns:a16="http://schemas.microsoft.com/office/drawing/2014/main" id="{B7F2A8E8-24A9-493B-8E77-650C865C7682}"/>
                </a:ext>
              </a:extLst>
            </p:cNvPr>
            <p:cNvSpPr/>
            <p:nvPr/>
          </p:nvSpPr>
          <p:spPr>
            <a:xfrm>
              <a:off x="3604533" y="5039455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0" y="0"/>
                  </a:moveTo>
                  <a:lnTo>
                    <a:pt x="20594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" name="Google Shape;237;p2">
              <a:extLst>
                <a:ext uri="{FF2B5EF4-FFF2-40B4-BE49-F238E27FC236}">
                  <a16:creationId xmlns:a16="http://schemas.microsoft.com/office/drawing/2014/main" id="{8DD547CF-313A-43B6-B5C3-D54827F4E56F}"/>
                </a:ext>
              </a:extLst>
            </p:cNvPr>
            <p:cNvSpPr/>
            <p:nvPr/>
          </p:nvSpPr>
          <p:spPr>
            <a:xfrm>
              <a:off x="3656964" y="4794187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0" y="33"/>
                  </a:moveTo>
                  <a:cubicBezTo>
                    <a:pt x="0" y="33"/>
                    <a:pt x="33700" y="-1839"/>
                    <a:pt x="63656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38;p2">
              <a:extLst>
                <a:ext uri="{FF2B5EF4-FFF2-40B4-BE49-F238E27FC236}">
                  <a16:creationId xmlns:a16="http://schemas.microsoft.com/office/drawing/2014/main" id="{BA129BE7-BC75-4F3C-B1B9-8B591377A4F7}"/>
                </a:ext>
              </a:extLst>
            </p:cNvPr>
            <p:cNvSpPr/>
            <p:nvPr/>
          </p:nvSpPr>
          <p:spPr>
            <a:xfrm>
              <a:off x="4277690" y="5033869"/>
              <a:ext cx="321058" cy="30356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9" name="Google Shape;239;p2">
              <a:extLst>
                <a:ext uri="{FF2B5EF4-FFF2-40B4-BE49-F238E27FC236}">
                  <a16:creationId xmlns:a16="http://schemas.microsoft.com/office/drawing/2014/main" id="{5570636B-B95A-488A-807E-1D2AF942D55C}"/>
                </a:ext>
              </a:extLst>
            </p:cNvPr>
            <p:cNvSpPr/>
            <p:nvPr/>
          </p:nvSpPr>
          <p:spPr>
            <a:xfrm>
              <a:off x="4265699" y="5001734"/>
              <a:ext cx="321211" cy="30356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" name="Google Shape;240;p2">
              <a:extLst>
                <a:ext uri="{FF2B5EF4-FFF2-40B4-BE49-F238E27FC236}">
                  <a16:creationId xmlns:a16="http://schemas.microsoft.com/office/drawing/2014/main" id="{9D57F964-7FD8-43CB-B0CA-F4F7C46FC91F}"/>
                </a:ext>
              </a:extLst>
            </p:cNvPr>
            <p:cNvSpPr/>
            <p:nvPr/>
          </p:nvSpPr>
          <p:spPr>
            <a:xfrm>
              <a:off x="4306639" y="5041677"/>
              <a:ext cx="236182" cy="225452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" name="Google Shape;241;p2">
              <a:extLst>
                <a:ext uri="{FF2B5EF4-FFF2-40B4-BE49-F238E27FC236}">
                  <a16:creationId xmlns:a16="http://schemas.microsoft.com/office/drawing/2014/main" id="{D909CAEA-97E6-4DDD-B50A-57E3BA7AD5A9}"/>
                </a:ext>
              </a:extLst>
            </p:cNvPr>
            <p:cNvSpPr/>
            <p:nvPr/>
          </p:nvSpPr>
          <p:spPr>
            <a:xfrm>
              <a:off x="4286819" y="5060643"/>
              <a:ext cx="228290" cy="216145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" name="Google Shape;242;p2">
              <a:extLst>
                <a:ext uri="{FF2B5EF4-FFF2-40B4-BE49-F238E27FC236}">
                  <a16:creationId xmlns:a16="http://schemas.microsoft.com/office/drawing/2014/main" id="{E81A96D3-7AB7-4E2D-85C7-6A1B5E45302C}"/>
                </a:ext>
              </a:extLst>
            </p:cNvPr>
            <p:cNvSpPr/>
            <p:nvPr/>
          </p:nvSpPr>
          <p:spPr>
            <a:xfrm>
              <a:off x="4459516" y="5268674"/>
              <a:ext cx="18586" cy="8448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" name="Google Shape;243;p2">
              <a:extLst>
                <a:ext uri="{FF2B5EF4-FFF2-40B4-BE49-F238E27FC236}">
                  <a16:creationId xmlns:a16="http://schemas.microsoft.com/office/drawing/2014/main" id="{3D19B1C6-2AA2-49C8-8A12-2E77660B9013}"/>
                </a:ext>
              </a:extLst>
            </p:cNvPr>
            <p:cNvSpPr/>
            <p:nvPr/>
          </p:nvSpPr>
          <p:spPr>
            <a:xfrm>
              <a:off x="4368185" y="5021713"/>
              <a:ext cx="57449" cy="20306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" name="Google Shape;244;p2">
              <a:extLst>
                <a:ext uri="{FF2B5EF4-FFF2-40B4-BE49-F238E27FC236}">
                  <a16:creationId xmlns:a16="http://schemas.microsoft.com/office/drawing/2014/main" id="{15EFA5F5-8435-453C-9D74-5165FA09E6EC}"/>
                </a:ext>
              </a:extLst>
            </p:cNvPr>
            <p:cNvSpPr/>
            <p:nvPr/>
          </p:nvSpPr>
          <p:spPr>
            <a:xfrm rot="9235842">
              <a:off x="3283445" y="4852184"/>
              <a:ext cx="321778" cy="304249"/>
            </a:xfrm>
            <a:custGeom>
              <a:avLst/>
              <a:gdLst/>
              <a:ahLst/>
              <a:cxnLst/>
              <a:rect l="l" t="t" r="r" b="b"/>
              <a:pathLst>
                <a:path w="355743" h="336364" extrusionOk="0">
                  <a:moveTo>
                    <a:pt x="8436" y="136354"/>
                  </a:moveTo>
                  <a:cubicBezTo>
                    <a:pt x="38391" y="44616"/>
                    <a:pt x="139491" y="-15295"/>
                    <a:pt x="231230" y="3427"/>
                  </a:cubicBezTo>
                  <a:cubicBezTo>
                    <a:pt x="324841" y="20277"/>
                    <a:pt x="377264" y="110143"/>
                    <a:pt x="347308" y="200010"/>
                  </a:cubicBezTo>
                  <a:cubicBezTo>
                    <a:pt x="317352" y="291749"/>
                    <a:pt x="216252" y="351660"/>
                    <a:pt x="124514" y="332938"/>
                  </a:cubicBezTo>
                  <a:cubicBezTo>
                    <a:pt x="30903" y="316088"/>
                    <a:pt x="-21520" y="226221"/>
                    <a:pt x="8436" y="136354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45;p2">
              <a:extLst>
                <a:ext uri="{FF2B5EF4-FFF2-40B4-BE49-F238E27FC236}">
                  <a16:creationId xmlns:a16="http://schemas.microsoft.com/office/drawing/2014/main" id="{10FB3DD6-94C0-4324-9C43-8FECC7C2FF8D}"/>
                </a:ext>
              </a:extLst>
            </p:cNvPr>
            <p:cNvSpPr/>
            <p:nvPr/>
          </p:nvSpPr>
          <p:spPr>
            <a:xfrm rot="9235842">
              <a:off x="3308184" y="4875823"/>
              <a:ext cx="321931" cy="304249"/>
            </a:xfrm>
            <a:custGeom>
              <a:avLst/>
              <a:gdLst/>
              <a:ahLst/>
              <a:cxnLst/>
              <a:rect l="l" t="t" r="r" b="b"/>
              <a:pathLst>
                <a:path w="355912" h="336364" extrusionOk="0">
                  <a:moveTo>
                    <a:pt x="8604" y="136355"/>
                  </a:moveTo>
                  <a:cubicBezTo>
                    <a:pt x="38560" y="44616"/>
                    <a:pt x="139660" y="-15295"/>
                    <a:pt x="231399" y="3427"/>
                  </a:cubicBezTo>
                  <a:cubicBezTo>
                    <a:pt x="325010" y="20277"/>
                    <a:pt x="377432" y="110143"/>
                    <a:pt x="347476" y="200010"/>
                  </a:cubicBezTo>
                  <a:cubicBezTo>
                    <a:pt x="317521" y="291749"/>
                    <a:pt x="216421" y="351660"/>
                    <a:pt x="124682" y="332938"/>
                  </a:cubicBezTo>
                  <a:cubicBezTo>
                    <a:pt x="29199" y="316088"/>
                    <a:pt x="-21351" y="228093"/>
                    <a:pt x="8604" y="136355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46;p2">
              <a:extLst>
                <a:ext uri="{FF2B5EF4-FFF2-40B4-BE49-F238E27FC236}">
                  <a16:creationId xmlns:a16="http://schemas.microsoft.com/office/drawing/2014/main" id="{67FC2624-7A35-4686-9477-D02AA8CCFFFC}"/>
                </a:ext>
              </a:extLst>
            </p:cNvPr>
            <p:cNvSpPr/>
            <p:nvPr/>
          </p:nvSpPr>
          <p:spPr>
            <a:xfrm rot="9235842">
              <a:off x="3351949" y="4913500"/>
              <a:ext cx="236712" cy="225957"/>
            </a:xfrm>
            <a:custGeom>
              <a:avLst/>
              <a:gdLst/>
              <a:ahLst/>
              <a:cxnLst/>
              <a:rect l="l" t="t" r="r" b="b"/>
              <a:pathLst>
                <a:path w="261698" h="249808" extrusionOk="0">
                  <a:moveTo>
                    <a:pt x="6347" y="101501"/>
                  </a:moveTo>
                  <a:cubicBezTo>
                    <a:pt x="-16120" y="168901"/>
                    <a:pt x="23197" y="234429"/>
                    <a:pt x="90597" y="247535"/>
                  </a:cubicBezTo>
                  <a:cubicBezTo>
                    <a:pt x="159869" y="260640"/>
                    <a:pt x="232886" y="215707"/>
                    <a:pt x="255352" y="148307"/>
                  </a:cubicBezTo>
                  <a:cubicBezTo>
                    <a:pt x="277819" y="80907"/>
                    <a:pt x="238502" y="15379"/>
                    <a:pt x="171102" y="2274"/>
                  </a:cubicBezTo>
                  <a:cubicBezTo>
                    <a:pt x="103702" y="-10832"/>
                    <a:pt x="28813" y="34101"/>
                    <a:pt x="6347" y="10150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47;p2">
              <a:extLst>
                <a:ext uri="{FF2B5EF4-FFF2-40B4-BE49-F238E27FC236}">
                  <a16:creationId xmlns:a16="http://schemas.microsoft.com/office/drawing/2014/main" id="{0AC4323F-D76C-46E4-B10E-03E43DE4DC08}"/>
                </a:ext>
              </a:extLst>
            </p:cNvPr>
            <p:cNvSpPr/>
            <p:nvPr/>
          </p:nvSpPr>
          <p:spPr>
            <a:xfrm rot="9235842">
              <a:off x="3370985" y="4894872"/>
              <a:ext cx="228802" cy="216630"/>
            </a:xfrm>
            <a:custGeom>
              <a:avLst/>
              <a:gdLst/>
              <a:ahLst/>
              <a:cxnLst/>
              <a:rect l="l" t="t" r="r" b="b"/>
              <a:pathLst>
                <a:path w="252953" h="239496" extrusionOk="0">
                  <a:moveTo>
                    <a:pt x="252953" y="207817"/>
                  </a:moveTo>
                  <a:lnTo>
                    <a:pt x="56370" y="0"/>
                  </a:lnTo>
                  <a:cubicBezTo>
                    <a:pt x="56370" y="0"/>
                    <a:pt x="-52219" y="121694"/>
                    <a:pt x="32031" y="202200"/>
                  </a:cubicBezTo>
                  <a:cubicBezTo>
                    <a:pt x="116281" y="282705"/>
                    <a:pt x="252953" y="207817"/>
                    <a:pt x="252953" y="207817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48;p2">
              <a:extLst>
                <a:ext uri="{FF2B5EF4-FFF2-40B4-BE49-F238E27FC236}">
                  <a16:creationId xmlns:a16="http://schemas.microsoft.com/office/drawing/2014/main" id="{E4059544-EB1E-45AB-8C97-F820E2EC64C5}"/>
                </a:ext>
              </a:extLst>
            </p:cNvPr>
            <p:cNvSpPr/>
            <p:nvPr/>
          </p:nvSpPr>
          <p:spPr>
            <a:xfrm rot="9235842">
              <a:off x="3369701" y="4935198"/>
              <a:ext cx="18628" cy="8467"/>
            </a:xfrm>
            <a:custGeom>
              <a:avLst/>
              <a:gdLst/>
              <a:ahLst/>
              <a:cxnLst/>
              <a:rect l="l" t="t" r="r" b="b"/>
              <a:pathLst>
                <a:path w="20594" h="9361" extrusionOk="0">
                  <a:moveTo>
                    <a:pt x="20594" y="0"/>
                  </a:moveTo>
                  <a:lnTo>
                    <a:pt x="0" y="9361"/>
                  </a:ln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" name="Google Shape;249;p2">
              <a:extLst>
                <a:ext uri="{FF2B5EF4-FFF2-40B4-BE49-F238E27FC236}">
                  <a16:creationId xmlns:a16="http://schemas.microsoft.com/office/drawing/2014/main" id="{B3999A96-E351-437E-84BE-A2463E924800}"/>
                </a:ext>
              </a:extLst>
            </p:cNvPr>
            <p:cNvSpPr/>
            <p:nvPr/>
          </p:nvSpPr>
          <p:spPr>
            <a:xfrm rot="9235842">
              <a:off x="3520621" y="5114248"/>
              <a:ext cx="57577" cy="20352"/>
            </a:xfrm>
            <a:custGeom>
              <a:avLst/>
              <a:gdLst/>
              <a:ahLst/>
              <a:cxnLst/>
              <a:rect l="l" t="t" r="r" b="b"/>
              <a:pathLst>
                <a:path w="63655" h="22500" extrusionOk="0">
                  <a:moveTo>
                    <a:pt x="63656" y="33"/>
                  </a:moveTo>
                  <a:cubicBezTo>
                    <a:pt x="63656" y="33"/>
                    <a:pt x="29956" y="-1839"/>
                    <a:pt x="0" y="22500"/>
                  </a:cubicBezTo>
                </a:path>
              </a:pathLst>
            </a:custGeom>
            <a:noFill/>
            <a:ln w="19375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0" name="Google Shape;250;p2">
            <a:extLst>
              <a:ext uri="{FF2B5EF4-FFF2-40B4-BE49-F238E27FC236}">
                <a16:creationId xmlns:a16="http://schemas.microsoft.com/office/drawing/2014/main" id="{50DA003A-7A98-411E-88F3-94F648A4D94A}"/>
              </a:ext>
            </a:extLst>
          </p:cNvPr>
          <p:cNvSpPr/>
          <p:nvPr/>
        </p:nvSpPr>
        <p:spPr>
          <a:xfrm>
            <a:off x="4615066" y="4178040"/>
            <a:ext cx="2242483" cy="954461"/>
          </a:xfrm>
          <a:custGeom>
            <a:avLst/>
            <a:gdLst/>
            <a:ahLst/>
            <a:cxnLst/>
            <a:rect l="l" t="t" r="r" b="b"/>
            <a:pathLst>
              <a:path w="2146054" h="913418" extrusionOk="0">
                <a:moveTo>
                  <a:pt x="221134" y="181669"/>
                </a:moveTo>
                <a:lnTo>
                  <a:pt x="312452" y="762671"/>
                </a:lnTo>
                <a:lnTo>
                  <a:pt x="1832641" y="762671"/>
                </a:lnTo>
                <a:lnTo>
                  <a:pt x="1923961" y="181669"/>
                </a:lnTo>
                <a:close/>
                <a:moveTo>
                  <a:pt x="31750" y="0"/>
                </a:moveTo>
                <a:lnTo>
                  <a:pt x="2113099" y="0"/>
                </a:lnTo>
                <a:cubicBezTo>
                  <a:pt x="2132178" y="0"/>
                  <a:pt x="2146054" y="18793"/>
                  <a:pt x="2146054" y="39674"/>
                </a:cubicBezTo>
                <a:lnTo>
                  <a:pt x="2146054" y="181669"/>
                </a:lnTo>
                <a:lnTo>
                  <a:pt x="2139804" y="181669"/>
                </a:lnTo>
                <a:lnTo>
                  <a:pt x="2015141" y="863169"/>
                </a:lnTo>
                <a:cubicBezTo>
                  <a:pt x="2009942" y="892624"/>
                  <a:pt x="1983950" y="913418"/>
                  <a:pt x="1954495" y="913418"/>
                </a:cubicBezTo>
                <a:lnTo>
                  <a:pt x="1808947" y="913418"/>
                </a:lnTo>
                <a:lnTo>
                  <a:pt x="1808947" y="913416"/>
                </a:lnTo>
                <a:lnTo>
                  <a:pt x="336146" y="913416"/>
                </a:lnTo>
                <a:lnTo>
                  <a:pt x="336146" y="913418"/>
                </a:lnTo>
                <a:lnTo>
                  <a:pt x="190598" y="913418"/>
                </a:lnTo>
                <a:lnTo>
                  <a:pt x="190588" y="913416"/>
                </a:lnTo>
                <a:lnTo>
                  <a:pt x="168983" y="913416"/>
                </a:lnTo>
                <a:lnTo>
                  <a:pt x="168983" y="909457"/>
                </a:lnTo>
                <a:lnTo>
                  <a:pt x="151179" y="899339"/>
                </a:lnTo>
                <a:cubicBezTo>
                  <a:pt x="140350" y="890458"/>
                  <a:pt x="132553" y="877896"/>
                  <a:pt x="129954" y="863169"/>
                </a:cubicBezTo>
                <a:lnTo>
                  <a:pt x="5289" y="181669"/>
                </a:lnTo>
                <a:lnTo>
                  <a:pt x="530" y="181669"/>
                </a:lnTo>
                <a:lnTo>
                  <a:pt x="530" y="155656"/>
                </a:lnTo>
                <a:lnTo>
                  <a:pt x="0" y="152758"/>
                </a:lnTo>
                <a:lnTo>
                  <a:pt x="530" y="152758"/>
                </a:lnTo>
                <a:lnTo>
                  <a:pt x="530" y="37587"/>
                </a:lnTo>
                <a:cubicBezTo>
                  <a:pt x="530" y="16706"/>
                  <a:pt x="14406" y="0"/>
                  <a:pt x="31750" y="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41" name="Google Shape;251;p2">
            <a:extLst>
              <a:ext uri="{FF2B5EF4-FFF2-40B4-BE49-F238E27FC236}">
                <a16:creationId xmlns:a16="http://schemas.microsoft.com/office/drawing/2014/main" id="{D6C3AB0F-B87D-4E2D-9941-CBD5AEEB5FF8}"/>
              </a:ext>
            </a:extLst>
          </p:cNvPr>
          <p:cNvGrpSpPr/>
          <p:nvPr/>
        </p:nvGrpSpPr>
        <p:grpSpPr>
          <a:xfrm>
            <a:off x="4704563" y="4227939"/>
            <a:ext cx="2087559" cy="854703"/>
            <a:chOff x="5534024" y="3386071"/>
            <a:chExt cx="1098231" cy="449645"/>
          </a:xfrm>
        </p:grpSpPr>
        <p:grpSp>
          <p:nvGrpSpPr>
            <p:cNvPr id="242" name="Google Shape;252;p2">
              <a:extLst>
                <a:ext uri="{FF2B5EF4-FFF2-40B4-BE49-F238E27FC236}">
                  <a16:creationId xmlns:a16="http://schemas.microsoft.com/office/drawing/2014/main" id="{77A7BBD7-52B0-434C-B46D-A81BBC8FA12E}"/>
                </a:ext>
              </a:extLst>
            </p:cNvPr>
            <p:cNvGrpSpPr/>
            <p:nvPr/>
          </p:nvGrpSpPr>
          <p:grpSpPr>
            <a:xfrm>
              <a:off x="6525575" y="3388994"/>
              <a:ext cx="106679" cy="446722"/>
              <a:chOff x="6525577" y="3388994"/>
              <a:chExt cx="106679" cy="446722"/>
            </a:xfrm>
          </p:grpSpPr>
          <p:sp>
            <p:nvSpPr>
              <p:cNvPr id="257" name="Google Shape;253;p2">
                <a:extLst>
                  <a:ext uri="{FF2B5EF4-FFF2-40B4-BE49-F238E27FC236}">
                    <a16:creationId xmlns:a16="http://schemas.microsoft.com/office/drawing/2014/main" id="{6FB1956D-A56C-47E7-A1F1-FE60E9FE9A55}"/>
                  </a:ext>
                </a:extLst>
              </p:cNvPr>
              <p:cNvSpPr/>
              <p:nvPr/>
            </p:nvSpPr>
            <p:spPr>
              <a:xfrm>
                <a:off x="6525577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" name="Google Shape;254;p2">
                <a:extLst>
                  <a:ext uri="{FF2B5EF4-FFF2-40B4-BE49-F238E27FC236}">
                    <a16:creationId xmlns:a16="http://schemas.microsoft.com/office/drawing/2014/main" id="{6DC86678-4CD8-40E6-938D-21A753BFD804}"/>
                  </a:ext>
                </a:extLst>
              </p:cNvPr>
              <p:cNvSpPr/>
              <p:nvPr/>
            </p:nvSpPr>
            <p:spPr>
              <a:xfrm>
                <a:off x="6556057" y="3656647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" name="Google Shape;255;p2">
                <a:extLst>
                  <a:ext uri="{FF2B5EF4-FFF2-40B4-BE49-F238E27FC236}">
                    <a16:creationId xmlns:a16="http://schemas.microsoft.com/office/drawing/2014/main" id="{F2E84D91-26E8-4FBB-9A24-DB8D1BAAB987}"/>
                  </a:ext>
                </a:extLst>
              </p:cNvPr>
              <p:cNvSpPr/>
              <p:nvPr/>
            </p:nvSpPr>
            <p:spPr>
              <a:xfrm>
                <a:off x="6577012" y="3518534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" name="Google Shape;256;p2">
                <a:extLst>
                  <a:ext uri="{FF2B5EF4-FFF2-40B4-BE49-F238E27FC236}">
                    <a16:creationId xmlns:a16="http://schemas.microsoft.com/office/drawing/2014/main" id="{683129D3-ACB6-40EF-9761-7C1F039EF851}"/>
                  </a:ext>
                </a:extLst>
              </p:cNvPr>
              <p:cNvSpPr/>
              <p:nvPr/>
            </p:nvSpPr>
            <p:spPr>
              <a:xfrm>
                <a:off x="6592252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3" name="Google Shape;257;p2">
              <a:extLst>
                <a:ext uri="{FF2B5EF4-FFF2-40B4-BE49-F238E27FC236}">
                  <a16:creationId xmlns:a16="http://schemas.microsoft.com/office/drawing/2014/main" id="{0698C229-2B75-4A69-A772-4FB430093A21}"/>
                </a:ext>
              </a:extLst>
            </p:cNvPr>
            <p:cNvGrpSpPr/>
            <p:nvPr/>
          </p:nvGrpSpPr>
          <p:grpSpPr>
            <a:xfrm>
              <a:off x="5534024" y="3386071"/>
              <a:ext cx="932497" cy="449645"/>
              <a:chOff x="5534024" y="3386071"/>
              <a:chExt cx="932497" cy="449645"/>
            </a:xfrm>
          </p:grpSpPr>
          <p:sp>
            <p:nvSpPr>
              <p:cNvPr id="244" name="Google Shape;258;p2">
                <a:extLst>
                  <a:ext uri="{FF2B5EF4-FFF2-40B4-BE49-F238E27FC236}">
                    <a16:creationId xmlns:a16="http://schemas.microsoft.com/office/drawing/2014/main" id="{AE793194-9F75-4AE2-BB81-F53781F08BF9}"/>
                  </a:ext>
                </a:extLst>
              </p:cNvPr>
              <p:cNvSpPr/>
              <p:nvPr/>
            </p:nvSpPr>
            <p:spPr>
              <a:xfrm>
                <a:off x="5600699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5" name="Google Shape;259;p2">
                <a:extLst>
                  <a:ext uri="{FF2B5EF4-FFF2-40B4-BE49-F238E27FC236}">
                    <a16:creationId xmlns:a16="http://schemas.microsoft.com/office/drawing/2014/main" id="{8F21BB05-2AC3-402C-A424-2C8AE96852AA}"/>
                  </a:ext>
                </a:extLst>
              </p:cNvPr>
              <p:cNvSpPr/>
              <p:nvPr/>
            </p:nvSpPr>
            <p:spPr>
              <a:xfrm>
                <a:off x="5782626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0" y="20002"/>
                    </a:moveTo>
                    <a:cubicBezTo>
                      <a:pt x="0" y="31433"/>
                      <a:pt x="9525" y="40005"/>
                      <a:pt x="20003" y="40005"/>
                    </a:cubicBezTo>
                    <a:cubicBezTo>
                      <a:pt x="31433" y="40005"/>
                      <a:pt x="40005" y="30480"/>
                      <a:pt x="40005" y="20002"/>
                    </a:cubicBezTo>
                    <a:cubicBezTo>
                      <a:pt x="40005" y="8573"/>
                      <a:pt x="30480" y="0"/>
                      <a:pt x="20003" y="0"/>
                    </a:cubicBezTo>
                    <a:cubicBezTo>
                      <a:pt x="9525" y="0"/>
                      <a:pt x="0" y="8573"/>
                      <a:pt x="0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6" name="Google Shape;260;p2">
                <a:extLst>
                  <a:ext uri="{FF2B5EF4-FFF2-40B4-BE49-F238E27FC236}">
                    <a16:creationId xmlns:a16="http://schemas.microsoft.com/office/drawing/2014/main" id="{758E3627-5E2E-40AF-94D2-F8A6236B1E40}"/>
                  </a:ext>
                </a:extLst>
              </p:cNvPr>
              <p:cNvSpPr/>
              <p:nvPr/>
            </p:nvSpPr>
            <p:spPr>
              <a:xfrm>
                <a:off x="5964554" y="3795712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61;p2">
                <a:extLst>
                  <a:ext uri="{FF2B5EF4-FFF2-40B4-BE49-F238E27FC236}">
                    <a16:creationId xmlns:a16="http://schemas.microsoft.com/office/drawing/2014/main" id="{7F4115FC-12F1-45FE-8737-2F2CCBF6417B}"/>
                  </a:ext>
                </a:extLst>
              </p:cNvPr>
              <p:cNvSpPr/>
              <p:nvPr/>
            </p:nvSpPr>
            <p:spPr>
              <a:xfrm>
                <a:off x="6147434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62;p2">
                <a:extLst>
                  <a:ext uri="{FF2B5EF4-FFF2-40B4-BE49-F238E27FC236}">
                    <a16:creationId xmlns:a16="http://schemas.microsoft.com/office/drawing/2014/main" id="{9166E9FB-B2E0-4E3C-BE8C-13A056CC2976}"/>
                  </a:ext>
                </a:extLst>
              </p:cNvPr>
              <p:cNvSpPr/>
              <p:nvPr/>
            </p:nvSpPr>
            <p:spPr>
              <a:xfrm>
                <a:off x="6329362" y="3795712"/>
                <a:ext cx="40004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4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63;p2">
                <a:extLst>
                  <a:ext uri="{FF2B5EF4-FFF2-40B4-BE49-F238E27FC236}">
                    <a16:creationId xmlns:a16="http://schemas.microsoft.com/office/drawing/2014/main" id="{F67E4E9A-728E-4A6F-AB47-5B804190866D}"/>
                  </a:ext>
                </a:extLst>
              </p:cNvPr>
              <p:cNvSpPr/>
              <p:nvPr/>
            </p:nvSpPr>
            <p:spPr>
              <a:xfrm>
                <a:off x="5696902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64;p2">
                <a:extLst>
                  <a:ext uri="{FF2B5EF4-FFF2-40B4-BE49-F238E27FC236}">
                    <a16:creationId xmlns:a16="http://schemas.microsoft.com/office/drawing/2014/main" id="{DB3BB5F2-D90D-42B1-8CCF-38198A9A247A}"/>
                  </a:ext>
                </a:extLst>
              </p:cNvPr>
              <p:cNvSpPr/>
              <p:nvPr/>
            </p:nvSpPr>
            <p:spPr>
              <a:xfrm>
                <a:off x="5878829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8572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65;p2">
                <a:extLst>
                  <a:ext uri="{FF2B5EF4-FFF2-40B4-BE49-F238E27FC236}">
                    <a16:creationId xmlns:a16="http://schemas.microsoft.com/office/drawing/2014/main" id="{EEA901C5-33DD-4815-AFB6-90C7EC048058}"/>
                  </a:ext>
                </a:extLst>
              </p:cNvPr>
              <p:cNvSpPr/>
              <p:nvPr/>
            </p:nvSpPr>
            <p:spPr>
              <a:xfrm>
                <a:off x="6056947" y="3386137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2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2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2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66;p2">
                <a:extLst>
                  <a:ext uri="{FF2B5EF4-FFF2-40B4-BE49-F238E27FC236}">
                    <a16:creationId xmlns:a16="http://schemas.microsoft.com/office/drawing/2014/main" id="{64679744-5B49-48EF-9C3A-FCC921B84D74}"/>
                  </a:ext>
                </a:extLst>
              </p:cNvPr>
              <p:cNvSpPr/>
              <p:nvPr/>
            </p:nvSpPr>
            <p:spPr>
              <a:xfrm>
                <a:off x="6242684" y="3386071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2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2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67;p2">
                <a:extLst>
                  <a:ext uri="{FF2B5EF4-FFF2-40B4-BE49-F238E27FC236}">
                    <a16:creationId xmlns:a16="http://schemas.microsoft.com/office/drawing/2014/main" id="{ADF8B091-FE61-4695-842F-3C02E05B9363}"/>
                  </a:ext>
                </a:extLst>
              </p:cNvPr>
              <p:cNvSpPr/>
              <p:nvPr/>
            </p:nvSpPr>
            <p:spPr>
              <a:xfrm>
                <a:off x="6426516" y="3386071"/>
                <a:ext cx="40005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3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68;p2">
                <a:extLst>
                  <a:ext uri="{FF2B5EF4-FFF2-40B4-BE49-F238E27FC236}">
                    <a16:creationId xmlns:a16="http://schemas.microsoft.com/office/drawing/2014/main" id="{C72AD493-1668-4AA1-ABAA-6C4BF6081677}"/>
                  </a:ext>
                </a:extLst>
              </p:cNvPr>
              <p:cNvSpPr/>
              <p:nvPr/>
            </p:nvSpPr>
            <p:spPr>
              <a:xfrm>
                <a:off x="5570219" y="3656647"/>
                <a:ext cx="40005" cy="40004"/>
              </a:xfrm>
              <a:custGeom>
                <a:avLst/>
                <a:gdLst/>
                <a:ahLst/>
                <a:cxnLst/>
                <a:rect l="l" t="t" r="r" b="b"/>
                <a:pathLst>
                  <a:path w="40005" h="40004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2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2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69;p2">
                <a:extLst>
                  <a:ext uri="{FF2B5EF4-FFF2-40B4-BE49-F238E27FC236}">
                    <a16:creationId xmlns:a16="http://schemas.microsoft.com/office/drawing/2014/main" id="{12CAEBD7-B276-4124-BA6A-2DD9E387570F}"/>
                  </a:ext>
                </a:extLst>
              </p:cNvPr>
              <p:cNvSpPr/>
              <p:nvPr/>
            </p:nvSpPr>
            <p:spPr>
              <a:xfrm>
                <a:off x="5549264" y="3518468"/>
                <a:ext cx="40004" cy="40070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70" extrusionOk="0">
                    <a:moveTo>
                      <a:pt x="0" y="20068"/>
                    </a:moveTo>
                    <a:cubicBezTo>
                      <a:pt x="0" y="31498"/>
                      <a:pt x="9525" y="40071"/>
                      <a:pt x="20003" y="40071"/>
                    </a:cubicBezTo>
                    <a:cubicBezTo>
                      <a:pt x="31432" y="40071"/>
                      <a:pt x="40005" y="30546"/>
                      <a:pt x="40005" y="20068"/>
                    </a:cubicBezTo>
                    <a:cubicBezTo>
                      <a:pt x="40005" y="8638"/>
                      <a:pt x="30480" y="66"/>
                      <a:pt x="20003" y="66"/>
                    </a:cubicBezTo>
                    <a:cubicBezTo>
                      <a:pt x="9525" y="-887"/>
                      <a:pt x="0" y="8638"/>
                      <a:pt x="0" y="20068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70;p2">
                <a:extLst>
                  <a:ext uri="{FF2B5EF4-FFF2-40B4-BE49-F238E27FC236}">
                    <a16:creationId xmlns:a16="http://schemas.microsoft.com/office/drawing/2014/main" id="{CE30A16B-A165-42B0-AB99-03539C595715}"/>
                  </a:ext>
                </a:extLst>
              </p:cNvPr>
              <p:cNvSpPr/>
              <p:nvPr/>
            </p:nvSpPr>
            <p:spPr>
              <a:xfrm>
                <a:off x="5534024" y="3388994"/>
                <a:ext cx="40004" cy="40005"/>
              </a:xfrm>
              <a:custGeom>
                <a:avLst/>
                <a:gdLst/>
                <a:ahLst/>
                <a:cxnLst/>
                <a:rect l="l" t="t" r="r" b="b"/>
                <a:pathLst>
                  <a:path w="40004" h="40005" extrusionOk="0">
                    <a:moveTo>
                      <a:pt x="40005" y="20003"/>
                    </a:moveTo>
                    <a:cubicBezTo>
                      <a:pt x="40005" y="31050"/>
                      <a:pt x="31050" y="40005"/>
                      <a:pt x="20003" y="40005"/>
                    </a:cubicBezTo>
                    <a:cubicBezTo>
                      <a:pt x="8955" y="40005"/>
                      <a:pt x="0" y="31050"/>
                      <a:pt x="0" y="20003"/>
                    </a:cubicBezTo>
                    <a:cubicBezTo>
                      <a:pt x="0" y="8955"/>
                      <a:pt x="8955" y="0"/>
                      <a:pt x="20003" y="0"/>
                    </a:cubicBezTo>
                    <a:cubicBezTo>
                      <a:pt x="31050" y="0"/>
                      <a:pt x="40005" y="8955"/>
                      <a:pt x="40005" y="20003"/>
                    </a:cubicBezTo>
                    <a:close/>
                  </a:path>
                </a:pathLst>
              </a:custGeom>
              <a:solidFill>
                <a:srgbClr val="000000">
                  <a:alpha val="14900"/>
                </a:srgbClr>
              </a:solidFill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61" name="Google Shape;271;p2">
            <a:extLst>
              <a:ext uri="{FF2B5EF4-FFF2-40B4-BE49-F238E27FC236}">
                <a16:creationId xmlns:a16="http://schemas.microsoft.com/office/drawing/2014/main" id="{70480DB4-FC91-49DF-94C3-5D8A74490397}"/>
              </a:ext>
            </a:extLst>
          </p:cNvPr>
          <p:cNvGrpSpPr/>
          <p:nvPr/>
        </p:nvGrpSpPr>
        <p:grpSpPr>
          <a:xfrm>
            <a:off x="4737004" y="3525216"/>
            <a:ext cx="1860773" cy="477620"/>
            <a:chOff x="6161565" y="1231098"/>
            <a:chExt cx="1611983" cy="413761"/>
          </a:xfrm>
        </p:grpSpPr>
        <p:sp>
          <p:nvSpPr>
            <p:cNvPr id="262" name="Google Shape;272;p2">
              <a:extLst>
                <a:ext uri="{FF2B5EF4-FFF2-40B4-BE49-F238E27FC236}">
                  <a16:creationId xmlns:a16="http://schemas.microsoft.com/office/drawing/2014/main" id="{9FD15D30-2E03-499D-81FD-2395729636F5}"/>
                </a:ext>
              </a:extLst>
            </p:cNvPr>
            <p:cNvSpPr/>
            <p:nvPr/>
          </p:nvSpPr>
          <p:spPr>
            <a:xfrm>
              <a:off x="6646471" y="1231098"/>
              <a:ext cx="151649" cy="151650"/>
            </a:xfrm>
            <a:custGeom>
              <a:avLst/>
              <a:gdLst/>
              <a:ahLst/>
              <a:cxnLst/>
              <a:rect l="l" t="t" r="r" b="b"/>
              <a:pathLst>
                <a:path w="151649" h="151650" extrusionOk="0">
                  <a:moveTo>
                    <a:pt x="76761" y="0"/>
                  </a:moveTo>
                  <a:lnTo>
                    <a:pt x="97356" y="56167"/>
                  </a:lnTo>
                  <a:lnTo>
                    <a:pt x="151650" y="76761"/>
                  </a:lnTo>
                  <a:lnTo>
                    <a:pt x="97356" y="97356"/>
                  </a:lnTo>
                  <a:lnTo>
                    <a:pt x="76761" y="151650"/>
                  </a:lnTo>
                  <a:lnTo>
                    <a:pt x="56167" y="97356"/>
                  </a:lnTo>
                  <a:lnTo>
                    <a:pt x="0" y="76761"/>
                  </a:lnTo>
                  <a:lnTo>
                    <a:pt x="56167" y="5616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73;p2">
              <a:extLst>
                <a:ext uri="{FF2B5EF4-FFF2-40B4-BE49-F238E27FC236}">
                  <a16:creationId xmlns:a16="http://schemas.microsoft.com/office/drawing/2014/main" id="{7827F4BC-9FBE-4C79-B08F-A464628142C6}"/>
                </a:ext>
              </a:extLst>
            </p:cNvPr>
            <p:cNvSpPr/>
            <p:nvPr/>
          </p:nvSpPr>
          <p:spPr>
            <a:xfrm>
              <a:off x="7374765" y="1315348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74;p2">
              <a:extLst>
                <a:ext uri="{FF2B5EF4-FFF2-40B4-BE49-F238E27FC236}">
                  <a16:creationId xmlns:a16="http://schemas.microsoft.com/office/drawing/2014/main" id="{50A92002-8A82-41A0-9E43-2EA338A6767D}"/>
                </a:ext>
              </a:extLst>
            </p:cNvPr>
            <p:cNvSpPr/>
            <p:nvPr/>
          </p:nvSpPr>
          <p:spPr>
            <a:xfrm>
              <a:off x="6161565" y="1500698"/>
              <a:ext cx="114205" cy="112333"/>
            </a:xfrm>
            <a:custGeom>
              <a:avLst/>
              <a:gdLst/>
              <a:ahLst/>
              <a:cxnLst/>
              <a:rect l="l" t="t" r="r" b="b"/>
              <a:pathLst>
                <a:path w="114205" h="112333" extrusionOk="0">
                  <a:moveTo>
                    <a:pt x="56167" y="0"/>
                  </a:moveTo>
                  <a:lnTo>
                    <a:pt x="73017" y="39317"/>
                  </a:lnTo>
                  <a:lnTo>
                    <a:pt x="114205" y="56167"/>
                  </a:lnTo>
                  <a:lnTo>
                    <a:pt x="73017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39317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75;p2">
              <a:extLst>
                <a:ext uri="{FF2B5EF4-FFF2-40B4-BE49-F238E27FC236}">
                  <a16:creationId xmlns:a16="http://schemas.microsoft.com/office/drawing/2014/main" id="{E5435D1E-2436-4F2F-B7FC-9DF725582CE1}"/>
                </a:ext>
              </a:extLst>
            </p:cNvPr>
            <p:cNvSpPr/>
            <p:nvPr/>
          </p:nvSpPr>
          <p:spPr>
            <a:xfrm>
              <a:off x="7661215" y="1532526"/>
              <a:ext cx="112333" cy="112333"/>
            </a:xfrm>
            <a:custGeom>
              <a:avLst/>
              <a:gdLst/>
              <a:ahLst/>
              <a:cxnLst/>
              <a:rect l="l" t="t" r="r" b="b"/>
              <a:pathLst>
                <a:path w="112333" h="112333" extrusionOk="0">
                  <a:moveTo>
                    <a:pt x="56167" y="0"/>
                  </a:moveTo>
                  <a:lnTo>
                    <a:pt x="71144" y="41189"/>
                  </a:lnTo>
                  <a:lnTo>
                    <a:pt x="112333" y="56167"/>
                  </a:lnTo>
                  <a:lnTo>
                    <a:pt x="71144" y="71144"/>
                  </a:lnTo>
                  <a:lnTo>
                    <a:pt x="56167" y="112333"/>
                  </a:lnTo>
                  <a:lnTo>
                    <a:pt x="41189" y="71144"/>
                  </a:lnTo>
                  <a:lnTo>
                    <a:pt x="0" y="56167"/>
                  </a:lnTo>
                  <a:lnTo>
                    <a:pt x="41189" y="41189"/>
                  </a:lnTo>
                  <a:close/>
                </a:path>
              </a:pathLst>
            </a:custGeom>
            <a:solidFill>
              <a:srgbClr val="FFFFFA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76;p2">
            <a:extLst>
              <a:ext uri="{FF2B5EF4-FFF2-40B4-BE49-F238E27FC236}">
                <a16:creationId xmlns:a16="http://schemas.microsoft.com/office/drawing/2014/main" id="{D67B1026-8F14-47BB-A445-A06B57AB83C9}"/>
              </a:ext>
            </a:extLst>
          </p:cNvPr>
          <p:cNvSpPr/>
          <p:nvPr/>
        </p:nvSpPr>
        <p:spPr>
          <a:xfrm>
            <a:off x="4744478" y="2879748"/>
            <a:ext cx="1990697" cy="549252"/>
          </a:xfrm>
          <a:custGeom>
            <a:avLst/>
            <a:gdLst/>
            <a:ahLst/>
            <a:cxnLst/>
            <a:rect l="l" t="t" r="r" b="b"/>
            <a:pathLst>
              <a:path w="1076325" h="296968" extrusionOk="0">
                <a:moveTo>
                  <a:pt x="121920" y="9313"/>
                </a:moveTo>
                <a:cubicBezTo>
                  <a:pt x="121920" y="9313"/>
                  <a:pt x="542925" y="-11642"/>
                  <a:pt x="984885" y="9313"/>
                </a:cubicBezTo>
                <a:lnTo>
                  <a:pt x="1042988" y="21696"/>
                </a:lnTo>
                <a:lnTo>
                  <a:pt x="1076325" y="296968"/>
                </a:lnTo>
                <a:lnTo>
                  <a:pt x="0" y="288396"/>
                </a:lnTo>
                <a:lnTo>
                  <a:pt x="49530" y="34078"/>
                </a:lnTo>
                <a:lnTo>
                  <a:pt x="121920" y="9313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77;p2">
            <a:extLst>
              <a:ext uri="{FF2B5EF4-FFF2-40B4-BE49-F238E27FC236}">
                <a16:creationId xmlns:a16="http://schemas.microsoft.com/office/drawing/2014/main" id="{E9B7DB48-AF01-4A6D-9A2B-7A3E45C20B77}"/>
              </a:ext>
            </a:extLst>
          </p:cNvPr>
          <p:cNvSpPr/>
          <p:nvPr/>
        </p:nvSpPr>
        <p:spPr>
          <a:xfrm>
            <a:off x="4833062" y="3117561"/>
            <a:ext cx="1793387" cy="33471"/>
          </a:xfrm>
          <a:custGeom>
            <a:avLst/>
            <a:gdLst/>
            <a:ahLst/>
            <a:cxnLst/>
            <a:rect l="l" t="t" r="r" b="b"/>
            <a:pathLst>
              <a:path w="969644" h="18097" extrusionOk="0">
                <a:moveTo>
                  <a:pt x="969645" y="18097"/>
                </a:moveTo>
                <a:lnTo>
                  <a:pt x="0" y="18097"/>
                </a:lnTo>
                <a:lnTo>
                  <a:pt x="4763" y="0"/>
                </a:lnTo>
                <a:lnTo>
                  <a:pt x="964883" y="0"/>
                </a:lnTo>
                <a:close/>
              </a:path>
            </a:pathLst>
          </a:custGeom>
          <a:solidFill>
            <a:srgbClr val="000000">
              <a:alpha val="29800"/>
            </a:srgbClr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78;p2">
            <a:extLst>
              <a:ext uri="{FF2B5EF4-FFF2-40B4-BE49-F238E27FC236}">
                <a16:creationId xmlns:a16="http://schemas.microsoft.com/office/drawing/2014/main" id="{422323A2-009E-4B10-9160-80A71CB4F30C}"/>
              </a:ext>
            </a:extLst>
          </p:cNvPr>
          <p:cNvSpPr/>
          <p:nvPr/>
        </p:nvSpPr>
        <p:spPr>
          <a:xfrm>
            <a:off x="4616088" y="2887986"/>
            <a:ext cx="2229121" cy="595446"/>
          </a:xfrm>
          <a:custGeom>
            <a:avLst/>
            <a:gdLst/>
            <a:ahLst/>
            <a:cxnLst/>
            <a:rect l="l" t="t" r="r" b="b"/>
            <a:pathLst>
              <a:path w="1205235" h="321944" extrusionOk="0">
                <a:moveTo>
                  <a:pt x="1138399" y="22860"/>
                </a:moveTo>
                <a:cubicBezTo>
                  <a:pt x="1129826" y="8573"/>
                  <a:pt x="1114586" y="0"/>
                  <a:pt x="1098394" y="0"/>
                </a:cubicBezTo>
                <a:lnTo>
                  <a:pt x="1035529" y="0"/>
                </a:lnTo>
                <a:cubicBezTo>
                  <a:pt x="1027909" y="0"/>
                  <a:pt x="1024099" y="8573"/>
                  <a:pt x="1027909" y="14288"/>
                </a:cubicBezTo>
                <a:cubicBezTo>
                  <a:pt x="1124111" y="147638"/>
                  <a:pt x="1092679" y="270510"/>
                  <a:pt x="1092679" y="270510"/>
                </a:cubicBezTo>
                <a:lnTo>
                  <a:pt x="644051" y="270510"/>
                </a:lnTo>
                <a:lnTo>
                  <a:pt x="561184" y="270510"/>
                </a:lnTo>
                <a:lnTo>
                  <a:pt x="112556" y="270510"/>
                </a:lnTo>
                <a:cubicBezTo>
                  <a:pt x="112556" y="270510"/>
                  <a:pt x="82076" y="147638"/>
                  <a:pt x="177326" y="14288"/>
                </a:cubicBezTo>
                <a:cubicBezTo>
                  <a:pt x="181136" y="8573"/>
                  <a:pt x="177326" y="0"/>
                  <a:pt x="169706" y="0"/>
                </a:cubicBezTo>
                <a:lnTo>
                  <a:pt x="106841" y="0"/>
                </a:lnTo>
                <a:cubicBezTo>
                  <a:pt x="90649" y="0"/>
                  <a:pt x="75409" y="8573"/>
                  <a:pt x="66836" y="22860"/>
                </a:cubicBezTo>
                <a:cubicBezTo>
                  <a:pt x="38261" y="71438"/>
                  <a:pt x="-19841" y="174308"/>
                  <a:pt x="6829" y="290513"/>
                </a:cubicBezTo>
                <a:cubicBezTo>
                  <a:pt x="10639" y="308610"/>
                  <a:pt x="27784" y="321945"/>
                  <a:pt x="45881" y="321945"/>
                </a:cubicBezTo>
                <a:lnTo>
                  <a:pt x="561184" y="321945"/>
                </a:lnTo>
                <a:lnTo>
                  <a:pt x="644051" y="321945"/>
                </a:lnTo>
                <a:lnTo>
                  <a:pt x="1159354" y="321945"/>
                </a:lnTo>
                <a:cubicBezTo>
                  <a:pt x="1178404" y="321945"/>
                  <a:pt x="1194596" y="308610"/>
                  <a:pt x="1198406" y="290513"/>
                </a:cubicBezTo>
                <a:cubicBezTo>
                  <a:pt x="1225076" y="173355"/>
                  <a:pt x="1166974" y="70485"/>
                  <a:pt x="1138399" y="22860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69" name="Google Shape;279;p2">
            <a:extLst>
              <a:ext uri="{FF2B5EF4-FFF2-40B4-BE49-F238E27FC236}">
                <a16:creationId xmlns:a16="http://schemas.microsoft.com/office/drawing/2014/main" id="{00978FBC-062D-43B2-8441-B105BCE5CBB8}"/>
              </a:ext>
            </a:extLst>
          </p:cNvPr>
          <p:cNvGrpSpPr/>
          <p:nvPr/>
        </p:nvGrpSpPr>
        <p:grpSpPr>
          <a:xfrm>
            <a:off x="5524823" y="3263884"/>
            <a:ext cx="427499" cy="324238"/>
            <a:chOff x="2276500" y="656217"/>
            <a:chExt cx="409116" cy="310295"/>
          </a:xfrm>
          <a:solidFill>
            <a:srgbClr val="D7631B"/>
          </a:solidFill>
        </p:grpSpPr>
        <p:sp>
          <p:nvSpPr>
            <p:cNvPr id="270" name="Google Shape;280;p2">
              <a:extLst>
                <a:ext uri="{FF2B5EF4-FFF2-40B4-BE49-F238E27FC236}">
                  <a16:creationId xmlns:a16="http://schemas.microsoft.com/office/drawing/2014/main" id="{52CCAB75-8670-4710-9075-FC2EE2558FD6}"/>
                </a:ext>
              </a:extLst>
            </p:cNvPr>
            <p:cNvSpPr/>
            <p:nvPr/>
          </p:nvSpPr>
          <p:spPr>
            <a:xfrm>
              <a:off x="2276500" y="678743"/>
              <a:ext cx="409116" cy="287769"/>
            </a:xfrm>
            <a:custGeom>
              <a:avLst/>
              <a:gdLst/>
              <a:ahLst/>
              <a:cxnLst/>
              <a:rect l="l" t="t" r="r" b="b"/>
              <a:pathLst>
                <a:path w="224789" h="158115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8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81;p2">
              <a:extLst>
                <a:ext uri="{FF2B5EF4-FFF2-40B4-BE49-F238E27FC236}">
                  <a16:creationId xmlns:a16="http://schemas.microsoft.com/office/drawing/2014/main" id="{BA02E1B6-0AF0-48D1-9D99-1F6D4026E9DF}"/>
                </a:ext>
              </a:extLst>
            </p:cNvPr>
            <p:cNvSpPr/>
            <p:nvPr/>
          </p:nvSpPr>
          <p:spPr>
            <a:xfrm>
              <a:off x="2276500" y="656217"/>
              <a:ext cx="409116" cy="287767"/>
            </a:xfrm>
            <a:custGeom>
              <a:avLst/>
              <a:gdLst/>
              <a:ahLst/>
              <a:cxnLst/>
              <a:rect l="l" t="t" r="r" b="b"/>
              <a:pathLst>
                <a:path w="224789" h="158114" extrusionOk="0">
                  <a:moveTo>
                    <a:pt x="185738" y="0"/>
                  </a:moveTo>
                  <a:lnTo>
                    <a:pt x="39053" y="0"/>
                  </a:lnTo>
                  <a:cubicBezTo>
                    <a:pt x="18098" y="0"/>
                    <a:pt x="0" y="17145"/>
                    <a:pt x="0" y="39052"/>
                  </a:cubicBezTo>
                  <a:lnTo>
                    <a:pt x="0" y="119063"/>
                  </a:lnTo>
                  <a:cubicBezTo>
                    <a:pt x="0" y="140017"/>
                    <a:pt x="17145" y="158115"/>
                    <a:pt x="39053" y="158115"/>
                  </a:cubicBezTo>
                  <a:lnTo>
                    <a:pt x="185738" y="158115"/>
                  </a:lnTo>
                  <a:cubicBezTo>
                    <a:pt x="206693" y="158115"/>
                    <a:pt x="224790" y="140970"/>
                    <a:pt x="224790" y="119063"/>
                  </a:cubicBezTo>
                  <a:lnTo>
                    <a:pt x="224790" y="39052"/>
                  </a:lnTo>
                  <a:cubicBezTo>
                    <a:pt x="223838" y="17145"/>
                    <a:pt x="206693" y="0"/>
                    <a:pt x="18573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72" name="Google Shape;282;p2">
              <a:extLst>
                <a:ext uri="{FF2B5EF4-FFF2-40B4-BE49-F238E27FC236}">
                  <a16:creationId xmlns:a16="http://schemas.microsoft.com/office/drawing/2014/main" id="{27C6CF64-1998-459F-86AF-C90388DB994D}"/>
                </a:ext>
              </a:extLst>
            </p:cNvPr>
            <p:cNvGrpSpPr/>
            <p:nvPr/>
          </p:nvGrpSpPr>
          <p:grpSpPr>
            <a:xfrm>
              <a:off x="2437596" y="708043"/>
              <a:ext cx="86635" cy="166440"/>
              <a:chOff x="6047422" y="3347028"/>
              <a:chExt cx="47625" cy="91496"/>
            </a:xfrm>
            <a:grpFill/>
          </p:grpSpPr>
          <p:sp>
            <p:nvSpPr>
              <p:cNvPr id="273" name="Google Shape;283;p2">
                <a:extLst>
                  <a:ext uri="{FF2B5EF4-FFF2-40B4-BE49-F238E27FC236}">
                    <a16:creationId xmlns:a16="http://schemas.microsoft.com/office/drawing/2014/main" id="{0B0178F0-D2E8-472B-AFDF-C37B8A763859}"/>
                  </a:ext>
                </a:extLst>
              </p:cNvPr>
              <p:cNvSpPr/>
              <p:nvPr/>
            </p:nvSpPr>
            <p:spPr>
              <a:xfrm>
                <a:off x="6047422" y="3347028"/>
                <a:ext cx="47625" cy="47680"/>
              </a:xfrm>
              <a:custGeom>
                <a:avLst/>
                <a:gdLst/>
                <a:ahLst/>
                <a:cxnLst/>
                <a:rect l="l" t="t" r="r" b="b"/>
                <a:pathLst>
                  <a:path w="47625" h="47680" extrusionOk="0">
                    <a:moveTo>
                      <a:pt x="47625" y="23868"/>
                    </a:moveTo>
                    <a:cubicBezTo>
                      <a:pt x="47625" y="37203"/>
                      <a:pt x="37148" y="47681"/>
                      <a:pt x="23813" y="47681"/>
                    </a:cubicBezTo>
                    <a:cubicBezTo>
                      <a:pt x="10477" y="47681"/>
                      <a:pt x="0" y="37203"/>
                      <a:pt x="0" y="23868"/>
                    </a:cubicBezTo>
                    <a:cubicBezTo>
                      <a:pt x="0" y="10533"/>
                      <a:pt x="10477" y="56"/>
                      <a:pt x="23813" y="56"/>
                    </a:cubicBezTo>
                    <a:cubicBezTo>
                      <a:pt x="37148" y="-897"/>
                      <a:pt x="47625" y="10533"/>
                      <a:pt x="47625" y="2386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4" name="Google Shape;284;p2">
                <a:extLst>
                  <a:ext uri="{FF2B5EF4-FFF2-40B4-BE49-F238E27FC236}">
                    <a16:creationId xmlns:a16="http://schemas.microsoft.com/office/drawing/2014/main" id="{DA59CD63-54B1-46D3-8A2C-7582CCCBF307}"/>
                  </a:ext>
                </a:extLst>
              </p:cNvPr>
              <p:cNvSpPr/>
              <p:nvPr/>
            </p:nvSpPr>
            <p:spPr>
              <a:xfrm>
                <a:off x="6049326" y="3370897"/>
                <a:ext cx="45720" cy="67627"/>
              </a:xfrm>
              <a:custGeom>
                <a:avLst/>
                <a:gdLst/>
                <a:ahLst/>
                <a:cxnLst/>
                <a:rect l="l" t="t" r="r" b="b"/>
                <a:pathLst>
                  <a:path w="45720" h="67627" extrusionOk="0">
                    <a:moveTo>
                      <a:pt x="21908" y="0"/>
                    </a:moveTo>
                    <a:lnTo>
                      <a:pt x="0" y="67627"/>
                    </a:lnTo>
                    <a:lnTo>
                      <a:pt x="45720" y="676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60950" tIns="30467" rIns="60950" bIns="30467" anchor="ctr" anchorCtr="0">
                <a:noAutofit/>
              </a:bodyPr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75" name="Google Shape;285;p2">
            <a:extLst>
              <a:ext uri="{FF2B5EF4-FFF2-40B4-BE49-F238E27FC236}">
                <a16:creationId xmlns:a16="http://schemas.microsoft.com/office/drawing/2014/main" id="{E3D0DD48-C5B7-4E3F-95D3-EB89813FF77B}"/>
              </a:ext>
            </a:extLst>
          </p:cNvPr>
          <p:cNvGrpSpPr/>
          <p:nvPr/>
        </p:nvGrpSpPr>
        <p:grpSpPr>
          <a:xfrm>
            <a:off x="4071165" y="5069159"/>
            <a:ext cx="325616" cy="255327"/>
            <a:chOff x="5545605" y="2504907"/>
            <a:chExt cx="312192" cy="244800"/>
          </a:xfrm>
        </p:grpSpPr>
        <p:sp>
          <p:nvSpPr>
            <p:cNvPr id="276" name="Google Shape;286;p2">
              <a:extLst>
                <a:ext uri="{FF2B5EF4-FFF2-40B4-BE49-F238E27FC236}">
                  <a16:creationId xmlns:a16="http://schemas.microsoft.com/office/drawing/2014/main" id="{C5F31EB1-81B7-4BCA-837B-FAA1E2B2E9E0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87;p2">
              <a:extLst>
                <a:ext uri="{FF2B5EF4-FFF2-40B4-BE49-F238E27FC236}">
                  <a16:creationId xmlns:a16="http://schemas.microsoft.com/office/drawing/2014/main" id="{530E0043-51CD-4DFD-AF70-4C8D75ECDA2D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88;p2">
              <a:extLst>
                <a:ext uri="{FF2B5EF4-FFF2-40B4-BE49-F238E27FC236}">
                  <a16:creationId xmlns:a16="http://schemas.microsoft.com/office/drawing/2014/main" id="{0DBEA9F7-DAB2-43DA-9E06-516DAB14D274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89;p2">
              <a:extLst>
                <a:ext uri="{FF2B5EF4-FFF2-40B4-BE49-F238E27FC236}">
                  <a16:creationId xmlns:a16="http://schemas.microsoft.com/office/drawing/2014/main" id="{FFC60DBC-9921-485A-BF0F-B1ECE8DB35E0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" name="Google Shape;290;p2">
              <a:extLst>
                <a:ext uri="{FF2B5EF4-FFF2-40B4-BE49-F238E27FC236}">
                  <a16:creationId xmlns:a16="http://schemas.microsoft.com/office/drawing/2014/main" id="{C404EA2F-A2CF-4DEC-BA1B-8000658CE454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" name="Google Shape;291;p2">
              <a:extLst>
                <a:ext uri="{FF2B5EF4-FFF2-40B4-BE49-F238E27FC236}">
                  <a16:creationId xmlns:a16="http://schemas.microsoft.com/office/drawing/2014/main" id="{F7837FA3-AE7D-46EC-85B3-CEDA664F082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2" name="Google Shape;292;p2">
            <a:extLst>
              <a:ext uri="{FF2B5EF4-FFF2-40B4-BE49-F238E27FC236}">
                <a16:creationId xmlns:a16="http://schemas.microsoft.com/office/drawing/2014/main" id="{F7FC1022-7FBC-4A71-8F23-A9D99A8B8B61}"/>
              </a:ext>
            </a:extLst>
          </p:cNvPr>
          <p:cNvGrpSpPr/>
          <p:nvPr/>
        </p:nvGrpSpPr>
        <p:grpSpPr>
          <a:xfrm>
            <a:off x="4059453" y="4992192"/>
            <a:ext cx="325616" cy="255327"/>
            <a:chOff x="5545605" y="2504907"/>
            <a:chExt cx="312192" cy="244800"/>
          </a:xfrm>
        </p:grpSpPr>
        <p:sp>
          <p:nvSpPr>
            <p:cNvPr id="283" name="Google Shape;293;p2">
              <a:extLst>
                <a:ext uri="{FF2B5EF4-FFF2-40B4-BE49-F238E27FC236}">
                  <a16:creationId xmlns:a16="http://schemas.microsoft.com/office/drawing/2014/main" id="{D893DF20-2343-4DA8-8B52-BCB53E75D2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94;p2">
              <a:extLst>
                <a:ext uri="{FF2B5EF4-FFF2-40B4-BE49-F238E27FC236}">
                  <a16:creationId xmlns:a16="http://schemas.microsoft.com/office/drawing/2014/main" id="{BE80D43A-A794-4A56-940F-47C11D379C81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95;p2">
              <a:extLst>
                <a:ext uri="{FF2B5EF4-FFF2-40B4-BE49-F238E27FC236}">
                  <a16:creationId xmlns:a16="http://schemas.microsoft.com/office/drawing/2014/main" id="{C7F38DE9-BEE8-4324-B3F9-9D290874ECA3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" name="Google Shape;296;p2">
              <a:extLst>
                <a:ext uri="{FF2B5EF4-FFF2-40B4-BE49-F238E27FC236}">
                  <a16:creationId xmlns:a16="http://schemas.microsoft.com/office/drawing/2014/main" id="{107DDA5A-D398-41D5-BA71-F264FB81E08E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7" name="Google Shape;297;p2">
              <a:extLst>
                <a:ext uri="{FF2B5EF4-FFF2-40B4-BE49-F238E27FC236}">
                  <a16:creationId xmlns:a16="http://schemas.microsoft.com/office/drawing/2014/main" id="{B057212A-F6F9-44B5-9931-AF45250808F6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8" name="Google Shape;298;p2">
              <a:extLst>
                <a:ext uri="{FF2B5EF4-FFF2-40B4-BE49-F238E27FC236}">
                  <a16:creationId xmlns:a16="http://schemas.microsoft.com/office/drawing/2014/main" id="{ECF4044D-BD4E-4E20-A001-212A68E9F39C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9" name="Google Shape;299;p2">
            <a:extLst>
              <a:ext uri="{FF2B5EF4-FFF2-40B4-BE49-F238E27FC236}">
                <a16:creationId xmlns:a16="http://schemas.microsoft.com/office/drawing/2014/main" id="{E1DCA6B7-5622-40DA-B4FD-E5C90C109981}"/>
              </a:ext>
            </a:extLst>
          </p:cNvPr>
          <p:cNvGrpSpPr/>
          <p:nvPr/>
        </p:nvGrpSpPr>
        <p:grpSpPr>
          <a:xfrm>
            <a:off x="4062799" y="4895145"/>
            <a:ext cx="325616" cy="255327"/>
            <a:chOff x="5545605" y="2504907"/>
            <a:chExt cx="312192" cy="244800"/>
          </a:xfrm>
        </p:grpSpPr>
        <p:sp>
          <p:nvSpPr>
            <p:cNvPr id="290" name="Google Shape;300;p2">
              <a:extLst>
                <a:ext uri="{FF2B5EF4-FFF2-40B4-BE49-F238E27FC236}">
                  <a16:creationId xmlns:a16="http://schemas.microsoft.com/office/drawing/2014/main" id="{12327081-F59A-4661-8BA4-0CF21F507AE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1" name="Google Shape;301;p2">
              <a:extLst>
                <a:ext uri="{FF2B5EF4-FFF2-40B4-BE49-F238E27FC236}">
                  <a16:creationId xmlns:a16="http://schemas.microsoft.com/office/drawing/2014/main" id="{2D9C6F97-E2B1-4234-83BA-02508EC0519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" name="Google Shape;302;p2">
              <a:extLst>
                <a:ext uri="{FF2B5EF4-FFF2-40B4-BE49-F238E27FC236}">
                  <a16:creationId xmlns:a16="http://schemas.microsoft.com/office/drawing/2014/main" id="{83DBE22A-6140-4005-BBD2-EADD9B6B0661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" name="Google Shape;303;p2">
              <a:extLst>
                <a:ext uri="{FF2B5EF4-FFF2-40B4-BE49-F238E27FC236}">
                  <a16:creationId xmlns:a16="http://schemas.microsoft.com/office/drawing/2014/main" id="{95D5ED4C-6373-48B0-B30D-7CC105E2F62B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" name="Google Shape;304;p2">
              <a:extLst>
                <a:ext uri="{FF2B5EF4-FFF2-40B4-BE49-F238E27FC236}">
                  <a16:creationId xmlns:a16="http://schemas.microsoft.com/office/drawing/2014/main" id="{83E5E643-B208-4C7C-8F3C-26A91730252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" name="Google Shape;305;p2">
              <a:extLst>
                <a:ext uri="{FF2B5EF4-FFF2-40B4-BE49-F238E27FC236}">
                  <a16:creationId xmlns:a16="http://schemas.microsoft.com/office/drawing/2014/main" id="{D2E869F9-1022-4749-AE6B-FAE77E3F9ECE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" name="Google Shape;306;p2">
            <a:extLst>
              <a:ext uri="{FF2B5EF4-FFF2-40B4-BE49-F238E27FC236}">
                <a16:creationId xmlns:a16="http://schemas.microsoft.com/office/drawing/2014/main" id="{446EF864-CC63-4612-8538-6460DB634105}"/>
              </a:ext>
            </a:extLst>
          </p:cNvPr>
          <p:cNvGrpSpPr/>
          <p:nvPr/>
        </p:nvGrpSpPr>
        <p:grpSpPr>
          <a:xfrm>
            <a:off x="4066145" y="4818177"/>
            <a:ext cx="325616" cy="255327"/>
            <a:chOff x="5545605" y="2504907"/>
            <a:chExt cx="312192" cy="244800"/>
          </a:xfrm>
        </p:grpSpPr>
        <p:sp>
          <p:nvSpPr>
            <p:cNvPr id="297" name="Google Shape;307;p2">
              <a:extLst>
                <a:ext uri="{FF2B5EF4-FFF2-40B4-BE49-F238E27FC236}">
                  <a16:creationId xmlns:a16="http://schemas.microsoft.com/office/drawing/2014/main" id="{6085B4B2-A9FF-4F96-81A2-D5568413084F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" name="Google Shape;308;p2">
              <a:extLst>
                <a:ext uri="{FF2B5EF4-FFF2-40B4-BE49-F238E27FC236}">
                  <a16:creationId xmlns:a16="http://schemas.microsoft.com/office/drawing/2014/main" id="{49EC7FD9-B546-4F76-B4E8-7DB63BF4BF04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309;p2">
              <a:extLst>
                <a:ext uri="{FF2B5EF4-FFF2-40B4-BE49-F238E27FC236}">
                  <a16:creationId xmlns:a16="http://schemas.microsoft.com/office/drawing/2014/main" id="{ECC22F7D-98DA-4B79-B446-A2BDB9A11942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10;p2">
              <a:extLst>
                <a:ext uri="{FF2B5EF4-FFF2-40B4-BE49-F238E27FC236}">
                  <a16:creationId xmlns:a16="http://schemas.microsoft.com/office/drawing/2014/main" id="{82333D4C-61DB-4C86-924F-025B48024DD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11;p2">
              <a:extLst>
                <a:ext uri="{FF2B5EF4-FFF2-40B4-BE49-F238E27FC236}">
                  <a16:creationId xmlns:a16="http://schemas.microsoft.com/office/drawing/2014/main" id="{50EE2A1F-7802-402B-BD42-06957BFD5D70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12;p2">
              <a:extLst>
                <a:ext uri="{FF2B5EF4-FFF2-40B4-BE49-F238E27FC236}">
                  <a16:creationId xmlns:a16="http://schemas.microsoft.com/office/drawing/2014/main" id="{54CB02DF-3F76-471C-BF19-9818938BDEA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3" name="Google Shape;313;p2">
            <a:extLst>
              <a:ext uri="{FF2B5EF4-FFF2-40B4-BE49-F238E27FC236}">
                <a16:creationId xmlns:a16="http://schemas.microsoft.com/office/drawing/2014/main" id="{C0003BD4-10B1-4202-8463-A4299FC3ECC0}"/>
              </a:ext>
            </a:extLst>
          </p:cNvPr>
          <p:cNvGrpSpPr/>
          <p:nvPr/>
        </p:nvGrpSpPr>
        <p:grpSpPr>
          <a:xfrm>
            <a:off x="3698036" y="5253213"/>
            <a:ext cx="325616" cy="255327"/>
            <a:chOff x="5545605" y="2504907"/>
            <a:chExt cx="312192" cy="244800"/>
          </a:xfrm>
        </p:grpSpPr>
        <p:sp>
          <p:nvSpPr>
            <p:cNvPr id="304" name="Google Shape;314;p2">
              <a:extLst>
                <a:ext uri="{FF2B5EF4-FFF2-40B4-BE49-F238E27FC236}">
                  <a16:creationId xmlns:a16="http://schemas.microsoft.com/office/drawing/2014/main" id="{225E2C7A-033B-46AE-AF27-C2EA030F093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5" name="Google Shape;315;p2">
              <a:extLst>
                <a:ext uri="{FF2B5EF4-FFF2-40B4-BE49-F238E27FC236}">
                  <a16:creationId xmlns:a16="http://schemas.microsoft.com/office/drawing/2014/main" id="{5B282CC2-8126-4D79-83C6-1D9673A72DE3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6" name="Google Shape;316;p2">
              <a:extLst>
                <a:ext uri="{FF2B5EF4-FFF2-40B4-BE49-F238E27FC236}">
                  <a16:creationId xmlns:a16="http://schemas.microsoft.com/office/drawing/2014/main" id="{9B736493-1A2D-4553-85CB-8A6403EE4950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7" name="Google Shape;317;p2">
              <a:extLst>
                <a:ext uri="{FF2B5EF4-FFF2-40B4-BE49-F238E27FC236}">
                  <a16:creationId xmlns:a16="http://schemas.microsoft.com/office/drawing/2014/main" id="{FD34F071-DE96-4DBA-A19B-08336D141865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18;p2">
              <a:extLst>
                <a:ext uri="{FF2B5EF4-FFF2-40B4-BE49-F238E27FC236}">
                  <a16:creationId xmlns:a16="http://schemas.microsoft.com/office/drawing/2014/main" id="{C05E64CF-0294-462F-9245-EB55EEDA616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19;p2">
              <a:extLst>
                <a:ext uri="{FF2B5EF4-FFF2-40B4-BE49-F238E27FC236}">
                  <a16:creationId xmlns:a16="http://schemas.microsoft.com/office/drawing/2014/main" id="{1A1E2D0B-438A-451B-A23A-FC7B969A2AED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0" name="Google Shape;320;p2">
            <a:extLst>
              <a:ext uri="{FF2B5EF4-FFF2-40B4-BE49-F238E27FC236}">
                <a16:creationId xmlns:a16="http://schemas.microsoft.com/office/drawing/2014/main" id="{DEAF88C2-E0E6-46C8-8FC3-2E8392CA8403}"/>
              </a:ext>
            </a:extLst>
          </p:cNvPr>
          <p:cNvGrpSpPr/>
          <p:nvPr/>
        </p:nvGrpSpPr>
        <p:grpSpPr>
          <a:xfrm>
            <a:off x="3686324" y="5176246"/>
            <a:ext cx="325616" cy="255327"/>
            <a:chOff x="5545605" y="2504907"/>
            <a:chExt cx="312192" cy="244800"/>
          </a:xfrm>
        </p:grpSpPr>
        <p:sp>
          <p:nvSpPr>
            <p:cNvPr id="311" name="Google Shape;321;p2">
              <a:extLst>
                <a:ext uri="{FF2B5EF4-FFF2-40B4-BE49-F238E27FC236}">
                  <a16:creationId xmlns:a16="http://schemas.microsoft.com/office/drawing/2014/main" id="{1C6B06B8-EC79-49D7-BBDF-128890FE16DA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2" name="Google Shape;322;p2">
              <a:extLst>
                <a:ext uri="{FF2B5EF4-FFF2-40B4-BE49-F238E27FC236}">
                  <a16:creationId xmlns:a16="http://schemas.microsoft.com/office/drawing/2014/main" id="{ED4E68F2-EC5F-40C0-A455-A054902D93B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3" name="Google Shape;323;p2">
              <a:extLst>
                <a:ext uri="{FF2B5EF4-FFF2-40B4-BE49-F238E27FC236}">
                  <a16:creationId xmlns:a16="http://schemas.microsoft.com/office/drawing/2014/main" id="{314F2038-D9A2-4AE2-BAEB-B01DD02ACAF9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4" name="Google Shape;324;p2">
              <a:extLst>
                <a:ext uri="{FF2B5EF4-FFF2-40B4-BE49-F238E27FC236}">
                  <a16:creationId xmlns:a16="http://schemas.microsoft.com/office/drawing/2014/main" id="{27DB696A-250C-4009-A569-013FFF3814D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5" name="Google Shape;325;p2">
              <a:extLst>
                <a:ext uri="{FF2B5EF4-FFF2-40B4-BE49-F238E27FC236}">
                  <a16:creationId xmlns:a16="http://schemas.microsoft.com/office/drawing/2014/main" id="{CF2C9DA0-23FC-4EB6-8821-330A0466F608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6" name="Google Shape;326;p2">
              <a:extLst>
                <a:ext uri="{FF2B5EF4-FFF2-40B4-BE49-F238E27FC236}">
                  <a16:creationId xmlns:a16="http://schemas.microsoft.com/office/drawing/2014/main" id="{CB5B4AB8-7FA7-4494-9BDD-8232706A0899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27;p2">
            <a:extLst>
              <a:ext uri="{FF2B5EF4-FFF2-40B4-BE49-F238E27FC236}">
                <a16:creationId xmlns:a16="http://schemas.microsoft.com/office/drawing/2014/main" id="{9ADDE5DF-634B-4FFA-AE26-89C1D5876763}"/>
              </a:ext>
            </a:extLst>
          </p:cNvPr>
          <p:cNvGrpSpPr/>
          <p:nvPr/>
        </p:nvGrpSpPr>
        <p:grpSpPr>
          <a:xfrm>
            <a:off x="3689671" y="5079199"/>
            <a:ext cx="325616" cy="255327"/>
            <a:chOff x="5545605" y="2504907"/>
            <a:chExt cx="312192" cy="244800"/>
          </a:xfrm>
        </p:grpSpPr>
        <p:sp>
          <p:nvSpPr>
            <p:cNvPr id="318" name="Google Shape;328;p2">
              <a:extLst>
                <a:ext uri="{FF2B5EF4-FFF2-40B4-BE49-F238E27FC236}">
                  <a16:creationId xmlns:a16="http://schemas.microsoft.com/office/drawing/2014/main" id="{A47FB620-C1F7-48F3-8C89-81F0836502C6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9" name="Google Shape;329;p2">
              <a:extLst>
                <a:ext uri="{FF2B5EF4-FFF2-40B4-BE49-F238E27FC236}">
                  <a16:creationId xmlns:a16="http://schemas.microsoft.com/office/drawing/2014/main" id="{EFF86861-AEED-4AA2-A48A-B7A3C380871B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0" name="Google Shape;330;p2">
              <a:extLst>
                <a:ext uri="{FF2B5EF4-FFF2-40B4-BE49-F238E27FC236}">
                  <a16:creationId xmlns:a16="http://schemas.microsoft.com/office/drawing/2014/main" id="{BC86C680-ADCF-48FF-9517-E2E1690600D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1" name="Google Shape;331;p2">
              <a:extLst>
                <a:ext uri="{FF2B5EF4-FFF2-40B4-BE49-F238E27FC236}">
                  <a16:creationId xmlns:a16="http://schemas.microsoft.com/office/drawing/2014/main" id="{62F40CBA-AB81-42F2-889D-DA820978A01A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2" name="Google Shape;332;p2">
              <a:extLst>
                <a:ext uri="{FF2B5EF4-FFF2-40B4-BE49-F238E27FC236}">
                  <a16:creationId xmlns:a16="http://schemas.microsoft.com/office/drawing/2014/main" id="{10109C3C-D5C3-4116-A4E7-E3EB85BF2C97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3" name="Google Shape;333;p2">
              <a:extLst>
                <a:ext uri="{FF2B5EF4-FFF2-40B4-BE49-F238E27FC236}">
                  <a16:creationId xmlns:a16="http://schemas.microsoft.com/office/drawing/2014/main" id="{D59C8D42-0A5A-45C0-866C-59C580F3124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34;p2">
            <a:extLst>
              <a:ext uri="{FF2B5EF4-FFF2-40B4-BE49-F238E27FC236}">
                <a16:creationId xmlns:a16="http://schemas.microsoft.com/office/drawing/2014/main" id="{136A318C-D3A3-4E7E-8D4A-8D4877B8D6D7}"/>
              </a:ext>
            </a:extLst>
          </p:cNvPr>
          <p:cNvGrpSpPr/>
          <p:nvPr/>
        </p:nvGrpSpPr>
        <p:grpSpPr>
          <a:xfrm>
            <a:off x="3693017" y="5002231"/>
            <a:ext cx="325616" cy="255327"/>
            <a:chOff x="5545605" y="2504907"/>
            <a:chExt cx="312192" cy="244800"/>
          </a:xfrm>
        </p:grpSpPr>
        <p:sp>
          <p:nvSpPr>
            <p:cNvPr id="325" name="Google Shape;335;p2">
              <a:extLst>
                <a:ext uri="{FF2B5EF4-FFF2-40B4-BE49-F238E27FC236}">
                  <a16:creationId xmlns:a16="http://schemas.microsoft.com/office/drawing/2014/main" id="{A253D5CC-E4F0-43D4-92ED-96009757F8E8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6" name="Google Shape;336;p2">
              <a:extLst>
                <a:ext uri="{FF2B5EF4-FFF2-40B4-BE49-F238E27FC236}">
                  <a16:creationId xmlns:a16="http://schemas.microsoft.com/office/drawing/2014/main" id="{D79D07E9-F0DD-4226-9488-6F8A5E5362B2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7" name="Google Shape;337;p2">
              <a:extLst>
                <a:ext uri="{FF2B5EF4-FFF2-40B4-BE49-F238E27FC236}">
                  <a16:creationId xmlns:a16="http://schemas.microsoft.com/office/drawing/2014/main" id="{DBF70626-92E0-432D-AE65-6EEC52A7A196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8" name="Google Shape;338;p2">
              <a:extLst>
                <a:ext uri="{FF2B5EF4-FFF2-40B4-BE49-F238E27FC236}">
                  <a16:creationId xmlns:a16="http://schemas.microsoft.com/office/drawing/2014/main" id="{EF182E95-AE39-4A44-BE66-6EEF9096DE88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9" name="Google Shape;339;p2">
              <a:extLst>
                <a:ext uri="{FF2B5EF4-FFF2-40B4-BE49-F238E27FC236}">
                  <a16:creationId xmlns:a16="http://schemas.microsoft.com/office/drawing/2014/main" id="{134ABF25-6923-4B0C-9F93-EE86D636A71E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0" name="Google Shape;340;p2">
              <a:extLst>
                <a:ext uri="{FF2B5EF4-FFF2-40B4-BE49-F238E27FC236}">
                  <a16:creationId xmlns:a16="http://schemas.microsoft.com/office/drawing/2014/main" id="{CE44498C-1289-4950-AF84-C3C7D43172C8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1" name="Google Shape;341;p2">
            <a:extLst>
              <a:ext uri="{FF2B5EF4-FFF2-40B4-BE49-F238E27FC236}">
                <a16:creationId xmlns:a16="http://schemas.microsoft.com/office/drawing/2014/main" id="{E08FFDF1-F66C-458E-9158-4668B5CACA8F}"/>
              </a:ext>
            </a:extLst>
          </p:cNvPr>
          <p:cNvGrpSpPr/>
          <p:nvPr/>
        </p:nvGrpSpPr>
        <p:grpSpPr>
          <a:xfrm>
            <a:off x="4052759" y="5537661"/>
            <a:ext cx="325616" cy="255327"/>
            <a:chOff x="5545605" y="2504907"/>
            <a:chExt cx="312192" cy="244800"/>
          </a:xfrm>
        </p:grpSpPr>
        <p:sp>
          <p:nvSpPr>
            <p:cNvPr id="332" name="Google Shape;342;p2">
              <a:extLst>
                <a:ext uri="{FF2B5EF4-FFF2-40B4-BE49-F238E27FC236}">
                  <a16:creationId xmlns:a16="http://schemas.microsoft.com/office/drawing/2014/main" id="{68159473-2B9F-4C93-B309-22A6A2A79142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3" name="Google Shape;343;p2">
              <a:extLst>
                <a:ext uri="{FF2B5EF4-FFF2-40B4-BE49-F238E27FC236}">
                  <a16:creationId xmlns:a16="http://schemas.microsoft.com/office/drawing/2014/main" id="{DB2747F1-35A2-40BF-944D-21A95FCF9C48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44;p2">
              <a:extLst>
                <a:ext uri="{FF2B5EF4-FFF2-40B4-BE49-F238E27FC236}">
                  <a16:creationId xmlns:a16="http://schemas.microsoft.com/office/drawing/2014/main" id="{B0164045-62CF-4B28-A62F-696BBED5E6C5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45;p2">
              <a:extLst>
                <a:ext uri="{FF2B5EF4-FFF2-40B4-BE49-F238E27FC236}">
                  <a16:creationId xmlns:a16="http://schemas.microsoft.com/office/drawing/2014/main" id="{229A8150-64CA-4E16-AD64-58814B022F5C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46;p2">
              <a:extLst>
                <a:ext uri="{FF2B5EF4-FFF2-40B4-BE49-F238E27FC236}">
                  <a16:creationId xmlns:a16="http://schemas.microsoft.com/office/drawing/2014/main" id="{4424EB9D-B292-4225-B28F-49842E0480D3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47;p2">
              <a:extLst>
                <a:ext uri="{FF2B5EF4-FFF2-40B4-BE49-F238E27FC236}">
                  <a16:creationId xmlns:a16="http://schemas.microsoft.com/office/drawing/2014/main" id="{D055D1BC-D4C0-45A8-80D4-0A73C464F45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8" name="Google Shape;348;p2">
            <a:extLst>
              <a:ext uri="{FF2B5EF4-FFF2-40B4-BE49-F238E27FC236}">
                <a16:creationId xmlns:a16="http://schemas.microsoft.com/office/drawing/2014/main" id="{6A40A0A3-8582-43DE-9C1F-D7620411C6A5}"/>
              </a:ext>
            </a:extLst>
          </p:cNvPr>
          <p:cNvGrpSpPr/>
          <p:nvPr/>
        </p:nvGrpSpPr>
        <p:grpSpPr>
          <a:xfrm>
            <a:off x="4041047" y="5460694"/>
            <a:ext cx="325616" cy="255327"/>
            <a:chOff x="5545605" y="2504907"/>
            <a:chExt cx="312192" cy="244800"/>
          </a:xfrm>
        </p:grpSpPr>
        <p:sp>
          <p:nvSpPr>
            <p:cNvPr id="339" name="Google Shape;349;p2">
              <a:extLst>
                <a:ext uri="{FF2B5EF4-FFF2-40B4-BE49-F238E27FC236}">
                  <a16:creationId xmlns:a16="http://schemas.microsoft.com/office/drawing/2014/main" id="{A0F55880-3A79-4959-AEF7-95ECCD86C4C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0" name="Google Shape;350;p2">
              <a:extLst>
                <a:ext uri="{FF2B5EF4-FFF2-40B4-BE49-F238E27FC236}">
                  <a16:creationId xmlns:a16="http://schemas.microsoft.com/office/drawing/2014/main" id="{33E45D79-BE45-44E2-A858-6CA2E02020F9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1" name="Google Shape;351;p2">
              <a:extLst>
                <a:ext uri="{FF2B5EF4-FFF2-40B4-BE49-F238E27FC236}">
                  <a16:creationId xmlns:a16="http://schemas.microsoft.com/office/drawing/2014/main" id="{8A9C6093-4857-4EBA-A8CD-3159190A1C9C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2" name="Google Shape;352;p2">
              <a:extLst>
                <a:ext uri="{FF2B5EF4-FFF2-40B4-BE49-F238E27FC236}">
                  <a16:creationId xmlns:a16="http://schemas.microsoft.com/office/drawing/2014/main" id="{7622B577-1814-4957-BE77-0A7E7A014639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3" name="Google Shape;353;p2">
              <a:extLst>
                <a:ext uri="{FF2B5EF4-FFF2-40B4-BE49-F238E27FC236}">
                  <a16:creationId xmlns:a16="http://schemas.microsoft.com/office/drawing/2014/main" id="{F14877B6-C799-4508-9642-051199AD01A5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4" name="Google Shape;354;p2">
              <a:extLst>
                <a:ext uri="{FF2B5EF4-FFF2-40B4-BE49-F238E27FC236}">
                  <a16:creationId xmlns:a16="http://schemas.microsoft.com/office/drawing/2014/main" id="{1323AE8D-D050-45B1-B7C4-EC0758A4B7F6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45" name="Google Shape;355;p2">
            <a:extLst>
              <a:ext uri="{FF2B5EF4-FFF2-40B4-BE49-F238E27FC236}">
                <a16:creationId xmlns:a16="http://schemas.microsoft.com/office/drawing/2014/main" id="{D6D7072C-711E-4926-A52E-EE2A98DD1B7C}"/>
              </a:ext>
            </a:extLst>
          </p:cNvPr>
          <p:cNvGrpSpPr/>
          <p:nvPr/>
        </p:nvGrpSpPr>
        <p:grpSpPr>
          <a:xfrm>
            <a:off x="4044395" y="5363647"/>
            <a:ext cx="325616" cy="255327"/>
            <a:chOff x="5545605" y="2504907"/>
            <a:chExt cx="312192" cy="244800"/>
          </a:xfrm>
        </p:grpSpPr>
        <p:sp>
          <p:nvSpPr>
            <p:cNvPr id="346" name="Google Shape;356;p2">
              <a:extLst>
                <a:ext uri="{FF2B5EF4-FFF2-40B4-BE49-F238E27FC236}">
                  <a16:creationId xmlns:a16="http://schemas.microsoft.com/office/drawing/2014/main" id="{F06B59F8-F5BA-42A9-9847-482A7A70AED9}"/>
                </a:ext>
              </a:extLst>
            </p:cNvPr>
            <p:cNvSpPr/>
            <p:nvPr/>
          </p:nvSpPr>
          <p:spPr>
            <a:xfrm>
              <a:off x="5545605" y="2526438"/>
              <a:ext cx="312192" cy="223269"/>
            </a:xfrm>
            <a:custGeom>
              <a:avLst/>
              <a:gdLst/>
              <a:ahLst/>
              <a:cxnLst/>
              <a:rect l="l" t="t" r="r" b="b"/>
              <a:pathLst>
                <a:path w="312192" h="223269" extrusionOk="0">
                  <a:moveTo>
                    <a:pt x="44933" y="33938"/>
                  </a:moveTo>
                  <a:cubicBezTo>
                    <a:pt x="104844" y="-10996"/>
                    <a:pt x="204072" y="-10996"/>
                    <a:pt x="265855" y="32066"/>
                  </a:cubicBezTo>
                  <a:cubicBezTo>
                    <a:pt x="327639" y="75127"/>
                    <a:pt x="327639" y="144399"/>
                    <a:pt x="265855" y="189332"/>
                  </a:cubicBezTo>
                  <a:cubicBezTo>
                    <a:pt x="205944" y="234266"/>
                    <a:pt x="106717" y="234266"/>
                    <a:pt x="44933" y="191204"/>
                  </a:cubicBezTo>
                  <a:cubicBezTo>
                    <a:pt x="-14978" y="150016"/>
                    <a:pt x="-14978" y="78871"/>
                    <a:pt x="44933" y="33938"/>
                  </a:cubicBezTo>
                  <a:close/>
                </a:path>
              </a:pathLst>
            </a:custGeom>
            <a:solidFill>
              <a:srgbClr val="EB8E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7" name="Google Shape;357;p2">
              <a:extLst>
                <a:ext uri="{FF2B5EF4-FFF2-40B4-BE49-F238E27FC236}">
                  <a16:creationId xmlns:a16="http://schemas.microsoft.com/office/drawing/2014/main" id="{264912EB-EA75-423C-9820-F5089D942D55}"/>
                </a:ext>
              </a:extLst>
            </p:cNvPr>
            <p:cNvSpPr/>
            <p:nvPr/>
          </p:nvSpPr>
          <p:spPr>
            <a:xfrm>
              <a:off x="5545605" y="2504907"/>
              <a:ext cx="312192" cy="206420"/>
            </a:xfrm>
            <a:custGeom>
              <a:avLst/>
              <a:gdLst/>
              <a:ahLst/>
              <a:cxnLst/>
              <a:rect l="l" t="t" r="r" b="b"/>
              <a:pathLst>
                <a:path w="312192" h="206420" extrusionOk="0">
                  <a:moveTo>
                    <a:pt x="44933" y="31130"/>
                  </a:moveTo>
                  <a:cubicBezTo>
                    <a:pt x="104844" y="-10059"/>
                    <a:pt x="204072" y="-10059"/>
                    <a:pt x="265855" y="29258"/>
                  </a:cubicBezTo>
                  <a:cubicBezTo>
                    <a:pt x="327639" y="68574"/>
                    <a:pt x="327639" y="134102"/>
                    <a:pt x="265855" y="175291"/>
                  </a:cubicBezTo>
                  <a:cubicBezTo>
                    <a:pt x="205944" y="216480"/>
                    <a:pt x="106717" y="216480"/>
                    <a:pt x="44933" y="177163"/>
                  </a:cubicBezTo>
                  <a:cubicBezTo>
                    <a:pt x="-14978" y="137846"/>
                    <a:pt x="-14978" y="72319"/>
                    <a:pt x="44933" y="31130"/>
                  </a:cubicBezTo>
                  <a:close/>
                </a:path>
              </a:pathLst>
            </a:custGeom>
            <a:solidFill>
              <a:srgbClr val="FDBB00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8" name="Google Shape;358;p2">
              <a:extLst>
                <a:ext uri="{FF2B5EF4-FFF2-40B4-BE49-F238E27FC236}">
                  <a16:creationId xmlns:a16="http://schemas.microsoft.com/office/drawing/2014/main" id="{7E240145-7D78-4267-B673-A32DBE59C4FD}"/>
                </a:ext>
              </a:extLst>
            </p:cNvPr>
            <p:cNvSpPr/>
            <p:nvPr/>
          </p:nvSpPr>
          <p:spPr>
            <a:xfrm>
              <a:off x="5586793" y="2532052"/>
              <a:ext cx="230283" cy="150975"/>
            </a:xfrm>
            <a:custGeom>
              <a:avLst/>
              <a:gdLst/>
              <a:ahLst/>
              <a:cxnLst/>
              <a:rect l="l" t="t" r="r" b="b"/>
              <a:pathLst>
                <a:path w="230283" h="150975" extrusionOk="0">
                  <a:moveTo>
                    <a:pt x="33700" y="22706"/>
                  </a:moveTo>
                  <a:cubicBezTo>
                    <a:pt x="-11233" y="52662"/>
                    <a:pt x="-11233" y="101340"/>
                    <a:pt x="33700" y="129423"/>
                  </a:cubicBezTo>
                  <a:cubicBezTo>
                    <a:pt x="78633" y="159379"/>
                    <a:pt x="151650" y="157506"/>
                    <a:pt x="196583" y="127551"/>
                  </a:cubicBezTo>
                  <a:cubicBezTo>
                    <a:pt x="241517" y="97595"/>
                    <a:pt x="241517" y="48917"/>
                    <a:pt x="196583" y="20834"/>
                  </a:cubicBezTo>
                  <a:cubicBezTo>
                    <a:pt x="149778" y="-7249"/>
                    <a:pt x="78633" y="-7249"/>
                    <a:pt x="33700" y="22706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9" name="Google Shape;359;p2">
              <a:extLst>
                <a:ext uri="{FF2B5EF4-FFF2-40B4-BE49-F238E27FC236}">
                  <a16:creationId xmlns:a16="http://schemas.microsoft.com/office/drawing/2014/main" id="{87BF7CB3-106F-490C-A759-FDD6A7C102F4}"/>
                </a:ext>
              </a:extLst>
            </p:cNvPr>
            <p:cNvSpPr/>
            <p:nvPr/>
          </p:nvSpPr>
          <p:spPr>
            <a:xfrm>
              <a:off x="5565998" y="2519187"/>
              <a:ext cx="163083" cy="177860"/>
            </a:xfrm>
            <a:custGeom>
              <a:avLst/>
              <a:gdLst/>
              <a:ahLst/>
              <a:cxnLst/>
              <a:rect l="l" t="t" r="r" b="b"/>
              <a:pathLst>
                <a:path w="163083" h="177860" extrusionOk="0">
                  <a:moveTo>
                    <a:pt x="163084" y="177861"/>
                  </a:moveTo>
                  <a:lnTo>
                    <a:pt x="106917" y="0"/>
                  </a:lnTo>
                  <a:cubicBezTo>
                    <a:pt x="106917" y="0"/>
                    <a:pt x="-24138" y="31828"/>
                    <a:pt x="3945" y="104844"/>
                  </a:cubicBezTo>
                  <a:cubicBezTo>
                    <a:pt x="32028" y="175989"/>
                    <a:pt x="163084" y="177861"/>
                    <a:pt x="163084" y="177861"/>
                  </a:cubicBezTo>
                  <a:close/>
                </a:path>
              </a:pathLst>
            </a:custGeom>
            <a:solidFill>
              <a:srgbClr val="FBCC1C"/>
            </a:solidFill>
            <a:ln>
              <a:noFill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0" name="Google Shape;360;p2">
              <a:extLst>
                <a:ext uri="{FF2B5EF4-FFF2-40B4-BE49-F238E27FC236}">
                  <a16:creationId xmlns:a16="http://schemas.microsoft.com/office/drawing/2014/main" id="{7FFF440B-1BCE-4C0F-A7A8-B0F9386D896C}"/>
                </a:ext>
              </a:extLst>
            </p:cNvPr>
            <p:cNvSpPr/>
            <p:nvPr/>
          </p:nvSpPr>
          <p:spPr>
            <a:xfrm>
              <a:off x="5671043" y="2695175"/>
              <a:ext cx="18722" cy="1872"/>
            </a:xfrm>
            <a:custGeom>
              <a:avLst/>
              <a:gdLst/>
              <a:ahLst/>
              <a:cxnLst/>
              <a:rect l="l" t="t" r="r" b="b"/>
              <a:pathLst>
                <a:path w="18722" h="1872" extrusionOk="0">
                  <a:moveTo>
                    <a:pt x="18722" y="1872"/>
                  </a:moveTo>
                  <a:lnTo>
                    <a:pt x="0" y="0"/>
                  </a:ln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1" name="Google Shape;361;p2">
              <a:extLst>
                <a:ext uri="{FF2B5EF4-FFF2-40B4-BE49-F238E27FC236}">
                  <a16:creationId xmlns:a16="http://schemas.microsoft.com/office/drawing/2014/main" id="{EE0C0F8D-DFE8-4416-BC6C-2AE8C94F74EF}"/>
                </a:ext>
              </a:extLst>
            </p:cNvPr>
            <p:cNvSpPr/>
            <p:nvPr/>
          </p:nvSpPr>
          <p:spPr>
            <a:xfrm>
              <a:off x="5706616" y="2518422"/>
              <a:ext cx="58038" cy="8253"/>
            </a:xfrm>
            <a:custGeom>
              <a:avLst/>
              <a:gdLst/>
              <a:ahLst/>
              <a:cxnLst/>
              <a:rect l="l" t="t" r="r" b="b"/>
              <a:pathLst>
                <a:path w="58038" h="8253" extrusionOk="0">
                  <a:moveTo>
                    <a:pt x="58039" y="8253"/>
                  </a:moveTo>
                  <a:cubicBezTo>
                    <a:pt x="58039" y="8253"/>
                    <a:pt x="33700" y="-2980"/>
                    <a:pt x="0" y="764"/>
                  </a:cubicBezTo>
                </a:path>
              </a:pathLst>
            </a:custGeom>
            <a:noFill/>
            <a:ln w="14250" cap="rnd" cmpd="sng">
              <a:solidFill>
                <a:srgbClr val="FFFC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52" name="Google Shape;362;p2">
            <a:extLst>
              <a:ext uri="{FF2B5EF4-FFF2-40B4-BE49-F238E27FC236}">
                <a16:creationId xmlns:a16="http://schemas.microsoft.com/office/drawing/2014/main" id="{EB8035D5-D71A-4994-BA6D-EFFA8EB46605}"/>
              </a:ext>
            </a:extLst>
          </p:cNvPr>
          <p:cNvSpPr/>
          <p:nvPr/>
        </p:nvSpPr>
        <p:spPr>
          <a:xfrm>
            <a:off x="4080010" y="5352778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63;p2">
            <a:extLst>
              <a:ext uri="{FF2B5EF4-FFF2-40B4-BE49-F238E27FC236}">
                <a16:creationId xmlns:a16="http://schemas.microsoft.com/office/drawing/2014/main" id="{D1254033-0BFF-4ABF-84A0-488E42CF5BF7}"/>
              </a:ext>
            </a:extLst>
          </p:cNvPr>
          <p:cNvSpPr/>
          <p:nvPr/>
        </p:nvSpPr>
        <p:spPr>
          <a:xfrm>
            <a:off x="4294182" y="490937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64;p2">
            <a:extLst>
              <a:ext uri="{FF2B5EF4-FFF2-40B4-BE49-F238E27FC236}">
                <a16:creationId xmlns:a16="http://schemas.microsoft.com/office/drawing/2014/main" id="{866EB45F-3DDD-41FF-BB11-2F6C90653D03}"/>
              </a:ext>
            </a:extLst>
          </p:cNvPr>
          <p:cNvSpPr/>
          <p:nvPr/>
        </p:nvSpPr>
        <p:spPr>
          <a:xfrm>
            <a:off x="3690149" y="502315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65;p2">
            <a:extLst>
              <a:ext uri="{FF2B5EF4-FFF2-40B4-BE49-F238E27FC236}">
                <a16:creationId xmlns:a16="http://schemas.microsoft.com/office/drawing/2014/main" id="{0FB6B96A-5AB8-4309-9174-6BAB4FAE70BD}"/>
              </a:ext>
            </a:extLst>
          </p:cNvPr>
          <p:cNvSpPr/>
          <p:nvPr/>
        </p:nvSpPr>
        <p:spPr>
          <a:xfrm>
            <a:off x="4253291" y="5664634"/>
            <a:ext cx="117201" cy="117201"/>
          </a:xfrm>
          <a:custGeom>
            <a:avLst/>
            <a:gdLst/>
            <a:ahLst/>
            <a:cxnLst/>
            <a:rect l="l" t="t" r="r" b="b"/>
            <a:pathLst>
              <a:path w="112333" h="112333" extrusionOk="0">
                <a:moveTo>
                  <a:pt x="56167" y="0"/>
                </a:moveTo>
                <a:lnTo>
                  <a:pt x="71144" y="41189"/>
                </a:lnTo>
                <a:lnTo>
                  <a:pt x="112333" y="56167"/>
                </a:lnTo>
                <a:lnTo>
                  <a:pt x="71144" y="71144"/>
                </a:lnTo>
                <a:lnTo>
                  <a:pt x="56167" y="112333"/>
                </a:lnTo>
                <a:lnTo>
                  <a:pt x="41189" y="71144"/>
                </a:lnTo>
                <a:lnTo>
                  <a:pt x="0" y="56167"/>
                </a:lnTo>
                <a:lnTo>
                  <a:pt x="41189" y="41189"/>
                </a:lnTo>
                <a:close/>
              </a:path>
            </a:pathLst>
          </a:custGeom>
          <a:solidFill>
            <a:srgbClr val="FFFFFA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6" name="Google Shape;366;p2" descr="Old Key">
            <a:extLst>
              <a:ext uri="{FF2B5EF4-FFF2-40B4-BE49-F238E27FC236}">
                <a16:creationId xmlns:a16="http://schemas.microsoft.com/office/drawing/2014/main" id="{593CC9EB-6150-4313-B888-063DEFDCBE68}"/>
              </a:ext>
            </a:extLst>
          </p:cNvPr>
          <p:cNvSpPr/>
          <p:nvPr/>
        </p:nvSpPr>
        <p:spPr>
          <a:xfrm>
            <a:off x="4737097" y="5215830"/>
            <a:ext cx="516890" cy="521379"/>
          </a:xfrm>
          <a:custGeom>
            <a:avLst/>
            <a:gdLst/>
            <a:ahLst/>
            <a:cxnLst/>
            <a:rect l="l" t="t" r="r" b="b"/>
            <a:pathLst>
              <a:path w="775335" h="782068" extrusionOk="0">
                <a:moveTo>
                  <a:pt x="775335" y="197233"/>
                </a:moveTo>
                <a:cubicBezTo>
                  <a:pt x="775335" y="184851"/>
                  <a:pt x="764858" y="174373"/>
                  <a:pt x="752475" y="174373"/>
                </a:cubicBezTo>
                <a:lnTo>
                  <a:pt x="727710" y="174373"/>
                </a:lnTo>
                <a:cubicBezTo>
                  <a:pt x="755333" y="132463"/>
                  <a:pt x="743903" y="76266"/>
                  <a:pt x="702945" y="48643"/>
                </a:cubicBezTo>
                <a:cubicBezTo>
                  <a:pt x="672465" y="28641"/>
                  <a:pt x="633413" y="28641"/>
                  <a:pt x="602933" y="48643"/>
                </a:cubicBezTo>
                <a:lnTo>
                  <a:pt x="602933" y="24831"/>
                </a:lnTo>
                <a:cubicBezTo>
                  <a:pt x="602933" y="12448"/>
                  <a:pt x="594360" y="1971"/>
                  <a:pt x="581978" y="66"/>
                </a:cubicBezTo>
                <a:cubicBezTo>
                  <a:pt x="568643" y="-887"/>
                  <a:pt x="557213" y="8638"/>
                  <a:pt x="556260" y="21021"/>
                </a:cubicBezTo>
                <a:cubicBezTo>
                  <a:pt x="556260" y="21973"/>
                  <a:pt x="556260" y="22926"/>
                  <a:pt x="556260" y="23878"/>
                </a:cubicBezTo>
                <a:lnTo>
                  <a:pt x="556260" y="47691"/>
                </a:lnTo>
                <a:cubicBezTo>
                  <a:pt x="554355" y="44833"/>
                  <a:pt x="552450" y="42928"/>
                  <a:pt x="549593" y="40071"/>
                </a:cubicBezTo>
                <a:cubicBezTo>
                  <a:pt x="514350" y="4828"/>
                  <a:pt x="457200" y="4828"/>
                  <a:pt x="421958" y="40071"/>
                </a:cubicBezTo>
                <a:cubicBezTo>
                  <a:pt x="386715" y="75313"/>
                  <a:pt x="386715" y="132463"/>
                  <a:pt x="421958" y="167706"/>
                </a:cubicBezTo>
                <a:cubicBezTo>
                  <a:pt x="423863" y="169611"/>
                  <a:pt x="426720" y="172468"/>
                  <a:pt x="429577" y="174373"/>
                </a:cubicBezTo>
                <a:lnTo>
                  <a:pt x="406718" y="174373"/>
                </a:lnTo>
                <a:cubicBezTo>
                  <a:pt x="394335" y="174373"/>
                  <a:pt x="383858" y="182946"/>
                  <a:pt x="381952" y="195328"/>
                </a:cubicBezTo>
                <a:cubicBezTo>
                  <a:pt x="381000" y="208663"/>
                  <a:pt x="390525" y="220093"/>
                  <a:pt x="402908" y="221046"/>
                </a:cubicBezTo>
                <a:cubicBezTo>
                  <a:pt x="403860" y="221046"/>
                  <a:pt x="404813" y="221046"/>
                  <a:pt x="405765" y="221046"/>
                </a:cubicBezTo>
                <a:lnTo>
                  <a:pt x="428625" y="221046"/>
                </a:lnTo>
                <a:cubicBezTo>
                  <a:pt x="417195" y="237238"/>
                  <a:pt x="412433" y="257241"/>
                  <a:pt x="413385" y="277243"/>
                </a:cubicBezTo>
                <a:cubicBezTo>
                  <a:pt x="413385" y="287721"/>
                  <a:pt x="409575" y="298198"/>
                  <a:pt x="401955" y="304866"/>
                </a:cubicBezTo>
                <a:lnTo>
                  <a:pt x="5715" y="703011"/>
                </a:lnTo>
                <a:cubicBezTo>
                  <a:pt x="-1905" y="710631"/>
                  <a:pt x="-1905" y="722061"/>
                  <a:pt x="5715" y="729681"/>
                </a:cubicBezTo>
                <a:lnTo>
                  <a:pt x="45720" y="769686"/>
                </a:lnTo>
                <a:cubicBezTo>
                  <a:pt x="53340" y="777306"/>
                  <a:pt x="64770" y="777306"/>
                  <a:pt x="72390" y="769686"/>
                </a:cubicBezTo>
                <a:lnTo>
                  <a:pt x="99060" y="743016"/>
                </a:lnTo>
                <a:lnTo>
                  <a:pt x="132398" y="776353"/>
                </a:lnTo>
                <a:cubicBezTo>
                  <a:pt x="140018" y="783973"/>
                  <a:pt x="151448" y="783973"/>
                  <a:pt x="159068" y="776353"/>
                </a:cubicBezTo>
                <a:lnTo>
                  <a:pt x="185738" y="749683"/>
                </a:lnTo>
                <a:cubicBezTo>
                  <a:pt x="193357" y="742063"/>
                  <a:pt x="193357" y="730633"/>
                  <a:pt x="185738" y="723013"/>
                </a:cubicBezTo>
                <a:lnTo>
                  <a:pt x="152400" y="689676"/>
                </a:lnTo>
                <a:lnTo>
                  <a:pt x="179070" y="663006"/>
                </a:lnTo>
                <a:lnTo>
                  <a:pt x="233363" y="717298"/>
                </a:lnTo>
                <a:cubicBezTo>
                  <a:pt x="240982" y="724918"/>
                  <a:pt x="252413" y="724918"/>
                  <a:pt x="260032" y="717298"/>
                </a:cubicBezTo>
                <a:lnTo>
                  <a:pt x="260032" y="717298"/>
                </a:lnTo>
                <a:lnTo>
                  <a:pt x="300038" y="677293"/>
                </a:lnTo>
                <a:cubicBezTo>
                  <a:pt x="307658" y="669673"/>
                  <a:pt x="307658" y="658243"/>
                  <a:pt x="300038" y="650623"/>
                </a:cubicBezTo>
                <a:lnTo>
                  <a:pt x="247650" y="595378"/>
                </a:lnTo>
                <a:lnTo>
                  <a:pt x="469583" y="373446"/>
                </a:lnTo>
                <a:cubicBezTo>
                  <a:pt x="477202" y="365826"/>
                  <a:pt x="487680" y="362016"/>
                  <a:pt x="498158" y="362016"/>
                </a:cubicBezTo>
                <a:cubicBezTo>
                  <a:pt x="500063" y="362016"/>
                  <a:pt x="501968" y="362016"/>
                  <a:pt x="503873" y="362016"/>
                </a:cubicBezTo>
                <a:cubicBezTo>
                  <a:pt x="521970" y="362016"/>
                  <a:pt x="539115" y="356301"/>
                  <a:pt x="554355" y="346776"/>
                </a:cubicBezTo>
                <a:lnTo>
                  <a:pt x="554355" y="371541"/>
                </a:lnTo>
                <a:cubicBezTo>
                  <a:pt x="554355" y="383923"/>
                  <a:pt x="562928" y="394401"/>
                  <a:pt x="575310" y="396306"/>
                </a:cubicBezTo>
                <a:cubicBezTo>
                  <a:pt x="588645" y="397258"/>
                  <a:pt x="600075" y="387733"/>
                  <a:pt x="601028" y="375351"/>
                </a:cubicBezTo>
                <a:cubicBezTo>
                  <a:pt x="601028" y="374398"/>
                  <a:pt x="601028" y="373446"/>
                  <a:pt x="601028" y="372493"/>
                </a:cubicBezTo>
                <a:lnTo>
                  <a:pt x="601028" y="348681"/>
                </a:lnTo>
                <a:cubicBezTo>
                  <a:pt x="602933" y="351538"/>
                  <a:pt x="604838" y="353443"/>
                  <a:pt x="607695" y="356301"/>
                </a:cubicBezTo>
                <a:cubicBezTo>
                  <a:pt x="642938" y="391543"/>
                  <a:pt x="700088" y="391543"/>
                  <a:pt x="735330" y="356301"/>
                </a:cubicBezTo>
                <a:cubicBezTo>
                  <a:pt x="770573" y="321058"/>
                  <a:pt x="770573" y="263908"/>
                  <a:pt x="735330" y="228666"/>
                </a:cubicBezTo>
                <a:lnTo>
                  <a:pt x="735330" y="228666"/>
                </a:lnTo>
                <a:cubicBezTo>
                  <a:pt x="733425" y="226761"/>
                  <a:pt x="730568" y="223903"/>
                  <a:pt x="727710" y="221998"/>
                </a:cubicBezTo>
                <a:lnTo>
                  <a:pt x="751523" y="221998"/>
                </a:lnTo>
                <a:cubicBezTo>
                  <a:pt x="764858" y="221998"/>
                  <a:pt x="775335" y="211521"/>
                  <a:pt x="775335" y="198186"/>
                </a:cubicBezTo>
                <a:lnTo>
                  <a:pt x="775335" y="197233"/>
                </a:lnTo>
                <a:close/>
                <a:moveTo>
                  <a:pt x="621983" y="93411"/>
                </a:moveTo>
                <a:cubicBezTo>
                  <a:pt x="639128" y="76266"/>
                  <a:pt x="665798" y="76266"/>
                  <a:pt x="682943" y="93411"/>
                </a:cubicBezTo>
                <a:cubicBezTo>
                  <a:pt x="700088" y="110556"/>
                  <a:pt x="700088" y="137226"/>
                  <a:pt x="682943" y="154371"/>
                </a:cubicBezTo>
                <a:cubicBezTo>
                  <a:pt x="665798" y="171516"/>
                  <a:pt x="639128" y="171516"/>
                  <a:pt x="621983" y="154371"/>
                </a:cubicBezTo>
                <a:cubicBezTo>
                  <a:pt x="614363" y="146751"/>
                  <a:pt x="609600" y="135321"/>
                  <a:pt x="609600" y="123891"/>
                </a:cubicBezTo>
                <a:cubicBezTo>
                  <a:pt x="609600" y="112461"/>
                  <a:pt x="613410" y="101983"/>
                  <a:pt x="621983" y="93411"/>
                </a:cubicBezTo>
                <a:close/>
                <a:moveTo>
                  <a:pt x="453390" y="73408"/>
                </a:moveTo>
                <a:cubicBezTo>
                  <a:pt x="470535" y="56263"/>
                  <a:pt x="497205" y="56263"/>
                  <a:pt x="514350" y="73408"/>
                </a:cubicBezTo>
                <a:cubicBezTo>
                  <a:pt x="531495" y="90553"/>
                  <a:pt x="531495" y="117223"/>
                  <a:pt x="514350" y="134368"/>
                </a:cubicBezTo>
                <a:cubicBezTo>
                  <a:pt x="497205" y="151513"/>
                  <a:pt x="470535" y="151513"/>
                  <a:pt x="453390" y="134368"/>
                </a:cubicBezTo>
                <a:cubicBezTo>
                  <a:pt x="445770" y="126748"/>
                  <a:pt x="441008" y="115318"/>
                  <a:pt x="441008" y="103888"/>
                </a:cubicBezTo>
                <a:cubicBezTo>
                  <a:pt x="441008" y="92458"/>
                  <a:pt x="445770" y="81981"/>
                  <a:pt x="453390" y="73408"/>
                </a:cubicBezTo>
                <a:close/>
                <a:moveTo>
                  <a:pt x="534353" y="302961"/>
                </a:moveTo>
                <a:cubicBezTo>
                  <a:pt x="517208" y="320106"/>
                  <a:pt x="490538" y="320106"/>
                  <a:pt x="473393" y="302961"/>
                </a:cubicBezTo>
                <a:cubicBezTo>
                  <a:pt x="456248" y="285816"/>
                  <a:pt x="456248" y="259146"/>
                  <a:pt x="473393" y="242001"/>
                </a:cubicBezTo>
                <a:cubicBezTo>
                  <a:pt x="490538" y="224856"/>
                  <a:pt x="517208" y="224856"/>
                  <a:pt x="534353" y="242001"/>
                </a:cubicBezTo>
                <a:cubicBezTo>
                  <a:pt x="541973" y="249621"/>
                  <a:pt x="546735" y="261051"/>
                  <a:pt x="546735" y="272481"/>
                </a:cubicBezTo>
                <a:cubicBezTo>
                  <a:pt x="546735" y="283911"/>
                  <a:pt x="541973" y="294388"/>
                  <a:pt x="534353" y="302961"/>
                </a:cubicBezTo>
                <a:close/>
                <a:moveTo>
                  <a:pt x="702945" y="322963"/>
                </a:moveTo>
                <a:cubicBezTo>
                  <a:pt x="685800" y="340108"/>
                  <a:pt x="659130" y="340108"/>
                  <a:pt x="641985" y="322963"/>
                </a:cubicBezTo>
                <a:cubicBezTo>
                  <a:pt x="624840" y="305818"/>
                  <a:pt x="624840" y="279148"/>
                  <a:pt x="641985" y="262003"/>
                </a:cubicBezTo>
                <a:cubicBezTo>
                  <a:pt x="659130" y="244858"/>
                  <a:pt x="685800" y="244858"/>
                  <a:pt x="702945" y="262003"/>
                </a:cubicBezTo>
                <a:cubicBezTo>
                  <a:pt x="710565" y="269623"/>
                  <a:pt x="715328" y="281053"/>
                  <a:pt x="715328" y="292483"/>
                </a:cubicBezTo>
                <a:cubicBezTo>
                  <a:pt x="715328" y="303913"/>
                  <a:pt x="710565" y="314391"/>
                  <a:pt x="702945" y="322963"/>
                </a:cubicBezTo>
                <a:close/>
              </a:path>
            </a:pathLst>
          </a:custGeom>
          <a:solidFill>
            <a:srgbClr val="D7631B"/>
          </a:solidFill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1" name="Picture 360">
            <a:extLst>
              <a:ext uri="{FF2B5EF4-FFF2-40B4-BE49-F238E27FC236}">
                <a16:creationId xmlns:a16="http://schemas.microsoft.com/office/drawing/2014/main" id="{CD9EE2A3-95A4-46D1-BF3C-F5AC71B98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3258" y="1766232"/>
            <a:ext cx="4624446" cy="3972892"/>
          </a:xfrm>
          <a:prstGeom prst="rect">
            <a:avLst/>
          </a:prstGeom>
        </p:spPr>
      </p:pic>
      <p:grpSp>
        <p:nvGrpSpPr>
          <p:cNvPr id="362" name="Group 361">
            <a:extLst>
              <a:ext uri="{FF2B5EF4-FFF2-40B4-BE49-F238E27FC236}">
                <a16:creationId xmlns:a16="http://schemas.microsoft.com/office/drawing/2014/main" id="{EDBD7C7F-1FF3-4A9F-9E04-510A8368F7CA}"/>
              </a:ext>
            </a:extLst>
          </p:cNvPr>
          <p:cNvGrpSpPr/>
          <p:nvPr/>
        </p:nvGrpSpPr>
        <p:grpSpPr>
          <a:xfrm>
            <a:off x="1141332" y="843579"/>
            <a:ext cx="8570623" cy="2079061"/>
            <a:chOff x="2656324" y="2302241"/>
            <a:chExt cx="12855934" cy="3118591"/>
          </a:xfrm>
          <a:solidFill>
            <a:srgbClr val="000000">
              <a:alpha val="67059"/>
            </a:srgbClr>
          </a:solidFill>
        </p:grpSpPr>
        <p:sp>
          <p:nvSpPr>
            <p:cNvPr id="363" name="Rectangle: Rounded Corners 362">
              <a:extLst>
                <a:ext uri="{FF2B5EF4-FFF2-40B4-BE49-F238E27FC236}">
                  <a16:creationId xmlns:a16="http://schemas.microsoft.com/office/drawing/2014/main" id="{430C94F8-356D-435A-AA90-E6525D7870FE}"/>
                </a:ext>
              </a:extLst>
            </p:cNvPr>
            <p:cNvSpPr/>
            <p:nvPr/>
          </p:nvSpPr>
          <p:spPr>
            <a:xfrm>
              <a:off x="3716665" y="2302241"/>
              <a:ext cx="10887739" cy="1977656"/>
            </a:xfrm>
            <a:prstGeom prst="roundRect">
              <a:avLst>
                <a:gd name="adj" fmla="val 50000"/>
              </a:avLst>
            </a:prstGeom>
            <a:solidFill>
              <a:srgbClr val="002060"/>
            </a:solidFill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933" b="0" i="0" u="none" strike="noStrike" kern="0" cap="none" spc="0" normalizeH="0" baseline="0" noProof="0">
                <a:ln>
                  <a:noFill/>
                </a:ln>
                <a:solidFill>
                  <a:srgbClr val="FEF7D7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endParaRPr>
            </a:p>
          </p:txBody>
        </p:sp>
        <p:sp>
          <p:nvSpPr>
            <p:cNvPr id="364" name="TextBox 363">
              <a:extLst>
                <a:ext uri="{FF2B5EF4-FFF2-40B4-BE49-F238E27FC236}">
                  <a16:creationId xmlns:a16="http://schemas.microsoft.com/office/drawing/2014/main" id="{97584FE7-7327-4F60-8EB1-29A6888A3D84}"/>
                </a:ext>
              </a:extLst>
            </p:cNvPr>
            <p:cNvSpPr txBox="1"/>
            <p:nvPr/>
          </p:nvSpPr>
          <p:spPr>
            <a:xfrm>
              <a:off x="2656324" y="2573706"/>
              <a:ext cx="12855934" cy="28471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Chiến</a:t>
              </a:r>
              <a:r>
                <a:rPr kumimoji="0" lang="en-US" sz="5867" b="0" i="0" u="none" strike="noStrike" kern="0" cap="none" spc="0" normalizeH="0" baseline="0" noProof="0" dirty="0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kumimoji="0" lang="en-US" sz="5867" b="0" i="0" u="none" strike="noStrike" kern="0" cap="none" spc="0" normalizeH="0" baseline="0" noProof="0" dirty="0" err="1">
                  <a:ln>
                    <a:solidFill>
                      <a:srgbClr val="F8F8F8"/>
                    </a:solidFill>
                  </a:ln>
                  <a:solidFill>
                    <a:srgbClr val="F8F8F8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thắng</a:t>
              </a: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5867" b="0" i="0" u="none" strike="noStrike" kern="0" cap="none" spc="0" normalizeH="0" baseline="0" noProof="0" dirty="0">
                <a:ln>
                  <a:solidFill>
                    <a:srgbClr val="F8F8F8"/>
                  </a:solidFill>
                </a:ln>
                <a:solidFill>
                  <a:srgbClr val="F8F8F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76278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222002"/>
            <a:ext cx="6134101" cy="5935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C5CF790-2AFA-51C2-E1D6-ED86B9C27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072" y="392581"/>
            <a:ext cx="7980356" cy="5291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6547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413BD7-CF5E-49A5-9EC9-A922B93694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ounded Rectangular Callout 4">
            <a:extLst>
              <a:ext uri="{FF2B5EF4-FFF2-40B4-BE49-F238E27FC236}">
                <a16:creationId xmlns:a16="http://schemas.microsoft.com/office/drawing/2014/main" id="{23E840A9-4340-4E1C-B3AC-C29B05B85B81}"/>
              </a:ext>
            </a:extLst>
          </p:cNvPr>
          <p:cNvSpPr/>
          <p:nvPr/>
        </p:nvSpPr>
        <p:spPr>
          <a:xfrm>
            <a:off x="3142390" y="509037"/>
            <a:ext cx="8696959" cy="2548795"/>
          </a:xfrm>
          <a:custGeom>
            <a:avLst/>
            <a:gdLst>
              <a:gd name="connsiteX0" fmla="*/ 0 w 8696959"/>
              <a:gd name="connsiteY0" fmla="*/ 424808 h 2548795"/>
              <a:gd name="connsiteX1" fmla="*/ 424808 w 8696959"/>
              <a:gd name="connsiteY1" fmla="*/ 0 h 2548795"/>
              <a:gd name="connsiteX2" fmla="*/ 906410 w 8696959"/>
              <a:gd name="connsiteY2" fmla="*/ 0 h 2548795"/>
              <a:gd name="connsiteX3" fmla="*/ 1449493 w 8696959"/>
              <a:gd name="connsiteY3" fmla="*/ 0 h 2548795"/>
              <a:gd name="connsiteX4" fmla="*/ 1449493 w 8696959"/>
              <a:gd name="connsiteY4" fmla="*/ 0 h 2548795"/>
              <a:gd name="connsiteX5" fmla="*/ 2014795 w 8696959"/>
              <a:gd name="connsiteY5" fmla="*/ 0 h 2548795"/>
              <a:gd name="connsiteX6" fmla="*/ 2536613 w 8696959"/>
              <a:gd name="connsiteY6" fmla="*/ 0 h 2548795"/>
              <a:gd name="connsiteX7" fmla="*/ 3123658 w 8696959"/>
              <a:gd name="connsiteY7" fmla="*/ 0 h 2548795"/>
              <a:gd name="connsiteX8" fmla="*/ 3623733 w 8696959"/>
              <a:gd name="connsiteY8" fmla="*/ 0 h 2548795"/>
              <a:gd name="connsiteX9" fmla="*/ 4251269 w 8696959"/>
              <a:gd name="connsiteY9" fmla="*/ 0 h 2548795"/>
              <a:gd name="connsiteX10" fmla="*/ 4832322 w 8696959"/>
              <a:gd name="connsiteY10" fmla="*/ 0 h 2548795"/>
              <a:gd name="connsiteX11" fmla="*/ 5413374 w 8696959"/>
              <a:gd name="connsiteY11" fmla="*/ 0 h 2548795"/>
              <a:gd name="connsiteX12" fmla="*/ 5994426 w 8696959"/>
              <a:gd name="connsiteY12" fmla="*/ 0 h 2548795"/>
              <a:gd name="connsiteX13" fmla="*/ 6575478 w 8696959"/>
              <a:gd name="connsiteY13" fmla="*/ 0 h 2548795"/>
              <a:gd name="connsiteX14" fmla="*/ 7110047 w 8696959"/>
              <a:gd name="connsiteY14" fmla="*/ 0 h 2548795"/>
              <a:gd name="connsiteX15" fmla="*/ 7737583 w 8696959"/>
              <a:gd name="connsiteY15" fmla="*/ 0 h 2548795"/>
              <a:gd name="connsiteX16" fmla="*/ 8272151 w 8696959"/>
              <a:gd name="connsiteY16" fmla="*/ 0 h 2548795"/>
              <a:gd name="connsiteX17" fmla="*/ 8696959 w 8696959"/>
              <a:gd name="connsiteY17" fmla="*/ 424808 h 2548795"/>
              <a:gd name="connsiteX18" fmla="*/ 8696959 w 8696959"/>
              <a:gd name="connsiteY18" fmla="*/ 945183 h 2548795"/>
              <a:gd name="connsiteX19" fmla="*/ 8696959 w 8696959"/>
              <a:gd name="connsiteY19" fmla="*/ 1486797 h 2548795"/>
              <a:gd name="connsiteX20" fmla="*/ 8696959 w 8696959"/>
              <a:gd name="connsiteY20" fmla="*/ 1486797 h 2548795"/>
              <a:gd name="connsiteX21" fmla="*/ 8696959 w 8696959"/>
              <a:gd name="connsiteY21" fmla="*/ 1805397 h 2548795"/>
              <a:gd name="connsiteX22" fmla="*/ 8696959 w 8696959"/>
              <a:gd name="connsiteY22" fmla="*/ 2123996 h 2548795"/>
              <a:gd name="connsiteX23" fmla="*/ 8696959 w 8696959"/>
              <a:gd name="connsiteY23" fmla="*/ 2123987 h 2548795"/>
              <a:gd name="connsiteX24" fmla="*/ 8272151 w 8696959"/>
              <a:gd name="connsiteY24" fmla="*/ 2548795 h 2548795"/>
              <a:gd name="connsiteX25" fmla="*/ 7598130 w 8696959"/>
              <a:gd name="connsiteY25" fmla="*/ 2548795 h 2548795"/>
              <a:gd name="connsiteX26" fmla="*/ 6924110 w 8696959"/>
              <a:gd name="connsiteY26" fmla="*/ 2548795 h 2548795"/>
              <a:gd name="connsiteX27" fmla="*/ 6250089 w 8696959"/>
              <a:gd name="connsiteY27" fmla="*/ 2548795 h 2548795"/>
              <a:gd name="connsiteX28" fmla="*/ 5576069 w 8696959"/>
              <a:gd name="connsiteY28" fmla="*/ 2548795 h 2548795"/>
              <a:gd name="connsiteX29" fmla="*/ 5087985 w 8696959"/>
              <a:gd name="connsiteY29" fmla="*/ 2548795 h 2548795"/>
              <a:gd name="connsiteX30" fmla="*/ 4646385 w 8696959"/>
              <a:gd name="connsiteY30" fmla="*/ 2548795 h 2548795"/>
              <a:gd name="connsiteX31" fmla="*/ 3623733 w 8696959"/>
              <a:gd name="connsiteY31" fmla="*/ 2548795 h 2548795"/>
              <a:gd name="connsiteX32" fmla="*/ 3175342 w 8696959"/>
              <a:gd name="connsiteY32" fmla="*/ 2625604 h 2548795"/>
              <a:gd name="connsiteX33" fmla="*/ 2696378 w 8696959"/>
              <a:gd name="connsiteY33" fmla="*/ 2707651 h 2548795"/>
              <a:gd name="connsiteX34" fmla="*/ 2247987 w 8696959"/>
              <a:gd name="connsiteY34" fmla="*/ 2784460 h 2548795"/>
              <a:gd name="connsiteX35" fmla="*/ 1738452 w 8696959"/>
              <a:gd name="connsiteY35" fmla="*/ 2871744 h 2548795"/>
              <a:gd name="connsiteX36" fmla="*/ 1228916 w 8696959"/>
              <a:gd name="connsiteY36" fmla="*/ 2959027 h 2548795"/>
              <a:gd name="connsiteX37" fmla="*/ 566520 w 8696959"/>
              <a:gd name="connsiteY37" fmla="*/ 3072496 h 2548795"/>
              <a:gd name="connsiteX38" fmla="*/ 981517 w 8696959"/>
              <a:gd name="connsiteY38" fmla="*/ 2826357 h 2548795"/>
              <a:gd name="connsiteX39" fmla="*/ 1449493 w 8696959"/>
              <a:gd name="connsiteY39" fmla="*/ 2548795 h 2548795"/>
              <a:gd name="connsiteX40" fmla="*/ 947397 w 8696959"/>
              <a:gd name="connsiteY40" fmla="*/ 2548795 h 2548795"/>
              <a:gd name="connsiteX41" fmla="*/ 424808 w 8696959"/>
              <a:gd name="connsiteY41" fmla="*/ 2548795 h 2548795"/>
              <a:gd name="connsiteX42" fmla="*/ 0 w 8696959"/>
              <a:gd name="connsiteY42" fmla="*/ 2123987 h 2548795"/>
              <a:gd name="connsiteX43" fmla="*/ 0 w 8696959"/>
              <a:gd name="connsiteY43" fmla="*/ 2123996 h 2548795"/>
              <a:gd name="connsiteX44" fmla="*/ 0 w 8696959"/>
              <a:gd name="connsiteY44" fmla="*/ 1792653 h 2548795"/>
              <a:gd name="connsiteX45" fmla="*/ 0 w 8696959"/>
              <a:gd name="connsiteY45" fmla="*/ 1486797 h 2548795"/>
              <a:gd name="connsiteX46" fmla="*/ 0 w 8696959"/>
              <a:gd name="connsiteY46" fmla="*/ 1486797 h 2548795"/>
              <a:gd name="connsiteX47" fmla="*/ 0 w 8696959"/>
              <a:gd name="connsiteY47" fmla="*/ 945183 h 2548795"/>
              <a:gd name="connsiteX48" fmla="*/ 0 w 8696959"/>
              <a:gd name="connsiteY48" fmla="*/ 424808 h 2548795"/>
              <a:gd name="connsiteX0" fmla="*/ 0 w 8696959"/>
              <a:gd name="connsiteY0" fmla="*/ 424808 h 2548795"/>
              <a:gd name="connsiteX1" fmla="*/ 424808 w 8696959"/>
              <a:gd name="connsiteY1" fmla="*/ 0 h 2548795"/>
              <a:gd name="connsiteX2" fmla="*/ 957644 w 8696959"/>
              <a:gd name="connsiteY2" fmla="*/ 0 h 2548795"/>
              <a:gd name="connsiteX3" fmla="*/ 1449493 w 8696959"/>
              <a:gd name="connsiteY3" fmla="*/ 0 h 2548795"/>
              <a:gd name="connsiteX4" fmla="*/ 1449493 w 8696959"/>
              <a:gd name="connsiteY4" fmla="*/ 0 h 2548795"/>
              <a:gd name="connsiteX5" fmla="*/ 1993053 w 8696959"/>
              <a:gd name="connsiteY5" fmla="*/ 0 h 2548795"/>
              <a:gd name="connsiteX6" fmla="*/ 2580098 w 8696959"/>
              <a:gd name="connsiteY6" fmla="*/ 0 h 2548795"/>
              <a:gd name="connsiteX7" fmla="*/ 3623733 w 8696959"/>
              <a:gd name="connsiteY7" fmla="*/ 0 h 2548795"/>
              <a:gd name="connsiteX8" fmla="*/ 4297754 w 8696959"/>
              <a:gd name="connsiteY8" fmla="*/ 0 h 2548795"/>
              <a:gd name="connsiteX9" fmla="*/ 4878806 w 8696959"/>
              <a:gd name="connsiteY9" fmla="*/ 0 h 2548795"/>
              <a:gd name="connsiteX10" fmla="*/ 5459858 w 8696959"/>
              <a:gd name="connsiteY10" fmla="*/ 0 h 2548795"/>
              <a:gd name="connsiteX11" fmla="*/ 6040910 w 8696959"/>
              <a:gd name="connsiteY11" fmla="*/ 0 h 2548795"/>
              <a:gd name="connsiteX12" fmla="*/ 6575478 w 8696959"/>
              <a:gd name="connsiteY12" fmla="*/ 0 h 2548795"/>
              <a:gd name="connsiteX13" fmla="*/ 7110047 w 8696959"/>
              <a:gd name="connsiteY13" fmla="*/ 0 h 2548795"/>
              <a:gd name="connsiteX14" fmla="*/ 7598130 w 8696959"/>
              <a:gd name="connsiteY14" fmla="*/ 0 h 2548795"/>
              <a:gd name="connsiteX15" fmla="*/ 8272151 w 8696959"/>
              <a:gd name="connsiteY15" fmla="*/ 0 h 2548795"/>
              <a:gd name="connsiteX16" fmla="*/ 8696959 w 8696959"/>
              <a:gd name="connsiteY16" fmla="*/ 424808 h 2548795"/>
              <a:gd name="connsiteX17" fmla="*/ 8696959 w 8696959"/>
              <a:gd name="connsiteY17" fmla="*/ 934563 h 2548795"/>
              <a:gd name="connsiteX18" fmla="*/ 8696959 w 8696959"/>
              <a:gd name="connsiteY18" fmla="*/ 1486797 h 2548795"/>
              <a:gd name="connsiteX19" fmla="*/ 8696959 w 8696959"/>
              <a:gd name="connsiteY19" fmla="*/ 1486797 h 2548795"/>
              <a:gd name="connsiteX20" fmla="*/ 8696959 w 8696959"/>
              <a:gd name="connsiteY20" fmla="*/ 1792653 h 2548795"/>
              <a:gd name="connsiteX21" fmla="*/ 8696959 w 8696959"/>
              <a:gd name="connsiteY21" fmla="*/ 2123996 h 2548795"/>
              <a:gd name="connsiteX22" fmla="*/ 8696959 w 8696959"/>
              <a:gd name="connsiteY22" fmla="*/ 2123987 h 2548795"/>
              <a:gd name="connsiteX23" fmla="*/ 8272151 w 8696959"/>
              <a:gd name="connsiteY23" fmla="*/ 2548795 h 2548795"/>
              <a:gd name="connsiteX24" fmla="*/ 7830551 w 8696959"/>
              <a:gd name="connsiteY24" fmla="*/ 2548795 h 2548795"/>
              <a:gd name="connsiteX25" fmla="*/ 7295983 w 8696959"/>
              <a:gd name="connsiteY25" fmla="*/ 2548795 h 2548795"/>
              <a:gd name="connsiteX26" fmla="*/ 6714931 w 8696959"/>
              <a:gd name="connsiteY26" fmla="*/ 2548795 h 2548795"/>
              <a:gd name="connsiteX27" fmla="*/ 6180363 w 8696959"/>
              <a:gd name="connsiteY27" fmla="*/ 2548795 h 2548795"/>
              <a:gd name="connsiteX28" fmla="*/ 5552826 w 8696959"/>
              <a:gd name="connsiteY28" fmla="*/ 2548795 h 2548795"/>
              <a:gd name="connsiteX29" fmla="*/ 5018258 w 8696959"/>
              <a:gd name="connsiteY29" fmla="*/ 2548795 h 2548795"/>
              <a:gd name="connsiteX30" fmla="*/ 4344238 w 8696959"/>
              <a:gd name="connsiteY30" fmla="*/ 2548795 h 2548795"/>
              <a:gd name="connsiteX31" fmla="*/ 3623733 w 8696959"/>
              <a:gd name="connsiteY31" fmla="*/ 2548795 h 2548795"/>
              <a:gd name="connsiteX32" fmla="*/ 3083625 w 8696959"/>
              <a:gd name="connsiteY32" fmla="*/ 2641316 h 2548795"/>
              <a:gd name="connsiteX33" fmla="*/ 2604662 w 8696959"/>
              <a:gd name="connsiteY33" fmla="*/ 2723362 h 2548795"/>
              <a:gd name="connsiteX34" fmla="*/ 2186843 w 8696959"/>
              <a:gd name="connsiteY34" fmla="*/ 2794934 h 2548795"/>
              <a:gd name="connsiteX35" fmla="*/ 1616163 w 8696959"/>
              <a:gd name="connsiteY35" fmla="*/ 2892692 h 2548795"/>
              <a:gd name="connsiteX36" fmla="*/ 1198344 w 8696959"/>
              <a:gd name="connsiteY36" fmla="*/ 2964264 h 2548795"/>
              <a:gd name="connsiteX37" fmla="*/ 566520 w 8696959"/>
              <a:gd name="connsiteY37" fmla="*/ 3072496 h 2548795"/>
              <a:gd name="connsiteX38" fmla="*/ 1025666 w 8696959"/>
              <a:gd name="connsiteY38" fmla="*/ 2800171 h 2548795"/>
              <a:gd name="connsiteX39" fmla="*/ 1449493 w 8696959"/>
              <a:gd name="connsiteY39" fmla="*/ 2548795 h 2548795"/>
              <a:gd name="connsiteX40" fmla="*/ 916657 w 8696959"/>
              <a:gd name="connsiteY40" fmla="*/ 2548795 h 2548795"/>
              <a:gd name="connsiteX41" fmla="*/ 424808 w 8696959"/>
              <a:gd name="connsiteY41" fmla="*/ 2548795 h 2548795"/>
              <a:gd name="connsiteX42" fmla="*/ 0 w 8696959"/>
              <a:gd name="connsiteY42" fmla="*/ 2123987 h 2548795"/>
              <a:gd name="connsiteX43" fmla="*/ 0 w 8696959"/>
              <a:gd name="connsiteY43" fmla="*/ 2123996 h 2548795"/>
              <a:gd name="connsiteX44" fmla="*/ 0 w 8696959"/>
              <a:gd name="connsiteY44" fmla="*/ 1792653 h 2548795"/>
              <a:gd name="connsiteX45" fmla="*/ 0 w 8696959"/>
              <a:gd name="connsiteY45" fmla="*/ 1486797 h 2548795"/>
              <a:gd name="connsiteX46" fmla="*/ 0 w 8696959"/>
              <a:gd name="connsiteY46" fmla="*/ 1486797 h 2548795"/>
              <a:gd name="connsiteX47" fmla="*/ 0 w 8696959"/>
              <a:gd name="connsiteY47" fmla="*/ 955803 h 2548795"/>
              <a:gd name="connsiteX48" fmla="*/ 0 w 8696959"/>
              <a:gd name="connsiteY48" fmla="*/ 424808 h 254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8696959" h="2548795" fill="none" extrusionOk="0">
                <a:moveTo>
                  <a:pt x="0" y="424808"/>
                </a:moveTo>
                <a:cubicBezTo>
                  <a:pt x="20258" y="216719"/>
                  <a:pt x="140394" y="-46993"/>
                  <a:pt x="424808" y="0"/>
                </a:cubicBezTo>
                <a:cubicBezTo>
                  <a:pt x="610399" y="-37657"/>
                  <a:pt x="748929" y="39965"/>
                  <a:pt x="906410" y="0"/>
                </a:cubicBezTo>
                <a:cubicBezTo>
                  <a:pt x="1063934" y="-18036"/>
                  <a:pt x="1320347" y="71276"/>
                  <a:pt x="1449493" y="0"/>
                </a:cubicBezTo>
                <a:lnTo>
                  <a:pt x="1449493" y="0"/>
                </a:lnTo>
                <a:cubicBezTo>
                  <a:pt x="1551857" y="-90900"/>
                  <a:pt x="1881528" y="54830"/>
                  <a:pt x="2014795" y="0"/>
                </a:cubicBezTo>
                <a:cubicBezTo>
                  <a:pt x="2166310" y="-6254"/>
                  <a:pt x="2345070" y="89681"/>
                  <a:pt x="2536613" y="0"/>
                </a:cubicBezTo>
                <a:cubicBezTo>
                  <a:pt x="2747682" y="-63096"/>
                  <a:pt x="2945681" y="16881"/>
                  <a:pt x="3123658" y="0"/>
                </a:cubicBezTo>
                <a:cubicBezTo>
                  <a:pt x="3321092" y="6514"/>
                  <a:pt x="3425507" y="31046"/>
                  <a:pt x="3623733" y="0"/>
                </a:cubicBezTo>
                <a:cubicBezTo>
                  <a:pt x="3907202" y="11264"/>
                  <a:pt x="4053719" y="11511"/>
                  <a:pt x="4251269" y="0"/>
                </a:cubicBezTo>
                <a:cubicBezTo>
                  <a:pt x="4393890" y="-52002"/>
                  <a:pt x="4546501" y="38299"/>
                  <a:pt x="4832322" y="0"/>
                </a:cubicBezTo>
                <a:cubicBezTo>
                  <a:pt x="5110171" y="-69145"/>
                  <a:pt x="5173058" y="25202"/>
                  <a:pt x="5413374" y="0"/>
                </a:cubicBezTo>
                <a:cubicBezTo>
                  <a:pt x="5630877" y="-33136"/>
                  <a:pt x="5715368" y="34321"/>
                  <a:pt x="5994426" y="0"/>
                </a:cubicBezTo>
                <a:cubicBezTo>
                  <a:pt x="6259561" y="-37906"/>
                  <a:pt x="6434344" y="70904"/>
                  <a:pt x="6575478" y="0"/>
                </a:cubicBezTo>
                <a:cubicBezTo>
                  <a:pt x="6700417" y="-91281"/>
                  <a:pt x="6983690" y="46794"/>
                  <a:pt x="7110047" y="0"/>
                </a:cubicBezTo>
                <a:cubicBezTo>
                  <a:pt x="7235209" y="-55486"/>
                  <a:pt x="7586418" y="31340"/>
                  <a:pt x="7737583" y="0"/>
                </a:cubicBezTo>
                <a:cubicBezTo>
                  <a:pt x="7844189" y="-50921"/>
                  <a:pt x="8120160" y="8828"/>
                  <a:pt x="8272151" y="0"/>
                </a:cubicBezTo>
                <a:cubicBezTo>
                  <a:pt x="8499526" y="-24489"/>
                  <a:pt x="8647428" y="199302"/>
                  <a:pt x="8696959" y="424808"/>
                </a:cubicBezTo>
                <a:cubicBezTo>
                  <a:pt x="8767685" y="641207"/>
                  <a:pt x="8703553" y="806962"/>
                  <a:pt x="8696959" y="945183"/>
                </a:cubicBezTo>
                <a:cubicBezTo>
                  <a:pt x="8686550" y="1096630"/>
                  <a:pt x="8661993" y="1290321"/>
                  <a:pt x="8696959" y="1486797"/>
                </a:cubicBezTo>
                <a:lnTo>
                  <a:pt x="8696959" y="1486797"/>
                </a:lnTo>
                <a:cubicBezTo>
                  <a:pt x="8739414" y="1627499"/>
                  <a:pt x="8673004" y="1735813"/>
                  <a:pt x="8696959" y="1805397"/>
                </a:cubicBezTo>
                <a:cubicBezTo>
                  <a:pt x="8711335" y="1868437"/>
                  <a:pt x="8654097" y="2034916"/>
                  <a:pt x="8696959" y="2123996"/>
                </a:cubicBezTo>
                <a:lnTo>
                  <a:pt x="8696959" y="2123987"/>
                </a:lnTo>
                <a:cubicBezTo>
                  <a:pt x="8649326" y="2308121"/>
                  <a:pt x="8481286" y="2485644"/>
                  <a:pt x="8272151" y="2548795"/>
                </a:cubicBezTo>
                <a:cubicBezTo>
                  <a:pt x="8047220" y="2565082"/>
                  <a:pt x="7897188" y="2460223"/>
                  <a:pt x="7598130" y="2548795"/>
                </a:cubicBezTo>
                <a:cubicBezTo>
                  <a:pt x="7295444" y="2633198"/>
                  <a:pt x="7219554" y="2473871"/>
                  <a:pt x="6924110" y="2548795"/>
                </a:cubicBezTo>
                <a:cubicBezTo>
                  <a:pt x="6575505" y="2616946"/>
                  <a:pt x="6442008" y="2517288"/>
                  <a:pt x="6250089" y="2548795"/>
                </a:cubicBezTo>
                <a:cubicBezTo>
                  <a:pt x="6067861" y="2608905"/>
                  <a:pt x="5851387" y="2475749"/>
                  <a:pt x="5576069" y="2548795"/>
                </a:cubicBezTo>
                <a:cubicBezTo>
                  <a:pt x="5301213" y="2569470"/>
                  <a:pt x="5221962" y="2509897"/>
                  <a:pt x="5087985" y="2548795"/>
                </a:cubicBezTo>
                <a:cubicBezTo>
                  <a:pt x="4931538" y="2563219"/>
                  <a:pt x="4847095" y="2530263"/>
                  <a:pt x="4646385" y="2548795"/>
                </a:cubicBezTo>
                <a:cubicBezTo>
                  <a:pt x="4444182" y="2534675"/>
                  <a:pt x="4029214" y="2556591"/>
                  <a:pt x="3623733" y="2548795"/>
                </a:cubicBezTo>
                <a:cubicBezTo>
                  <a:pt x="3420377" y="2601012"/>
                  <a:pt x="3375742" y="2572507"/>
                  <a:pt x="3175342" y="2625604"/>
                </a:cubicBezTo>
                <a:cubicBezTo>
                  <a:pt x="2992385" y="2689200"/>
                  <a:pt x="2793708" y="2678011"/>
                  <a:pt x="2696378" y="2707651"/>
                </a:cubicBezTo>
                <a:cubicBezTo>
                  <a:pt x="2560249" y="2725412"/>
                  <a:pt x="2343376" y="2710794"/>
                  <a:pt x="2247987" y="2784460"/>
                </a:cubicBezTo>
                <a:cubicBezTo>
                  <a:pt x="2118636" y="2824645"/>
                  <a:pt x="1849766" y="2839405"/>
                  <a:pt x="1738452" y="2871744"/>
                </a:cubicBezTo>
                <a:cubicBezTo>
                  <a:pt x="1632574" y="2890353"/>
                  <a:pt x="1342405" y="2899798"/>
                  <a:pt x="1228916" y="2959027"/>
                </a:cubicBezTo>
                <a:cubicBezTo>
                  <a:pt x="1074483" y="3076184"/>
                  <a:pt x="777293" y="2969053"/>
                  <a:pt x="566520" y="3072496"/>
                </a:cubicBezTo>
                <a:cubicBezTo>
                  <a:pt x="730503" y="2945030"/>
                  <a:pt x="880767" y="2940573"/>
                  <a:pt x="981517" y="2826357"/>
                </a:cubicBezTo>
                <a:cubicBezTo>
                  <a:pt x="1083990" y="2728585"/>
                  <a:pt x="1243582" y="2697803"/>
                  <a:pt x="1449493" y="2548795"/>
                </a:cubicBezTo>
                <a:cubicBezTo>
                  <a:pt x="1370150" y="2542854"/>
                  <a:pt x="1175041" y="2519645"/>
                  <a:pt x="947397" y="2548795"/>
                </a:cubicBezTo>
                <a:cubicBezTo>
                  <a:pt x="798782" y="2620503"/>
                  <a:pt x="634288" y="2549680"/>
                  <a:pt x="424808" y="2548795"/>
                </a:cubicBezTo>
                <a:cubicBezTo>
                  <a:pt x="98786" y="2530444"/>
                  <a:pt x="-80077" y="2289038"/>
                  <a:pt x="0" y="2123987"/>
                </a:cubicBezTo>
                <a:lnTo>
                  <a:pt x="0" y="2123996"/>
                </a:lnTo>
                <a:cubicBezTo>
                  <a:pt x="-10268" y="2010982"/>
                  <a:pt x="32130" y="1959386"/>
                  <a:pt x="0" y="1792653"/>
                </a:cubicBezTo>
                <a:cubicBezTo>
                  <a:pt x="-24496" y="1643283"/>
                  <a:pt x="23609" y="1627639"/>
                  <a:pt x="0" y="1486797"/>
                </a:cubicBezTo>
                <a:lnTo>
                  <a:pt x="0" y="1486797"/>
                </a:lnTo>
                <a:cubicBezTo>
                  <a:pt x="-26726" y="1234311"/>
                  <a:pt x="27761" y="1116262"/>
                  <a:pt x="0" y="945183"/>
                </a:cubicBezTo>
                <a:cubicBezTo>
                  <a:pt x="-53775" y="796837"/>
                  <a:pt x="-8935" y="647730"/>
                  <a:pt x="0" y="424808"/>
                </a:cubicBezTo>
                <a:close/>
              </a:path>
              <a:path w="8696959" h="2548795" stroke="0" extrusionOk="0">
                <a:moveTo>
                  <a:pt x="0" y="424808"/>
                </a:moveTo>
                <a:cubicBezTo>
                  <a:pt x="-32637" y="243293"/>
                  <a:pt x="181946" y="-20993"/>
                  <a:pt x="424808" y="0"/>
                </a:cubicBezTo>
                <a:cubicBezTo>
                  <a:pt x="657636" y="-64869"/>
                  <a:pt x="825698" y="58401"/>
                  <a:pt x="957644" y="0"/>
                </a:cubicBezTo>
                <a:cubicBezTo>
                  <a:pt x="1061143" y="-62797"/>
                  <a:pt x="1213408" y="78052"/>
                  <a:pt x="1449493" y="0"/>
                </a:cubicBezTo>
                <a:lnTo>
                  <a:pt x="1449493" y="0"/>
                </a:lnTo>
                <a:cubicBezTo>
                  <a:pt x="1659395" y="-19570"/>
                  <a:pt x="1807940" y="6180"/>
                  <a:pt x="1993053" y="0"/>
                </a:cubicBezTo>
                <a:cubicBezTo>
                  <a:pt x="2141597" y="-20244"/>
                  <a:pt x="2369318" y="45170"/>
                  <a:pt x="2580098" y="0"/>
                </a:cubicBezTo>
                <a:cubicBezTo>
                  <a:pt x="2755389" y="-95428"/>
                  <a:pt x="3340826" y="61695"/>
                  <a:pt x="3623733" y="0"/>
                </a:cubicBezTo>
                <a:cubicBezTo>
                  <a:pt x="3766184" y="-55912"/>
                  <a:pt x="4072416" y="26298"/>
                  <a:pt x="4297754" y="0"/>
                </a:cubicBezTo>
                <a:cubicBezTo>
                  <a:pt x="4610864" y="-69997"/>
                  <a:pt x="4704182" y="82452"/>
                  <a:pt x="4878806" y="0"/>
                </a:cubicBezTo>
                <a:cubicBezTo>
                  <a:pt x="5041193" y="-16469"/>
                  <a:pt x="5202528" y="50991"/>
                  <a:pt x="5459858" y="0"/>
                </a:cubicBezTo>
                <a:cubicBezTo>
                  <a:pt x="5716537" y="-48203"/>
                  <a:pt x="5795632" y="22831"/>
                  <a:pt x="6040910" y="0"/>
                </a:cubicBezTo>
                <a:cubicBezTo>
                  <a:pt x="6283711" y="-4252"/>
                  <a:pt x="6397458" y="24771"/>
                  <a:pt x="6575478" y="0"/>
                </a:cubicBezTo>
                <a:cubicBezTo>
                  <a:pt x="6704025" y="-68906"/>
                  <a:pt x="6943701" y="2200"/>
                  <a:pt x="7110047" y="0"/>
                </a:cubicBezTo>
                <a:cubicBezTo>
                  <a:pt x="7253003" y="-3074"/>
                  <a:pt x="7355672" y="-8561"/>
                  <a:pt x="7598130" y="0"/>
                </a:cubicBezTo>
                <a:cubicBezTo>
                  <a:pt x="7855031" y="27770"/>
                  <a:pt x="8019548" y="38957"/>
                  <a:pt x="8272151" y="0"/>
                </a:cubicBezTo>
                <a:cubicBezTo>
                  <a:pt x="8568280" y="72343"/>
                  <a:pt x="8727125" y="196005"/>
                  <a:pt x="8696959" y="424808"/>
                </a:cubicBezTo>
                <a:cubicBezTo>
                  <a:pt x="8746979" y="616667"/>
                  <a:pt x="8666412" y="835262"/>
                  <a:pt x="8696959" y="934563"/>
                </a:cubicBezTo>
                <a:cubicBezTo>
                  <a:pt x="8680853" y="1062680"/>
                  <a:pt x="8646809" y="1380164"/>
                  <a:pt x="8696959" y="1486797"/>
                </a:cubicBezTo>
                <a:lnTo>
                  <a:pt x="8696959" y="1486797"/>
                </a:lnTo>
                <a:cubicBezTo>
                  <a:pt x="8743016" y="1554442"/>
                  <a:pt x="8673691" y="1737030"/>
                  <a:pt x="8696959" y="1792653"/>
                </a:cubicBezTo>
                <a:cubicBezTo>
                  <a:pt x="8722842" y="1851440"/>
                  <a:pt x="8688965" y="1939126"/>
                  <a:pt x="8696959" y="2123996"/>
                </a:cubicBezTo>
                <a:lnTo>
                  <a:pt x="8696959" y="2123987"/>
                </a:lnTo>
                <a:cubicBezTo>
                  <a:pt x="8682653" y="2366874"/>
                  <a:pt x="8554035" y="2581320"/>
                  <a:pt x="8272151" y="2548795"/>
                </a:cubicBezTo>
                <a:cubicBezTo>
                  <a:pt x="8082066" y="2579892"/>
                  <a:pt x="7979536" y="2521575"/>
                  <a:pt x="7830551" y="2548795"/>
                </a:cubicBezTo>
                <a:cubicBezTo>
                  <a:pt x="7720943" y="2562675"/>
                  <a:pt x="7450924" y="2562211"/>
                  <a:pt x="7295983" y="2548795"/>
                </a:cubicBezTo>
                <a:cubicBezTo>
                  <a:pt x="7133275" y="2570675"/>
                  <a:pt x="7012938" y="2514709"/>
                  <a:pt x="6714931" y="2548795"/>
                </a:cubicBezTo>
                <a:cubicBezTo>
                  <a:pt x="6422675" y="2556642"/>
                  <a:pt x="6425365" y="2518209"/>
                  <a:pt x="6180363" y="2548795"/>
                </a:cubicBezTo>
                <a:cubicBezTo>
                  <a:pt x="5950098" y="2588844"/>
                  <a:pt x="5791072" y="2529470"/>
                  <a:pt x="5552826" y="2548795"/>
                </a:cubicBezTo>
                <a:cubicBezTo>
                  <a:pt x="5343956" y="2555980"/>
                  <a:pt x="5283387" y="2508840"/>
                  <a:pt x="5018258" y="2548795"/>
                </a:cubicBezTo>
                <a:cubicBezTo>
                  <a:pt x="4792011" y="2567865"/>
                  <a:pt x="4505432" y="2489484"/>
                  <a:pt x="4344238" y="2548795"/>
                </a:cubicBezTo>
                <a:cubicBezTo>
                  <a:pt x="4195743" y="2536610"/>
                  <a:pt x="3754024" y="2507904"/>
                  <a:pt x="3623733" y="2548795"/>
                </a:cubicBezTo>
                <a:cubicBezTo>
                  <a:pt x="3528665" y="2654058"/>
                  <a:pt x="3254968" y="2625506"/>
                  <a:pt x="3083625" y="2641316"/>
                </a:cubicBezTo>
                <a:cubicBezTo>
                  <a:pt x="2880308" y="2733611"/>
                  <a:pt x="2772347" y="2653197"/>
                  <a:pt x="2604662" y="2723362"/>
                </a:cubicBezTo>
                <a:cubicBezTo>
                  <a:pt x="2429201" y="2818456"/>
                  <a:pt x="2341787" y="2765927"/>
                  <a:pt x="2186843" y="2794934"/>
                </a:cubicBezTo>
                <a:cubicBezTo>
                  <a:pt x="2035305" y="2824098"/>
                  <a:pt x="1837108" y="2836466"/>
                  <a:pt x="1616163" y="2892692"/>
                </a:cubicBezTo>
                <a:cubicBezTo>
                  <a:pt x="1398485" y="2947612"/>
                  <a:pt x="1300640" y="2950458"/>
                  <a:pt x="1198344" y="2964264"/>
                </a:cubicBezTo>
                <a:cubicBezTo>
                  <a:pt x="1152937" y="2939652"/>
                  <a:pt x="831915" y="3001732"/>
                  <a:pt x="566520" y="3072496"/>
                </a:cubicBezTo>
                <a:cubicBezTo>
                  <a:pt x="666885" y="2925362"/>
                  <a:pt x="827383" y="2950437"/>
                  <a:pt x="1025666" y="2800171"/>
                </a:cubicBezTo>
                <a:cubicBezTo>
                  <a:pt x="1230602" y="2642286"/>
                  <a:pt x="1374241" y="2664876"/>
                  <a:pt x="1449493" y="2548795"/>
                </a:cubicBezTo>
                <a:cubicBezTo>
                  <a:pt x="1266237" y="2555232"/>
                  <a:pt x="1005178" y="2545811"/>
                  <a:pt x="916657" y="2548795"/>
                </a:cubicBezTo>
                <a:cubicBezTo>
                  <a:pt x="768375" y="2554026"/>
                  <a:pt x="580215" y="2499260"/>
                  <a:pt x="424808" y="2548795"/>
                </a:cubicBezTo>
                <a:cubicBezTo>
                  <a:pt x="120478" y="2550221"/>
                  <a:pt x="-600" y="2342384"/>
                  <a:pt x="0" y="2123987"/>
                </a:cubicBezTo>
                <a:lnTo>
                  <a:pt x="0" y="2123996"/>
                </a:lnTo>
                <a:cubicBezTo>
                  <a:pt x="-7192" y="2014518"/>
                  <a:pt x="16475" y="1873792"/>
                  <a:pt x="0" y="1792653"/>
                </a:cubicBezTo>
                <a:cubicBezTo>
                  <a:pt x="-36747" y="1728257"/>
                  <a:pt x="18194" y="1628851"/>
                  <a:pt x="0" y="1486797"/>
                </a:cubicBezTo>
                <a:lnTo>
                  <a:pt x="0" y="1486797"/>
                </a:lnTo>
                <a:cubicBezTo>
                  <a:pt x="20443" y="1374263"/>
                  <a:pt x="-14057" y="1100125"/>
                  <a:pt x="0" y="955803"/>
                </a:cubicBezTo>
                <a:cubicBezTo>
                  <a:pt x="4548" y="797588"/>
                  <a:pt x="-42753" y="595440"/>
                  <a:pt x="0" y="424808"/>
                </a:cubicBezTo>
                <a:close/>
              </a:path>
              <a:path w="8696959" h="2548795" fill="none" stroke="0" extrusionOk="0">
                <a:moveTo>
                  <a:pt x="0" y="424808"/>
                </a:moveTo>
                <a:cubicBezTo>
                  <a:pt x="26814" y="293267"/>
                  <a:pt x="217765" y="54406"/>
                  <a:pt x="424808" y="0"/>
                </a:cubicBezTo>
                <a:cubicBezTo>
                  <a:pt x="581987" y="-65921"/>
                  <a:pt x="753412" y="7156"/>
                  <a:pt x="906410" y="0"/>
                </a:cubicBezTo>
                <a:cubicBezTo>
                  <a:pt x="1050073" y="-28668"/>
                  <a:pt x="1299975" y="41260"/>
                  <a:pt x="1449493" y="0"/>
                </a:cubicBezTo>
                <a:lnTo>
                  <a:pt x="1449493" y="0"/>
                </a:lnTo>
                <a:cubicBezTo>
                  <a:pt x="1585470" y="-51493"/>
                  <a:pt x="1889465" y="64872"/>
                  <a:pt x="2014795" y="0"/>
                </a:cubicBezTo>
                <a:cubicBezTo>
                  <a:pt x="2130644" y="-57820"/>
                  <a:pt x="2310035" y="76534"/>
                  <a:pt x="2536613" y="0"/>
                </a:cubicBezTo>
                <a:cubicBezTo>
                  <a:pt x="2756403" y="-92661"/>
                  <a:pt x="2882878" y="14340"/>
                  <a:pt x="3123658" y="0"/>
                </a:cubicBezTo>
                <a:cubicBezTo>
                  <a:pt x="3327770" y="-12960"/>
                  <a:pt x="3443017" y="-1597"/>
                  <a:pt x="3623733" y="0"/>
                </a:cubicBezTo>
                <a:cubicBezTo>
                  <a:pt x="3861066" y="1881"/>
                  <a:pt x="4065745" y="72541"/>
                  <a:pt x="4251269" y="0"/>
                </a:cubicBezTo>
                <a:cubicBezTo>
                  <a:pt x="4392752" y="-40400"/>
                  <a:pt x="4571324" y="51841"/>
                  <a:pt x="4832322" y="0"/>
                </a:cubicBezTo>
                <a:cubicBezTo>
                  <a:pt x="5120400" y="-85539"/>
                  <a:pt x="5186641" y="37729"/>
                  <a:pt x="5413374" y="0"/>
                </a:cubicBezTo>
                <a:cubicBezTo>
                  <a:pt x="5635409" y="-51960"/>
                  <a:pt x="5723466" y="41604"/>
                  <a:pt x="5994426" y="0"/>
                </a:cubicBezTo>
                <a:cubicBezTo>
                  <a:pt x="6228821" y="-51372"/>
                  <a:pt x="6421036" y="48338"/>
                  <a:pt x="6575478" y="0"/>
                </a:cubicBezTo>
                <a:cubicBezTo>
                  <a:pt x="6750040" y="-91231"/>
                  <a:pt x="6999005" y="63316"/>
                  <a:pt x="7110047" y="0"/>
                </a:cubicBezTo>
                <a:cubicBezTo>
                  <a:pt x="7226273" y="-68358"/>
                  <a:pt x="7629551" y="94068"/>
                  <a:pt x="7737583" y="0"/>
                </a:cubicBezTo>
                <a:cubicBezTo>
                  <a:pt x="7851592" y="-48380"/>
                  <a:pt x="8110722" y="-15085"/>
                  <a:pt x="8272151" y="0"/>
                </a:cubicBezTo>
                <a:cubicBezTo>
                  <a:pt x="8512718" y="37746"/>
                  <a:pt x="8625479" y="171704"/>
                  <a:pt x="8696959" y="424808"/>
                </a:cubicBezTo>
                <a:cubicBezTo>
                  <a:pt x="8749944" y="607452"/>
                  <a:pt x="8686809" y="803821"/>
                  <a:pt x="8696959" y="945183"/>
                </a:cubicBezTo>
                <a:cubicBezTo>
                  <a:pt x="8738789" y="1097886"/>
                  <a:pt x="8637987" y="1235634"/>
                  <a:pt x="8696959" y="1486797"/>
                </a:cubicBezTo>
                <a:lnTo>
                  <a:pt x="8696959" y="1486797"/>
                </a:lnTo>
                <a:cubicBezTo>
                  <a:pt x="8711478" y="1644248"/>
                  <a:pt x="8668965" y="1729773"/>
                  <a:pt x="8696959" y="1805397"/>
                </a:cubicBezTo>
                <a:cubicBezTo>
                  <a:pt x="8693158" y="1874872"/>
                  <a:pt x="8686029" y="2037524"/>
                  <a:pt x="8696959" y="2123996"/>
                </a:cubicBezTo>
                <a:lnTo>
                  <a:pt x="8696959" y="2123987"/>
                </a:lnTo>
                <a:cubicBezTo>
                  <a:pt x="8620151" y="2351054"/>
                  <a:pt x="8477697" y="2451641"/>
                  <a:pt x="8272151" y="2548795"/>
                </a:cubicBezTo>
                <a:cubicBezTo>
                  <a:pt x="8106445" y="2574431"/>
                  <a:pt x="7900999" y="2443030"/>
                  <a:pt x="7598130" y="2548795"/>
                </a:cubicBezTo>
                <a:cubicBezTo>
                  <a:pt x="7276460" y="2639802"/>
                  <a:pt x="7196265" y="2513741"/>
                  <a:pt x="6924110" y="2548795"/>
                </a:cubicBezTo>
                <a:cubicBezTo>
                  <a:pt x="6657417" y="2613051"/>
                  <a:pt x="6409661" y="2467623"/>
                  <a:pt x="6250089" y="2548795"/>
                </a:cubicBezTo>
                <a:cubicBezTo>
                  <a:pt x="6097666" y="2668430"/>
                  <a:pt x="5828752" y="2537758"/>
                  <a:pt x="5576069" y="2548795"/>
                </a:cubicBezTo>
                <a:cubicBezTo>
                  <a:pt x="5324034" y="2574768"/>
                  <a:pt x="5239817" y="2506783"/>
                  <a:pt x="5087985" y="2548795"/>
                </a:cubicBezTo>
                <a:cubicBezTo>
                  <a:pt x="4929877" y="2578380"/>
                  <a:pt x="4859993" y="2522349"/>
                  <a:pt x="4646385" y="2548795"/>
                </a:cubicBezTo>
                <a:cubicBezTo>
                  <a:pt x="4413806" y="2637933"/>
                  <a:pt x="3888617" y="2465555"/>
                  <a:pt x="3623733" y="2548795"/>
                </a:cubicBezTo>
                <a:cubicBezTo>
                  <a:pt x="3412634" y="2610440"/>
                  <a:pt x="3372086" y="2574211"/>
                  <a:pt x="3175342" y="2625604"/>
                </a:cubicBezTo>
                <a:cubicBezTo>
                  <a:pt x="2988769" y="2692576"/>
                  <a:pt x="2808630" y="2648608"/>
                  <a:pt x="2696378" y="2707651"/>
                </a:cubicBezTo>
                <a:cubicBezTo>
                  <a:pt x="2556907" y="2762230"/>
                  <a:pt x="2361771" y="2742992"/>
                  <a:pt x="2247987" y="2784460"/>
                </a:cubicBezTo>
                <a:cubicBezTo>
                  <a:pt x="2113800" y="2838247"/>
                  <a:pt x="1863362" y="2848790"/>
                  <a:pt x="1738452" y="2871744"/>
                </a:cubicBezTo>
                <a:cubicBezTo>
                  <a:pt x="1665411" y="2888919"/>
                  <a:pt x="1352862" y="2879079"/>
                  <a:pt x="1228916" y="2959027"/>
                </a:cubicBezTo>
                <a:cubicBezTo>
                  <a:pt x="1045943" y="3017524"/>
                  <a:pt x="745772" y="2950497"/>
                  <a:pt x="566520" y="3072496"/>
                </a:cubicBezTo>
                <a:cubicBezTo>
                  <a:pt x="756816" y="2967706"/>
                  <a:pt x="854671" y="2961263"/>
                  <a:pt x="981517" y="2826357"/>
                </a:cubicBezTo>
                <a:cubicBezTo>
                  <a:pt x="1106172" y="2709217"/>
                  <a:pt x="1223632" y="2732664"/>
                  <a:pt x="1449493" y="2548795"/>
                </a:cubicBezTo>
                <a:cubicBezTo>
                  <a:pt x="1379612" y="2596873"/>
                  <a:pt x="1124538" y="2479704"/>
                  <a:pt x="947397" y="2548795"/>
                </a:cubicBezTo>
                <a:cubicBezTo>
                  <a:pt x="773191" y="2619938"/>
                  <a:pt x="634640" y="2549541"/>
                  <a:pt x="424808" y="2548795"/>
                </a:cubicBezTo>
                <a:cubicBezTo>
                  <a:pt x="128172" y="2531323"/>
                  <a:pt x="-30930" y="2321649"/>
                  <a:pt x="0" y="2123987"/>
                </a:cubicBezTo>
                <a:lnTo>
                  <a:pt x="0" y="2123996"/>
                </a:lnTo>
                <a:cubicBezTo>
                  <a:pt x="6329" y="2009388"/>
                  <a:pt x="24716" y="1967811"/>
                  <a:pt x="0" y="1792653"/>
                </a:cubicBezTo>
                <a:cubicBezTo>
                  <a:pt x="-23591" y="1624867"/>
                  <a:pt x="13592" y="1638071"/>
                  <a:pt x="0" y="1486797"/>
                </a:cubicBezTo>
                <a:lnTo>
                  <a:pt x="0" y="1486797"/>
                </a:lnTo>
                <a:cubicBezTo>
                  <a:pt x="-3010" y="1294320"/>
                  <a:pt x="78847" y="1174138"/>
                  <a:pt x="0" y="945183"/>
                </a:cubicBezTo>
                <a:cubicBezTo>
                  <a:pt x="-64272" y="736886"/>
                  <a:pt x="36013" y="631287"/>
                  <a:pt x="0" y="424808"/>
                </a:cubicBezTo>
                <a:close/>
              </a:path>
            </a:pathLst>
          </a:custGeom>
          <a:solidFill>
            <a:srgbClr val="F9E3E6">
              <a:alpha val="60000"/>
            </a:srgb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custGeom>
                    <a:avLst/>
                    <a:gdLst>
                      <a:gd name="connsiteX0" fmla="*/ 0 w 8696959"/>
                      <a:gd name="connsiteY0" fmla="*/ 424808 h 2548795"/>
                      <a:gd name="connsiteX1" fmla="*/ 424808 w 8696959"/>
                      <a:gd name="connsiteY1" fmla="*/ 0 h 2548795"/>
                      <a:gd name="connsiteX2" fmla="*/ 906410 w 8696959"/>
                      <a:gd name="connsiteY2" fmla="*/ 0 h 2548795"/>
                      <a:gd name="connsiteX3" fmla="*/ 1449493 w 8696959"/>
                      <a:gd name="connsiteY3" fmla="*/ 0 h 2548795"/>
                      <a:gd name="connsiteX4" fmla="*/ 1449493 w 8696959"/>
                      <a:gd name="connsiteY4" fmla="*/ 0 h 2548795"/>
                      <a:gd name="connsiteX5" fmla="*/ 2014795 w 8696959"/>
                      <a:gd name="connsiteY5" fmla="*/ 0 h 2548795"/>
                      <a:gd name="connsiteX6" fmla="*/ 2536613 w 8696959"/>
                      <a:gd name="connsiteY6" fmla="*/ 0 h 2548795"/>
                      <a:gd name="connsiteX7" fmla="*/ 3123658 w 8696959"/>
                      <a:gd name="connsiteY7" fmla="*/ 0 h 2548795"/>
                      <a:gd name="connsiteX8" fmla="*/ 3623733 w 8696959"/>
                      <a:gd name="connsiteY8" fmla="*/ 0 h 2548795"/>
                      <a:gd name="connsiteX9" fmla="*/ 4251269 w 8696959"/>
                      <a:gd name="connsiteY9" fmla="*/ 0 h 2548795"/>
                      <a:gd name="connsiteX10" fmla="*/ 4832322 w 8696959"/>
                      <a:gd name="connsiteY10" fmla="*/ 0 h 2548795"/>
                      <a:gd name="connsiteX11" fmla="*/ 5413374 w 8696959"/>
                      <a:gd name="connsiteY11" fmla="*/ 0 h 2548795"/>
                      <a:gd name="connsiteX12" fmla="*/ 5994426 w 8696959"/>
                      <a:gd name="connsiteY12" fmla="*/ 0 h 2548795"/>
                      <a:gd name="connsiteX13" fmla="*/ 6575478 w 8696959"/>
                      <a:gd name="connsiteY13" fmla="*/ 0 h 2548795"/>
                      <a:gd name="connsiteX14" fmla="*/ 7110047 w 8696959"/>
                      <a:gd name="connsiteY14" fmla="*/ 0 h 2548795"/>
                      <a:gd name="connsiteX15" fmla="*/ 7737583 w 8696959"/>
                      <a:gd name="connsiteY15" fmla="*/ 0 h 2548795"/>
                      <a:gd name="connsiteX16" fmla="*/ 8272151 w 8696959"/>
                      <a:gd name="connsiteY16" fmla="*/ 0 h 2548795"/>
                      <a:gd name="connsiteX17" fmla="*/ 8696959 w 8696959"/>
                      <a:gd name="connsiteY17" fmla="*/ 424808 h 2548795"/>
                      <a:gd name="connsiteX18" fmla="*/ 8696959 w 8696959"/>
                      <a:gd name="connsiteY18" fmla="*/ 945183 h 2548795"/>
                      <a:gd name="connsiteX19" fmla="*/ 8696959 w 8696959"/>
                      <a:gd name="connsiteY19" fmla="*/ 1486797 h 2548795"/>
                      <a:gd name="connsiteX20" fmla="*/ 8696959 w 8696959"/>
                      <a:gd name="connsiteY20" fmla="*/ 1486797 h 2548795"/>
                      <a:gd name="connsiteX21" fmla="*/ 8696959 w 8696959"/>
                      <a:gd name="connsiteY21" fmla="*/ 1805397 h 2548795"/>
                      <a:gd name="connsiteX22" fmla="*/ 8696959 w 8696959"/>
                      <a:gd name="connsiteY22" fmla="*/ 2123996 h 2548795"/>
                      <a:gd name="connsiteX23" fmla="*/ 8696959 w 8696959"/>
                      <a:gd name="connsiteY23" fmla="*/ 2123987 h 2548795"/>
                      <a:gd name="connsiteX24" fmla="*/ 8272151 w 8696959"/>
                      <a:gd name="connsiteY24" fmla="*/ 2548795 h 2548795"/>
                      <a:gd name="connsiteX25" fmla="*/ 7598130 w 8696959"/>
                      <a:gd name="connsiteY25" fmla="*/ 2548795 h 2548795"/>
                      <a:gd name="connsiteX26" fmla="*/ 6924110 w 8696959"/>
                      <a:gd name="connsiteY26" fmla="*/ 2548795 h 2548795"/>
                      <a:gd name="connsiteX27" fmla="*/ 6250089 w 8696959"/>
                      <a:gd name="connsiteY27" fmla="*/ 2548795 h 2548795"/>
                      <a:gd name="connsiteX28" fmla="*/ 5576069 w 8696959"/>
                      <a:gd name="connsiteY28" fmla="*/ 2548795 h 2548795"/>
                      <a:gd name="connsiteX29" fmla="*/ 5087985 w 8696959"/>
                      <a:gd name="connsiteY29" fmla="*/ 2548795 h 2548795"/>
                      <a:gd name="connsiteX30" fmla="*/ 4646385 w 8696959"/>
                      <a:gd name="connsiteY30" fmla="*/ 2548795 h 2548795"/>
                      <a:gd name="connsiteX31" fmla="*/ 3623733 w 8696959"/>
                      <a:gd name="connsiteY31" fmla="*/ 2548795 h 2548795"/>
                      <a:gd name="connsiteX32" fmla="*/ 3175342 w 8696959"/>
                      <a:gd name="connsiteY32" fmla="*/ 2625604 h 2548795"/>
                      <a:gd name="connsiteX33" fmla="*/ 2696378 w 8696959"/>
                      <a:gd name="connsiteY33" fmla="*/ 2707651 h 2548795"/>
                      <a:gd name="connsiteX34" fmla="*/ 2247987 w 8696959"/>
                      <a:gd name="connsiteY34" fmla="*/ 2784460 h 2548795"/>
                      <a:gd name="connsiteX35" fmla="*/ 1738452 w 8696959"/>
                      <a:gd name="connsiteY35" fmla="*/ 2871744 h 2548795"/>
                      <a:gd name="connsiteX36" fmla="*/ 1228916 w 8696959"/>
                      <a:gd name="connsiteY36" fmla="*/ 2959027 h 2548795"/>
                      <a:gd name="connsiteX37" fmla="*/ 566520 w 8696959"/>
                      <a:gd name="connsiteY37" fmla="*/ 3072496 h 2548795"/>
                      <a:gd name="connsiteX38" fmla="*/ 981517 w 8696959"/>
                      <a:gd name="connsiteY38" fmla="*/ 2826357 h 2548795"/>
                      <a:gd name="connsiteX39" fmla="*/ 1449493 w 8696959"/>
                      <a:gd name="connsiteY39" fmla="*/ 2548795 h 2548795"/>
                      <a:gd name="connsiteX40" fmla="*/ 947397 w 8696959"/>
                      <a:gd name="connsiteY40" fmla="*/ 2548795 h 2548795"/>
                      <a:gd name="connsiteX41" fmla="*/ 424808 w 8696959"/>
                      <a:gd name="connsiteY41" fmla="*/ 2548795 h 2548795"/>
                      <a:gd name="connsiteX42" fmla="*/ 0 w 8696959"/>
                      <a:gd name="connsiteY42" fmla="*/ 2123987 h 2548795"/>
                      <a:gd name="connsiteX43" fmla="*/ 0 w 8696959"/>
                      <a:gd name="connsiteY43" fmla="*/ 2123996 h 2548795"/>
                      <a:gd name="connsiteX44" fmla="*/ 0 w 8696959"/>
                      <a:gd name="connsiteY44" fmla="*/ 1792653 h 2548795"/>
                      <a:gd name="connsiteX45" fmla="*/ 0 w 8696959"/>
                      <a:gd name="connsiteY45" fmla="*/ 1486797 h 2548795"/>
                      <a:gd name="connsiteX46" fmla="*/ 0 w 8696959"/>
                      <a:gd name="connsiteY46" fmla="*/ 1486797 h 2548795"/>
                      <a:gd name="connsiteX47" fmla="*/ 0 w 8696959"/>
                      <a:gd name="connsiteY47" fmla="*/ 945183 h 2548795"/>
                      <a:gd name="connsiteX48" fmla="*/ 0 w 8696959"/>
                      <a:gd name="connsiteY48" fmla="*/ 424808 h 254879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</a:cxnLst>
                    <a:rect l="l" t="t" r="r" b="b"/>
                    <a:pathLst>
                      <a:path w="8696959" h="2548795" fill="none" extrusionOk="0">
                        <a:moveTo>
                          <a:pt x="0" y="424808"/>
                        </a:moveTo>
                        <a:cubicBezTo>
                          <a:pt x="1344" y="233756"/>
                          <a:pt x="173774" y="3419"/>
                          <a:pt x="424808" y="0"/>
                        </a:cubicBezTo>
                        <a:cubicBezTo>
                          <a:pt x="587011" y="-38654"/>
                          <a:pt x="749453" y="12669"/>
                          <a:pt x="906410" y="0"/>
                        </a:cubicBezTo>
                        <a:cubicBezTo>
                          <a:pt x="1063367" y="-12669"/>
                          <a:pt x="1296961" y="58118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580296" y="-61401"/>
                          <a:pt x="1877297" y="46298"/>
                          <a:pt x="2014795" y="0"/>
                        </a:cubicBezTo>
                        <a:cubicBezTo>
                          <a:pt x="2152293" y="-46298"/>
                          <a:pt x="2314580" y="54876"/>
                          <a:pt x="2536613" y="0"/>
                        </a:cubicBezTo>
                        <a:cubicBezTo>
                          <a:pt x="2758646" y="-54876"/>
                          <a:pt x="2904360" y="12442"/>
                          <a:pt x="3123658" y="0"/>
                        </a:cubicBezTo>
                        <a:cubicBezTo>
                          <a:pt x="3342956" y="-12442"/>
                          <a:pt x="3442029" y="11571"/>
                          <a:pt x="3623733" y="0"/>
                        </a:cubicBezTo>
                        <a:cubicBezTo>
                          <a:pt x="3859331" y="-5978"/>
                          <a:pt x="4085984" y="46256"/>
                          <a:pt x="4251269" y="0"/>
                        </a:cubicBezTo>
                        <a:cubicBezTo>
                          <a:pt x="4416554" y="-46256"/>
                          <a:pt x="4556855" y="67062"/>
                          <a:pt x="4832322" y="0"/>
                        </a:cubicBezTo>
                        <a:cubicBezTo>
                          <a:pt x="5107789" y="-67062"/>
                          <a:pt x="5199273" y="34464"/>
                          <a:pt x="5413374" y="0"/>
                        </a:cubicBezTo>
                        <a:cubicBezTo>
                          <a:pt x="5627475" y="-34464"/>
                          <a:pt x="5719213" y="36124"/>
                          <a:pt x="5994426" y="0"/>
                        </a:cubicBezTo>
                        <a:cubicBezTo>
                          <a:pt x="6269639" y="-36124"/>
                          <a:pt x="6426283" y="69288"/>
                          <a:pt x="6575478" y="0"/>
                        </a:cubicBezTo>
                        <a:cubicBezTo>
                          <a:pt x="6724673" y="-69288"/>
                          <a:pt x="6984879" y="62975"/>
                          <a:pt x="7110047" y="0"/>
                        </a:cubicBezTo>
                        <a:cubicBezTo>
                          <a:pt x="7235215" y="-62975"/>
                          <a:pt x="7605781" y="63796"/>
                          <a:pt x="7737583" y="0"/>
                        </a:cubicBezTo>
                        <a:cubicBezTo>
                          <a:pt x="7869385" y="-63796"/>
                          <a:pt x="8114195" y="1833"/>
                          <a:pt x="8272151" y="0"/>
                        </a:cubicBezTo>
                        <a:cubicBezTo>
                          <a:pt x="8500762" y="17837"/>
                          <a:pt x="8687737" y="182842"/>
                          <a:pt x="8696959" y="424808"/>
                        </a:cubicBezTo>
                        <a:cubicBezTo>
                          <a:pt x="8753506" y="615836"/>
                          <a:pt x="8688419" y="813288"/>
                          <a:pt x="8696959" y="945183"/>
                        </a:cubicBezTo>
                        <a:cubicBezTo>
                          <a:pt x="8705499" y="1077079"/>
                          <a:pt x="8670321" y="1260301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28211" y="1629452"/>
                          <a:pt x="8678517" y="1729596"/>
                          <a:pt x="8696959" y="1805397"/>
                        </a:cubicBezTo>
                        <a:cubicBezTo>
                          <a:pt x="8715401" y="1881198"/>
                          <a:pt x="8673581" y="2045315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74320" y="2360835"/>
                          <a:pt x="8482363" y="2493109"/>
                          <a:pt x="8272151" y="2548795"/>
                        </a:cubicBezTo>
                        <a:cubicBezTo>
                          <a:pt x="8064829" y="2559761"/>
                          <a:pt x="7901679" y="2468334"/>
                          <a:pt x="7598130" y="2548795"/>
                        </a:cubicBezTo>
                        <a:cubicBezTo>
                          <a:pt x="7294581" y="2629256"/>
                          <a:pt x="7227907" y="2508491"/>
                          <a:pt x="6924110" y="2548795"/>
                        </a:cubicBezTo>
                        <a:cubicBezTo>
                          <a:pt x="6620313" y="2589099"/>
                          <a:pt x="6416912" y="2489478"/>
                          <a:pt x="6250089" y="2548795"/>
                        </a:cubicBezTo>
                        <a:cubicBezTo>
                          <a:pt x="6083266" y="2608112"/>
                          <a:pt x="5852189" y="2531083"/>
                          <a:pt x="5576069" y="2548795"/>
                        </a:cubicBezTo>
                        <a:cubicBezTo>
                          <a:pt x="5299949" y="2566507"/>
                          <a:pt x="5235564" y="2510304"/>
                          <a:pt x="5087985" y="2548795"/>
                        </a:cubicBezTo>
                        <a:cubicBezTo>
                          <a:pt x="4940406" y="2587286"/>
                          <a:pt x="4844902" y="2527910"/>
                          <a:pt x="4646385" y="2548795"/>
                        </a:cubicBezTo>
                        <a:cubicBezTo>
                          <a:pt x="4447868" y="2569680"/>
                          <a:pt x="3969487" y="2475442"/>
                          <a:pt x="3623733" y="2548795"/>
                        </a:cubicBezTo>
                        <a:cubicBezTo>
                          <a:pt x="3413218" y="2608671"/>
                          <a:pt x="3375358" y="2573960"/>
                          <a:pt x="3175342" y="2625604"/>
                        </a:cubicBezTo>
                        <a:cubicBezTo>
                          <a:pt x="2975326" y="2677248"/>
                          <a:pt x="2815699" y="2677897"/>
                          <a:pt x="2696378" y="2707651"/>
                        </a:cubicBezTo>
                        <a:cubicBezTo>
                          <a:pt x="2577057" y="2737405"/>
                          <a:pt x="2364030" y="2740858"/>
                          <a:pt x="2247987" y="2784460"/>
                        </a:cubicBezTo>
                        <a:cubicBezTo>
                          <a:pt x="2131944" y="2828063"/>
                          <a:pt x="1857759" y="2844031"/>
                          <a:pt x="1738452" y="2871744"/>
                        </a:cubicBezTo>
                        <a:cubicBezTo>
                          <a:pt x="1619144" y="2899456"/>
                          <a:pt x="1386867" y="2876679"/>
                          <a:pt x="1228916" y="2959027"/>
                        </a:cubicBezTo>
                        <a:cubicBezTo>
                          <a:pt x="1070965" y="3041375"/>
                          <a:pt x="752470" y="2982226"/>
                          <a:pt x="566520" y="3072496"/>
                        </a:cubicBezTo>
                        <a:cubicBezTo>
                          <a:pt x="754154" y="2947983"/>
                          <a:pt x="879396" y="2934521"/>
                          <a:pt x="981517" y="2826357"/>
                        </a:cubicBezTo>
                        <a:cubicBezTo>
                          <a:pt x="1083638" y="2718193"/>
                          <a:pt x="1246654" y="2718988"/>
                          <a:pt x="1449493" y="2548795"/>
                        </a:cubicBezTo>
                        <a:cubicBezTo>
                          <a:pt x="1346479" y="2551361"/>
                          <a:pt x="1130535" y="2501561"/>
                          <a:pt x="947397" y="2548795"/>
                        </a:cubicBezTo>
                        <a:cubicBezTo>
                          <a:pt x="764259" y="2596029"/>
                          <a:pt x="613173" y="2530957"/>
                          <a:pt x="424808" y="2548795"/>
                        </a:cubicBezTo>
                        <a:cubicBezTo>
                          <a:pt x="153298" y="2548987"/>
                          <a:pt x="-48601" y="2323925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7732" y="2010795"/>
                          <a:pt x="25371" y="1953836"/>
                          <a:pt x="0" y="1792653"/>
                        </a:cubicBezTo>
                        <a:cubicBezTo>
                          <a:pt x="-25371" y="1631470"/>
                          <a:pt x="15144" y="1636435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49808" y="1272203"/>
                          <a:pt x="56739" y="1129434"/>
                          <a:pt x="0" y="945183"/>
                        </a:cubicBezTo>
                        <a:cubicBezTo>
                          <a:pt x="-56739" y="760932"/>
                          <a:pt x="17475" y="619430"/>
                          <a:pt x="0" y="424808"/>
                        </a:cubicBezTo>
                        <a:close/>
                      </a:path>
                      <a:path w="8696959" h="2548795" stroke="0" extrusionOk="0">
                        <a:moveTo>
                          <a:pt x="0" y="424808"/>
                        </a:moveTo>
                        <a:cubicBezTo>
                          <a:pt x="26196" y="251401"/>
                          <a:pt x="201861" y="13523"/>
                          <a:pt x="424808" y="0"/>
                        </a:cubicBezTo>
                        <a:cubicBezTo>
                          <a:pt x="656757" y="-54619"/>
                          <a:pt x="829178" y="52179"/>
                          <a:pt x="957644" y="0"/>
                        </a:cubicBezTo>
                        <a:cubicBezTo>
                          <a:pt x="1086110" y="-52179"/>
                          <a:pt x="1224280" y="52569"/>
                          <a:pt x="1449493" y="0"/>
                        </a:cubicBezTo>
                        <a:lnTo>
                          <a:pt x="1449493" y="0"/>
                        </a:lnTo>
                        <a:cubicBezTo>
                          <a:pt x="1689109" y="-12669"/>
                          <a:pt x="1812850" y="14894"/>
                          <a:pt x="1993053" y="0"/>
                        </a:cubicBezTo>
                        <a:cubicBezTo>
                          <a:pt x="2173256" y="-14894"/>
                          <a:pt x="2387559" y="45218"/>
                          <a:pt x="2580098" y="0"/>
                        </a:cubicBezTo>
                        <a:cubicBezTo>
                          <a:pt x="2772638" y="-45218"/>
                          <a:pt x="3240150" y="15527"/>
                          <a:pt x="3623733" y="0"/>
                        </a:cubicBezTo>
                        <a:cubicBezTo>
                          <a:pt x="3760153" y="-42702"/>
                          <a:pt x="4008258" y="32606"/>
                          <a:pt x="4297754" y="0"/>
                        </a:cubicBezTo>
                        <a:cubicBezTo>
                          <a:pt x="4587250" y="-32606"/>
                          <a:pt x="4714284" y="48009"/>
                          <a:pt x="4878806" y="0"/>
                        </a:cubicBezTo>
                        <a:cubicBezTo>
                          <a:pt x="5043328" y="-48009"/>
                          <a:pt x="5204570" y="45530"/>
                          <a:pt x="5459858" y="0"/>
                        </a:cubicBezTo>
                        <a:cubicBezTo>
                          <a:pt x="5715146" y="-45530"/>
                          <a:pt x="5789749" y="24256"/>
                          <a:pt x="6040910" y="0"/>
                        </a:cubicBezTo>
                        <a:cubicBezTo>
                          <a:pt x="6292071" y="-24256"/>
                          <a:pt x="6422048" y="42422"/>
                          <a:pt x="6575478" y="0"/>
                        </a:cubicBezTo>
                        <a:cubicBezTo>
                          <a:pt x="6728908" y="-42422"/>
                          <a:pt x="6945959" y="5781"/>
                          <a:pt x="7110047" y="0"/>
                        </a:cubicBezTo>
                        <a:cubicBezTo>
                          <a:pt x="7274135" y="-5781"/>
                          <a:pt x="7354100" y="6492"/>
                          <a:pt x="7598130" y="0"/>
                        </a:cubicBezTo>
                        <a:cubicBezTo>
                          <a:pt x="7842160" y="-6492"/>
                          <a:pt x="8072673" y="27022"/>
                          <a:pt x="8272151" y="0"/>
                        </a:cubicBezTo>
                        <a:cubicBezTo>
                          <a:pt x="8536752" y="14017"/>
                          <a:pt x="8715702" y="165259"/>
                          <a:pt x="8696959" y="424808"/>
                        </a:cubicBezTo>
                        <a:cubicBezTo>
                          <a:pt x="8753157" y="636606"/>
                          <a:pt x="8672843" y="822806"/>
                          <a:pt x="8696959" y="934563"/>
                        </a:cubicBezTo>
                        <a:cubicBezTo>
                          <a:pt x="8721075" y="1046321"/>
                          <a:pt x="8638116" y="1339027"/>
                          <a:pt x="8696959" y="1486797"/>
                        </a:cubicBezTo>
                        <a:lnTo>
                          <a:pt x="8696959" y="1486797"/>
                        </a:lnTo>
                        <a:cubicBezTo>
                          <a:pt x="8731150" y="1562048"/>
                          <a:pt x="8687453" y="1729190"/>
                          <a:pt x="8696959" y="1792653"/>
                        </a:cubicBezTo>
                        <a:cubicBezTo>
                          <a:pt x="8706465" y="1856116"/>
                          <a:pt x="8690967" y="1962246"/>
                          <a:pt x="8696959" y="2123996"/>
                        </a:cubicBezTo>
                        <a:lnTo>
                          <a:pt x="8696959" y="2123987"/>
                        </a:lnTo>
                        <a:cubicBezTo>
                          <a:pt x="8690560" y="2347518"/>
                          <a:pt x="8498055" y="2558857"/>
                          <a:pt x="8272151" y="2548795"/>
                        </a:cubicBezTo>
                        <a:cubicBezTo>
                          <a:pt x="8083888" y="2569440"/>
                          <a:pt x="7981503" y="2532594"/>
                          <a:pt x="7830551" y="2548795"/>
                        </a:cubicBezTo>
                        <a:cubicBezTo>
                          <a:pt x="7679599" y="2564996"/>
                          <a:pt x="7455691" y="2527175"/>
                          <a:pt x="7295983" y="2548795"/>
                        </a:cubicBezTo>
                        <a:cubicBezTo>
                          <a:pt x="7136275" y="2570415"/>
                          <a:pt x="7001549" y="2545640"/>
                          <a:pt x="6714931" y="2548795"/>
                        </a:cubicBezTo>
                        <a:cubicBezTo>
                          <a:pt x="6428313" y="2551950"/>
                          <a:pt x="6415995" y="2517514"/>
                          <a:pt x="6180363" y="2548795"/>
                        </a:cubicBezTo>
                        <a:cubicBezTo>
                          <a:pt x="5944731" y="2580076"/>
                          <a:pt x="5767767" y="2542826"/>
                          <a:pt x="5552826" y="2548795"/>
                        </a:cubicBezTo>
                        <a:cubicBezTo>
                          <a:pt x="5337885" y="2554764"/>
                          <a:pt x="5272989" y="2498522"/>
                          <a:pt x="5018258" y="2548795"/>
                        </a:cubicBezTo>
                        <a:cubicBezTo>
                          <a:pt x="4763527" y="2599068"/>
                          <a:pt x="4520519" y="2535416"/>
                          <a:pt x="4344238" y="2548795"/>
                        </a:cubicBezTo>
                        <a:cubicBezTo>
                          <a:pt x="4167957" y="2562174"/>
                          <a:pt x="3771392" y="2478073"/>
                          <a:pt x="3623733" y="2548795"/>
                        </a:cubicBezTo>
                        <a:cubicBezTo>
                          <a:pt x="3491874" y="2634936"/>
                          <a:pt x="3276078" y="2568917"/>
                          <a:pt x="3083625" y="2641316"/>
                        </a:cubicBezTo>
                        <a:cubicBezTo>
                          <a:pt x="2891172" y="2713715"/>
                          <a:pt x="2767784" y="2647737"/>
                          <a:pt x="2604662" y="2723362"/>
                        </a:cubicBezTo>
                        <a:cubicBezTo>
                          <a:pt x="2441540" y="2798987"/>
                          <a:pt x="2351091" y="2746190"/>
                          <a:pt x="2186843" y="2794934"/>
                        </a:cubicBezTo>
                        <a:cubicBezTo>
                          <a:pt x="2022595" y="2843678"/>
                          <a:pt x="1835064" y="2846104"/>
                          <a:pt x="1616163" y="2892692"/>
                        </a:cubicBezTo>
                        <a:cubicBezTo>
                          <a:pt x="1397262" y="2939279"/>
                          <a:pt x="1301446" y="2944265"/>
                          <a:pt x="1198344" y="2964264"/>
                        </a:cubicBezTo>
                        <a:cubicBezTo>
                          <a:pt x="1095242" y="2984264"/>
                          <a:pt x="823720" y="2997400"/>
                          <a:pt x="566520" y="3072496"/>
                        </a:cubicBezTo>
                        <a:cubicBezTo>
                          <a:pt x="694644" y="2922942"/>
                          <a:pt x="825454" y="2956796"/>
                          <a:pt x="1025666" y="2800171"/>
                        </a:cubicBezTo>
                        <a:cubicBezTo>
                          <a:pt x="1225878" y="2643547"/>
                          <a:pt x="1386726" y="2636753"/>
                          <a:pt x="1449493" y="2548795"/>
                        </a:cubicBezTo>
                        <a:cubicBezTo>
                          <a:pt x="1250931" y="2560874"/>
                          <a:pt x="1038231" y="2538964"/>
                          <a:pt x="916657" y="2548795"/>
                        </a:cubicBezTo>
                        <a:cubicBezTo>
                          <a:pt x="795083" y="2558626"/>
                          <a:pt x="607522" y="2536279"/>
                          <a:pt x="424808" y="2548795"/>
                        </a:cubicBezTo>
                        <a:cubicBezTo>
                          <a:pt x="165749" y="2514019"/>
                          <a:pt x="32739" y="2360628"/>
                          <a:pt x="0" y="2123987"/>
                        </a:cubicBezTo>
                        <a:lnTo>
                          <a:pt x="0" y="2123996"/>
                        </a:lnTo>
                        <a:cubicBezTo>
                          <a:pt x="-21227" y="2029247"/>
                          <a:pt x="11484" y="1862862"/>
                          <a:pt x="0" y="1792653"/>
                        </a:cubicBezTo>
                        <a:cubicBezTo>
                          <a:pt x="-11484" y="1722444"/>
                          <a:pt x="25859" y="1627466"/>
                          <a:pt x="0" y="1486797"/>
                        </a:cubicBezTo>
                        <a:lnTo>
                          <a:pt x="0" y="1486797"/>
                        </a:lnTo>
                        <a:cubicBezTo>
                          <a:pt x="-23269" y="1372796"/>
                          <a:pt x="1737" y="1103395"/>
                          <a:pt x="0" y="955803"/>
                        </a:cubicBezTo>
                        <a:cubicBezTo>
                          <a:pt x="-1737" y="808211"/>
                          <a:pt x="2606" y="587636"/>
                          <a:pt x="0" y="424808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Hôm nay, mình được mẹ giao nhiệm vụ chăm sóc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Miu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CC2245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 Các bạn cùng mình chăm sóc “bé cưng” này nhé!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C2245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9577555-FBFE-4267-9DE5-95DEEE6B72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298707" y="1157468"/>
            <a:ext cx="5505316" cy="719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679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Click="0" advTm="3000">
        <p:circle/>
      </p:transition>
    </mc:Choice>
    <mc:Fallback xmlns="">
      <p:transition advClick="0" advTm="3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0.36263 -0.0050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138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5D1912-8429-4101-B3FD-BC3ACF40C7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45706" y1="84597" x2="45706" y2="84597"/>
                        <a14:foregroundMark x1="52499" y1="84839" x2="52499" y2="848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649" y="2095221"/>
            <a:ext cx="6581993" cy="5265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162DF04-4680-4EF5-8C0C-222AE1DCE8F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02" y="-468366"/>
            <a:ext cx="5456203" cy="33834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FCCC92-00E0-4453-9C60-CFA96DC1358E}"/>
              </a:ext>
            </a:extLst>
          </p:cNvPr>
          <p:cNvSpPr txBox="1"/>
          <p:nvPr/>
        </p:nvSpPr>
        <p:spPr>
          <a:xfrm>
            <a:off x="2198784" y="819462"/>
            <a:ext cx="3985942" cy="92333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5400" b="1" i="0" u="none" strike="noStrike" kern="1200" cap="none" spc="0" normalizeH="0" baseline="0" noProof="0" dirty="0">
                <a:ln w="76200">
                  <a:noFill/>
                </a:ln>
                <a:solidFill>
                  <a:prstClr val="black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ea typeface="+mn-ea"/>
                <a:cs typeface="+mn-cs"/>
              </a:rPr>
              <a:t> Miu</a:t>
            </a:r>
          </a:p>
        </p:txBody>
      </p:sp>
      <p:sp>
        <p:nvSpPr>
          <p:cNvPr id="7" name="Rounded Rectangular Callout 4">
            <a:extLst>
              <a:ext uri="{FF2B5EF4-FFF2-40B4-BE49-F238E27FC236}">
                <a16:creationId xmlns:a16="http://schemas.microsoft.com/office/drawing/2014/main" id="{B2B811EB-30A8-4F56-BEBC-C6F78D7CEDA2}"/>
              </a:ext>
            </a:extLst>
          </p:cNvPr>
          <p:cNvSpPr/>
          <p:nvPr/>
        </p:nvSpPr>
        <p:spPr>
          <a:xfrm rot="20802275" flipH="1">
            <a:off x="3310358" y="2441373"/>
            <a:ext cx="3321935" cy="2673215"/>
          </a:xfrm>
          <a:custGeom>
            <a:avLst/>
            <a:gdLst>
              <a:gd name="connsiteX0" fmla="*/ 156530 w 3321935"/>
              <a:gd name="connsiteY0" fmla="*/ 2603578 h 2673215"/>
              <a:gd name="connsiteX1" fmla="*/ 305428 w 3321935"/>
              <a:gd name="connsiteY1" fmla="*/ 2109020 h 2673215"/>
              <a:gd name="connsiteX2" fmla="*/ 843031 w 3321935"/>
              <a:gd name="connsiteY2" fmla="*/ 173299 h 2673215"/>
              <a:gd name="connsiteX3" fmla="*/ 2798975 w 3321935"/>
              <a:gd name="connsiteY3" fmla="*/ 363015 h 2673215"/>
              <a:gd name="connsiteX4" fmla="*/ 2723924 w 3321935"/>
              <a:gd name="connsiteY4" fmla="*/ 2363666 h 2673215"/>
              <a:gd name="connsiteX5" fmla="*/ 763702 w 3321935"/>
              <a:gd name="connsiteY5" fmla="*/ 2461407 h 2673215"/>
              <a:gd name="connsiteX6" fmla="*/ 156530 w 3321935"/>
              <a:gd name="connsiteY6" fmla="*/ 2603578 h 2673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21935" h="2673215" fill="none" extrusionOk="0">
                <a:moveTo>
                  <a:pt x="156530" y="2603578"/>
                </a:moveTo>
                <a:cubicBezTo>
                  <a:pt x="215885" y="2411248"/>
                  <a:pt x="274617" y="2266776"/>
                  <a:pt x="305428" y="2109020"/>
                </a:cubicBezTo>
                <a:cubicBezTo>
                  <a:pt x="-231286" y="1424378"/>
                  <a:pt x="182610" y="552519"/>
                  <a:pt x="843031" y="173299"/>
                </a:cubicBezTo>
                <a:cubicBezTo>
                  <a:pt x="1458301" y="-108890"/>
                  <a:pt x="2353156" y="27887"/>
                  <a:pt x="2798975" y="363015"/>
                </a:cubicBezTo>
                <a:cubicBezTo>
                  <a:pt x="3391883" y="864607"/>
                  <a:pt x="3457034" y="2016731"/>
                  <a:pt x="2723924" y="2363666"/>
                </a:cubicBezTo>
                <a:cubicBezTo>
                  <a:pt x="2186515" y="2754361"/>
                  <a:pt x="1368355" y="2739641"/>
                  <a:pt x="763702" y="2461407"/>
                </a:cubicBezTo>
                <a:cubicBezTo>
                  <a:pt x="484089" y="2533193"/>
                  <a:pt x="398605" y="2541067"/>
                  <a:pt x="156530" y="2603578"/>
                </a:cubicBezTo>
                <a:close/>
              </a:path>
              <a:path w="3321935" h="2673215" stroke="0" extrusionOk="0">
                <a:moveTo>
                  <a:pt x="156530" y="2603578"/>
                </a:moveTo>
                <a:cubicBezTo>
                  <a:pt x="245603" y="2362940"/>
                  <a:pt x="287176" y="2220294"/>
                  <a:pt x="305428" y="2109020"/>
                </a:cubicBezTo>
                <a:cubicBezTo>
                  <a:pt x="-369372" y="1396227"/>
                  <a:pt x="-76143" y="579344"/>
                  <a:pt x="843031" y="173299"/>
                </a:cubicBezTo>
                <a:cubicBezTo>
                  <a:pt x="1515077" y="-186664"/>
                  <a:pt x="2252679" y="-56005"/>
                  <a:pt x="2798975" y="363015"/>
                </a:cubicBezTo>
                <a:cubicBezTo>
                  <a:pt x="3426813" y="1103913"/>
                  <a:pt x="3454527" y="1790731"/>
                  <a:pt x="2723924" y="2363666"/>
                </a:cubicBezTo>
                <a:cubicBezTo>
                  <a:pt x="2312578" y="2823383"/>
                  <a:pt x="1348979" y="2733253"/>
                  <a:pt x="763702" y="2461407"/>
                </a:cubicBezTo>
                <a:cubicBezTo>
                  <a:pt x="532368" y="2501415"/>
                  <a:pt x="433994" y="2515725"/>
                  <a:pt x="156530" y="260357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  <a:alpha val="6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941018269">
                  <a:prstGeom prst="wedgeEllipseCallout">
                    <a:avLst>
                      <a:gd name="adj1" fmla="val -45288"/>
                      <a:gd name="adj2" fmla="val 47395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tắm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cho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bé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 Miu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nào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+mn-cs"/>
              </a:rPr>
              <a:t>!!!</a:t>
            </a:r>
          </a:p>
        </p:txBody>
      </p:sp>
    </p:spTree>
    <p:extLst>
      <p:ext uri="{BB962C8B-B14F-4D97-AF65-F5344CB8AC3E}">
        <p14:creationId xmlns:p14="http://schemas.microsoft.com/office/powerpoint/2010/main" val="2246842092"/>
      </p:ext>
    </p:extLst>
  </p:cSld>
  <p:clrMapOvr>
    <a:masterClrMapping/>
  </p:clrMapOvr>
  <p:transition spd="slow" advClick="0" advTm="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85185E-6 L -0.51836 0.0127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24" y="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2422B9-6810-4289-A18F-1D6D90A2BBEE}"/>
              </a:ext>
            </a:extLst>
          </p:cNvPr>
          <p:cNvGrpSpPr/>
          <p:nvPr/>
        </p:nvGrpSpPr>
        <p:grpSpPr>
          <a:xfrm>
            <a:off x="6651802" y="4046223"/>
            <a:ext cx="5029134" cy="871503"/>
            <a:chOff x="6637614" y="3969139"/>
            <a:chExt cx="5029134" cy="8715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/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4934324"/>
                    <a:gd name="connsiteY0" fmla="*/ 0 h 804153"/>
                    <a:gd name="connsiteX1" fmla="*/ 4800296 w 4934324"/>
                    <a:gd name="connsiteY1" fmla="*/ 0 h 804153"/>
                    <a:gd name="connsiteX2" fmla="*/ 4934324 w 4934324"/>
                    <a:gd name="connsiteY2" fmla="*/ 134028 h 804153"/>
                    <a:gd name="connsiteX3" fmla="*/ 4934324 w 4934324"/>
                    <a:gd name="connsiteY3" fmla="*/ 804153 h 804153"/>
                    <a:gd name="connsiteX4" fmla="*/ 4934324 w 4934324"/>
                    <a:gd name="connsiteY4" fmla="*/ 804153 h 804153"/>
                    <a:gd name="connsiteX5" fmla="*/ 134028 w 4934324"/>
                    <a:gd name="connsiteY5" fmla="*/ 804153 h 804153"/>
                    <a:gd name="connsiteX6" fmla="*/ 0 w 4934324"/>
                    <a:gd name="connsiteY6" fmla="*/ 670125 h 804153"/>
                    <a:gd name="connsiteX7" fmla="*/ 0 w 49343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34324" h="804153" fill="none" extrusionOk="0">
                      <a:moveTo>
                        <a:pt x="0" y="0"/>
                      </a:moveTo>
                      <a:cubicBezTo>
                        <a:pt x="2199784" y="13096"/>
                        <a:pt x="3547767" y="-29434"/>
                        <a:pt x="4800296" y="0"/>
                      </a:cubicBezTo>
                      <a:cubicBezTo>
                        <a:pt x="4821086" y="33792"/>
                        <a:pt x="4909011" y="131971"/>
                        <a:pt x="4934324" y="134028"/>
                      </a:cubicBezTo>
                      <a:cubicBezTo>
                        <a:pt x="4993280" y="400761"/>
                        <a:pt x="4925258" y="484502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2841417" y="969440"/>
                        <a:pt x="1186698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4934324" h="804153" stroke="0" extrusionOk="0">
                      <a:moveTo>
                        <a:pt x="0" y="0"/>
                      </a:moveTo>
                      <a:cubicBezTo>
                        <a:pt x="1733524" y="12344"/>
                        <a:pt x="3669139" y="155067"/>
                        <a:pt x="4800296" y="0"/>
                      </a:cubicBezTo>
                      <a:cubicBezTo>
                        <a:pt x="4865382" y="59849"/>
                        <a:pt x="4893655" y="96500"/>
                        <a:pt x="4934324" y="134028"/>
                      </a:cubicBezTo>
                      <a:cubicBezTo>
                        <a:pt x="4979065" y="426059"/>
                        <a:pt x="4954769" y="556059"/>
                        <a:pt x="4934324" y="804153"/>
                      </a:cubicBezTo>
                      <a:lnTo>
                        <a:pt x="4934324" y="804153"/>
                      </a:lnTo>
                      <a:cubicBezTo>
                        <a:pt x="4287852" y="781273"/>
                        <a:pt x="1089980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𝟗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2" name="Snip Diagonal Corner Rectangle 5">
                  <a:extLst>
                    <a:ext uri="{FF2B5EF4-FFF2-40B4-BE49-F238E27FC236}">
                      <a16:creationId xmlns:a16="http://schemas.microsoft.com/office/drawing/2014/main" id="{FF22CCEE-A5EF-4358-90DF-ABF83F8786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32424" y="3969139"/>
                  <a:ext cx="4934324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371830" y="13096"/>
                        <a:pt x="2344317" y="-29434"/>
                        <a:pt x="3813083" y="0"/>
                      </a:cubicBezTo>
                      <a:cubicBezTo>
                        <a:pt x="3833873" y="33792"/>
                        <a:pt x="3921798" y="131971"/>
                        <a:pt x="3947111" y="134028"/>
                      </a:cubicBezTo>
                      <a:cubicBezTo>
                        <a:pt x="4006067" y="400761"/>
                        <a:pt x="3938045" y="48450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751899" y="969440"/>
                        <a:pt x="1788522" y="960914"/>
                        <a:pt x="134028" y="804153"/>
                      </a:cubicBezTo>
                      <a:cubicBezTo>
                        <a:pt x="108889" y="759349"/>
                        <a:pt x="22555" y="678190"/>
                        <a:pt x="0" y="670125"/>
                      </a:cubicBezTo>
                      <a:cubicBezTo>
                        <a:pt x="-12112" y="473605"/>
                        <a:pt x="-19628" y="7282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844337" y="12344"/>
                        <a:pt x="2153797" y="155067"/>
                        <a:pt x="3813083" y="0"/>
                      </a:cubicBezTo>
                      <a:cubicBezTo>
                        <a:pt x="3878169" y="59849"/>
                        <a:pt x="3906442" y="96500"/>
                        <a:pt x="3947111" y="134028"/>
                      </a:cubicBezTo>
                      <a:cubicBezTo>
                        <a:pt x="3991852" y="426059"/>
                        <a:pt x="3967556" y="55605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107552" y="781273"/>
                        <a:pt x="2004391" y="896692"/>
                        <a:pt x="134028" y="804153"/>
                      </a:cubicBezTo>
                      <a:cubicBezTo>
                        <a:pt x="109110" y="755824"/>
                        <a:pt x="16784" y="682953"/>
                        <a:pt x="0" y="670125"/>
                      </a:cubicBezTo>
                      <a:cubicBezTo>
                        <a:pt x="13332" y="428282"/>
                        <a:pt x="23758" y="318115"/>
                        <a:pt x="0" y="0"/>
                      </a:cubicBezTo>
                      <a:close/>
                    </a:path>
                  </a:pathLst>
                </a:custGeom>
                <a:blipFill>
                  <a:blip r:embed="rId7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02766742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46F85EC-8916-4F32-9CB2-C33C8A9584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637614" y="3982104"/>
              <a:ext cx="986391" cy="85853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3C4074B-C83B-4AB6-91F3-9C4F9E64DD81}"/>
              </a:ext>
            </a:extLst>
          </p:cNvPr>
          <p:cNvGrpSpPr/>
          <p:nvPr/>
        </p:nvGrpSpPr>
        <p:grpSpPr>
          <a:xfrm>
            <a:off x="559516" y="3853565"/>
            <a:ext cx="4980684" cy="971805"/>
            <a:chOff x="559516" y="3853565"/>
            <a:chExt cx="498068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/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4979426"/>
                    <a:gd name="connsiteY0" fmla="*/ 0 h 804153"/>
                    <a:gd name="connsiteX1" fmla="*/ 4845398 w 4979426"/>
                    <a:gd name="connsiteY1" fmla="*/ 0 h 804153"/>
                    <a:gd name="connsiteX2" fmla="*/ 4979426 w 4979426"/>
                    <a:gd name="connsiteY2" fmla="*/ 134028 h 804153"/>
                    <a:gd name="connsiteX3" fmla="*/ 4979426 w 4979426"/>
                    <a:gd name="connsiteY3" fmla="*/ 804153 h 804153"/>
                    <a:gd name="connsiteX4" fmla="*/ 4979426 w 4979426"/>
                    <a:gd name="connsiteY4" fmla="*/ 804153 h 804153"/>
                    <a:gd name="connsiteX5" fmla="*/ 134028 w 4979426"/>
                    <a:gd name="connsiteY5" fmla="*/ 804153 h 804153"/>
                    <a:gd name="connsiteX6" fmla="*/ 0 w 4979426"/>
                    <a:gd name="connsiteY6" fmla="*/ 670125 h 804153"/>
                    <a:gd name="connsiteX7" fmla="*/ 0 w 497942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979426" h="804153" fill="none" extrusionOk="0">
                      <a:moveTo>
                        <a:pt x="0" y="0"/>
                      </a:moveTo>
                      <a:cubicBezTo>
                        <a:pt x="2239189" y="75240"/>
                        <a:pt x="4271761" y="-82539"/>
                        <a:pt x="4845398" y="0"/>
                      </a:cubicBezTo>
                      <a:cubicBezTo>
                        <a:pt x="4901554" y="64018"/>
                        <a:pt x="4921394" y="74726"/>
                        <a:pt x="4979426" y="134028"/>
                      </a:cubicBezTo>
                      <a:cubicBezTo>
                        <a:pt x="4980923" y="275075"/>
                        <a:pt x="5033553" y="688762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2579741" y="839828"/>
                        <a:pt x="770948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4979426" h="804153" stroke="0" extrusionOk="0">
                      <a:moveTo>
                        <a:pt x="0" y="0"/>
                      </a:moveTo>
                      <a:cubicBezTo>
                        <a:pt x="645607" y="-79517"/>
                        <a:pt x="4301417" y="-19842"/>
                        <a:pt x="4845398" y="0"/>
                      </a:cubicBezTo>
                      <a:cubicBezTo>
                        <a:pt x="4897692" y="33949"/>
                        <a:pt x="4910395" y="81350"/>
                        <a:pt x="4979426" y="134028"/>
                      </a:cubicBezTo>
                      <a:cubicBezTo>
                        <a:pt x="4962558" y="453041"/>
                        <a:pt x="4944799" y="603229"/>
                        <a:pt x="4979426" y="804153"/>
                      </a:cubicBezTo>
                      <a:lnTo>
                        <a:pt x="4979426" y="804153"/>
                      </a:lnTo>
                      <a:cubicBezTo>
                        <a:pt x="3621336" y="827522"/>
                        <a:pt x="898031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Snip Diagonal Corner Rectangle 4">
                  <a:extLst>
                    <a:ext uri="{FF2B5EF4-FFF2-40B4-BE49-F238E27FC236}">
                      <a16:creationId xmlns:a16="http://schemas.microsoft.com/office/drawing/2014/main" id="{85F46886-4DD0-400D-84E8-F04DD4A607F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0774" y="3943740"/>
                  <a:ext cx="4979426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1450432" y="75240"/>
                        <a:pt x="2242890" y="-82539"/>
                        <a:pt x="3813083" y="0"/>
                      </a:cubicBezTo>
                      <a:cubicBezTo>
                        <a:pt x="3869239" y="64018"/>
                        <a:pt x="3889079" y="74726"/>
                        <a:pt x="3947111" y="134028"/>
                      </a:cubicBezTo>
                      <a:cubicBezTo>
                        <a:pt x="3948608" y="275075"/>
                        <a:pt x="4001238" y="688762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244566" y="839828"/>
                        <a:pt x="1854197" y="738376"/>
                        <a:pt x="134028" y="804153"/>
                      </a:cubicBezTo>
                      <a:cubicBezTo>
                        <a:pt x="111296" y="761372"/>
                        <a:pt x="33429" y="712702"/>
                        <a:pt x="0" y="670125"/>
                      </a:cubicBezTo>
                      <a:cubicBezTo>
                        <a:pt x="-58434" y="426259"/>
                        <a:pt x="28233" y="102294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479505" y="-79517"/>
                        <a:pt x="1979830" y="-19842"/>
                        <a:pt x="3813083" y="0"/>
                      </a:cubicBezTo>
                      <a:cubicBezTo>
                        <a:pt x="3865377" y="33949"/>
                        <a:pt x="3878080" y="81350"/>
                        <a:pt x="3947111" y="134028"/>
                      </a:cubicBezTo>
                      <a:cubicBezTo>
                        <a:pt x="3930243" y="453041"/>
                        <a:pt x="3912484" y="603229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371059" y="827522"/>
                        <a:pt x="1129050" y="906030"/>
                        <a:pt x="134028" y="804153"/>
                      </a:cubicBezTo>
                      <a:cubicBezTo>
                        <a:pt x="91349" y="752234"/>
                        <a:pt x="29130" y="676549"/>
                        <a:pt x="0" y="670125"/>
                      </a:cubicBezTo>
                      <a:cubicBezTo>
                        <a:pt x="-30004" y="495923"/>
                        <a:pt x="-25214" y="138417"/>
                        <a:pt x="0" y="0"/>
                      </a:cubicBezTo>
                      <a:close/>
                    </a:path>
                  </a:pathLst>
                </a:custGeom>
                <a:blipFill>
                  <a:blip r:embed="rId10"/>
                  <a:stretch>
                    <a:fillRect/>
                  </a:stretch>
                </a:blipFill>
                <a:ln w="50800" cmpd="sng">
                  <a:solidFill>
                    <a:srgbClr val="FA9DB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76300932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30612737-172E-4394-97A9-95D286E582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59516" y="3853565"/>
              <a:ext cx="891465" cy="971805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4766620-A971-4430-A136-B87153F480AB}"/>
              </a:ext>
            </a:extLst>
          </p:cNvPr>
          <p:cNvGrpSpPr/>
          <p:nvPr/>
        </p:nvGrpSpPr>
        <p:grpSpPr>
          <a:xfrm>
            <a:off x="6687322" y="2600387"/>
            <a:ext cx="5054004" cy="971805"/>
            <a:chOff x="6687322" y="2600387"/>
            <a:chExt cx="505400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/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816809" y="9969"/>
                        <a:pt x="3709796" y="147239"/>
                        <a:pt x="4919976" y="0"/>
                      </a:cubicBezTo>
                      <a:cubicBezTo>
                        <a:pt x="4930053" y="26521"/>
                        <a:pt x="5004367" y="75417"/>
                        <a:pt x="5054004" y="134028"/>
                      </a:cubicBezTo>
                      <a:cubicBezTo>
                        <a:pt x="5046418" y="361744"/>
                        <a:pt x="5027545" y="579666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2596654" y="916450"/>
                        <a:pt x="1132076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1467293" y="140996"/>
                        <a:pt x="3090509" y="-4395"/>
                        <a:pt x="4919976" y="0"/>
                      </a:cubicBezTo>
                      <a:cubicBezTo>
                        <a:pt x="4952966" y="28361"/>
                        <a:pt x="5027963" y="90190"/>
                        <a:pt x="5054004" y="134028"/>
                      </a:cubicBezTo>
                      <a:cubicBezTo>
                        <a:pt x="5070480" y="374767"/>
                        <a:pt x="5014618" y="653714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997107" y="908201"/>
                        <a:pt x="1453670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𝟐𝟎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6" name="Snip Diagonal Corner Rectangle 3">
                  <a:extLst>
                    <a:ext uri="{FF2B5EF4-FFF2-40B4-BE49-F238E27FC236}">
                      <a16:creationId xmlns:a16="http://schemas.microsoft.com/office/drawing/2014/main" id="{8523E691-EF77-4A6F-B48F-9ED05118FB3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87322" y="2763856"/>
                  <a:ext cx="5054004" cy="804153"/>
                </a:xfrm>
                <a:custGeom>
                  <a:avLst/>
                  <a:gdLst>
                    <a:gd name="connsiteX0" fmla="*/ 0 w 4021690"/>
                    <a:gd name="connsiteY0" fmla="*/ 0 h 804153"/>
                    <a:gd name="connsiteX1" fmla="*/ 3887662 w 4021690"/>
                    <a:gd name="connsiteY1" fmla="*/ 0 h 804153"/>
                    <a:gd name="connsiteX2" fmla="*/ 4021690 w 4021690"/>
                    <a:gd name="connsiteY2" fmla="*/ 134028 h 804153"/>
                    <a:gd name="connsiteX3" fmla="*/ 4021690 w 4021690"/>
                    <a:gd name="connsiteY3" fmla="*/ 804153 h 804153"/>
                    <a:gd name="connsiteX4" fmla="*/ 4021690 w 4021690"/>
                    <a:gd name="connsiteY4" fmla="*/ 804153 h 804153"/>
                    <a:gd name="connsiteX5" fmla="*/ 134028 w 4021690"/>
                    <a:gd name="connsiteY5" fmla="*/ 804153 h 804153"/>
                    <a:gd name="connsiteX6" fmla="*/ 0 w 4021690"/>
                    <a:gd name="connsiteY6" fmla="*/ 670125 h 804153"/>
                    <a:gd name="connsiteX7" fmla="*/ 0 w 4021690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90" h="804153" fill="none" extrusionOk="0">
                      <a:moveTo>
                        <a:pt x="0" y="0"/>
                      </a:moveTo>
                      <a:cubicBezTo>
                        <a:pt x="1615634" y="9969"/>
                        <a:pt x="2964845" y="147239"/>
                        <a:pt x="3887662" y="0"/>
                      </a:cubicBezTo>
                      <a:cubicBezTo>
                        <a:pt x="3897739" y="26521"/>
                        <a:pt x="3972053" y="75417"/>
                        <a:pt x="4021690" y="134028"/>
                      </a:cubicBezTo>
                      <a:cubicBezTo>
                        <a:pt x="4014104" y="361744"/>
                        <a:pt x="3995231" y="579666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2415330" y="916450"/>
                        <a:pt x="2004352" y="643146"/>
                        <a:pt x="134028" y="804153"/>
                      </a:cubicBezTo>
                      <a:cubicBezTo>
                        <a:pt x="104542" y="752119"/>
                        <a:pt x="17902" y="689473"/>
                        <a:pt x="0" y="670125"/>
                      </a:cubicBezTo>
                      <a:cubicBezTo>
                        <a:pt x="7911" y="541222"/>
                        <a:pt x="-14712" y="232930"/>
                        <a:pt x="0" y="0"/>
                      </a:cubicBezTo>
                      <a:close/>
                    </a:path>
                    <a:path w="4021690" h="804153" stroke="0" extrusionOk="0">
                      <a:moveTo>
                        <a:pt x="0" y="0"/>
                      </a:moveTo>
                      <a:cubicBezTo>
                        <a:pt x="1661806" y="140996"/>
                        <a:pt x="2545098" y="-4395"/>
                        <a:pt x="3887662" y="0"/>
                      </a:cubicBezTo>
                      <a:cubicBezTo>
                        <a:pt x="3920652" y="28361"/>
                        <a:pt x="3995649" y="90190"/>
                        <a:pt x="4021690" y="134028"/>
                      </a:cubicBezTo>
                      <a:cubicBezTo>
                        <a:pt x="4038166" y="374767"/>
                        <a:pt x="3982304" y="653714"/>
                        <a:pt x="4021690" y="804153"/>
                      </a:cubicBezTo>
                      <a:lnTo>
                        <a:pt x="4021690" y="804153"/>
                      </a:lnTo>
                      <a:cubicBezTo>
                        <a:pt x="3228914" y="908201"/>
                        <a:pt x="1721577" y="766287"/>
                        <a:pt x="134028" y="804153"/>
                      </a:cubicBezTo>
                      <a:cubicBezTo>
                        <a:pt x="100446" y="764900"/>
                        <a:pt x="49412" y="719315"/>
                        <a:pt x="0" y="670125"/>
                      </a:cubicBezTo>
                      <a:cubicBezTo>
                        <a:pt x="-31288" y="472291"/>
                        <a:pt x="45730" y="205863"/>
                        <a:pt x="0" y="0"/>
                      </a:cubicBezTo>
                      <a:close/>
                    </a:path>
                  </a:pathLst>
                </a:custGeom>
                <a:blipFill>
                  <a:blip r:embed="rId12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897290515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8EC331B9-8FF6-4B11-8E7E-6C58204ED2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90793" y="2600387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298DB3E3-04C5-4590-8EC0-517A13ACF52D}"/>
              </a:ext>
            </a:extLst>
          </p:cNvPr>
          <p:cNvGrpSpPr/>
          <p:nvPr/>
        </p:nvGrpSpPr>
        <p:grpSpPr>
          <a:xfrm>
            <a:off x="98865" y="2551196"/>
            <a:ext cx="5478624" cy="985009"/>
            <a:chOff x="98865" y="2551196"/>
            <a:chExt cx="5478624" cy="985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/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5054004"/>
                    <a:gd name="connsiteY0" fmla="*/ 0 h 804153"/>
                    <a:gd name="connsiteX1" fmla="*/ 4919976 w 5054004"/>
                    <a:gd name="connsiteY1" fmla="*/ 0 h 804153"/>
                    <a:gd name="connsiteX2" fmla="*/ 5054004 w 5054004"/>
                    <a:gd name="connsiteY2" fmla="*/ 134028 h 804153"/>
                    <a:gd name="connsiteX3" fmla="*/ 5054004 w 5054004"/>
                    <a:gd name="connsiteY3" fmla="*/ 804153 h 804153"/>
                    <a:gd name="connsiteX4" fmla="*/ 5054004 w 5054004"/>
                    <a:gd name="connsiteY4" fmla="*/ 804153 h 804153"/>
                    <a:gd name="connsiteX5" fmla="*/ 134028 w 5054004"/>
                    <a:gd name="connsiteY5" fmla="*/ 804153 h 804153"/>
                    <a:gd name="connsiteX6" fmla="*/ 0 w 5054004"/>
                    <a:gd name="connsiteY6" fmla="*/ 670125 h 804153"/>
                    <a:gd name="connsiteX7" fmla="*/ 0 w 505400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54004" h="804153" fill="none" extrusionOk="0">
                      <a:moveTo>
                        <a:pt x="0" y="0"/>
                      </a:moveTo>
                      <a:cubicBezTo>
                        <a:pt x="1125194" y="-163733"/>
                        <a:pt x="3748621" y="8092"/>
                        <a:pt x="4919976" y="0"/>
                      </a:cubicBezTo>
                      <a:cubicBezTo>
                        <a:pt x="4966847" y="41345"/>
                        <a:pt x="5000679" y="73630"/>
                        <a:pt x="5054004" y="134028"/>
                      </a:cubicBezTo>
                      <a:cubicBezTo>
                        <a:pt x="5026499" y="368849"/>
                        <a:pt x="5014638" y="623435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4165879" y="803328"/>
                        <a:pt x="1212944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5054004" h="804153" stroke="0" extrusionOk="0">
                      <a:moveTo>
                        <a:pt x="0" y="0"/>
                      </a:moveTo>
                      <a:cubicBezTo>
                        <a:pt x="2458279" y="51761"/>
                        <a:pt x="3958506" y="-6647"/>
                        <a:pt x="4919976" y="0"/>
                      </a:cubicBezTo>
                      <a:cubicBezTo>
                        <a:pt x="4951367" y="49602"/>
                        <a:pt x="5007806" y="94691"/>
                        <a:pt x="5054004" y="134028"/>
                      </a:cubicBezTo>
                      <a:cubicBezTo>
                        <a:pt x="5092578" y="288740"/>
                        <a:pt x="5110136" y="573457"/>
                        <a:pt x="5054004" y="804153"/>
                      </a:cubicBezTo>
                      <a:lnTo>
                        <a:pt x="5054004" y="804153"/>
                      </a:lnTo>
                      <a:cubicBezTo>
                        <a:pt x="3435081" y="770936"/>
                        <a:pt x="868061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𝟏𝟖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3" name="Snip Diagonal Corner Rectangle 2">
                  <a:extLst>
                    <a:ext uri="{FF2B5EF4-FFF2-40B4-BE49-F238E27FC236}">
                      <a16:creationId xmlns:a16="http://schemas.microsoft.com/office/drawing/2014/main" id="{0683F072-1B50-4692-95F2-BA41A5102B7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3485" y="2732052"/>
                  <a:ext cx="5054004" cy="804153"/>
                </a:xfrm>
                <a:custGeom>
                  <a:avLst/>
                  <a:gdLst>
                    <a:gd name="connsiteX0" fmla="*/ 0 w 4021689"/>
                    <a:gd name="connsiteY0" fmla="*/ 0 h 804153"/>
                    <a:gd name="connsiteX1" fmla="*/ 3887661 w 4021689"/>
                    <a:gd name="connsiteY1" fmla="*/ 0 h 804153"/>
                    <a:gd name="connsiteX2" fmla="*/ 4021689 w 4021689"/>
                    <a:gd name="connsiteY2" fmla="*/ 134028 h 804153"/>
                    <a:gd name="connsiteX3" fmla="*/ 4021689 w 4021689"/>
                    <a:gd name="connsiteY3" fmla="*/ 804153 h 804153"/>
                    <a:gd name="connsiteX4" fmla="*/ 4021689 w 4021689"/>
                    <a:gd name="connsiteY4" fmla="*/ 804153 h 804153"/>
                    <a:gd name="connsiteX5" fmla="*/ 134028 w 4021689"/>
                    <a:gd name="connsiteY5" fmla="*/ 804153 h 804153"/>
                    <a:gd name="connsiteX6" fmla="*/ 0 w 4021689"/>
                    <a:gd name="connsiteY6" fmla="*/ 670125 h 804153"/>
                    <a:gd name="connsiteX7" fmla="*/ 0 w 402168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21689" h="804153" fill="none" extrusionOk="0">
                      <a:moveTo>
                        <a:pt x="0" y="0"/>
                      </a:moveTo>
                      <a:cubicBezTo>
                        <a:pt x="433283" y="-163733"/>
                        <a:pt x="2430922" y="8092"/>
                        <a:pt x="3887661" y="0"/>
                      </a:cubicBezTo>
                      <a:cubicBezTo>
                        <a:pt x="3934532" y="41345"/>
                        <a:pt x="3968364" y="73630"/>
                        <a:pt x="4021689" y="134028"/>
                      </a:cubicBezTo>
                      <a:cubicBezTo>
                        <a:pt x="3994184" y="368849"/>
                        <a:pt x="3982323" y="623435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2200142" y="803328"/>
                        <a:pt x="847542" y="848860"/>
                        <a:pt x="134028" y="804153"/>
                      </a:cubicBezTo>
                      <a:cubicBezTo>
                        <a:pt x="112346" y="778813"/>
                        <a:pt x="51742" y="717933"/>
                        <a:pt x="0" y="670125"/>
                      </a:cubicBezTo>
                      <a:cubicBezTo>
                        <a:pt x="-10818" y="403095"/>
                        <a:pt x="5560" y="294789"/>
                        <a:pt x="0" y="0"/>
                      </a:cubicBezTo>
                      <a:close/>
                    </a:path>
                    <a:path w="4021689" h="804153" stroke="0" extrusionOk="0">
                      <a:moveTo>
                        <a:pt x="0" y="0"/>
                      </a:moveTo>
                      <a:cubicBezTo>
                        <a:pt x="1589584" y="51761"/>
                        <a:pt x="2080560" y="-6647"/>
                        <a:pt x="3887661" y="0"/>
                      </a:cubicBezTo>
                      <a:cubicBezTo>
                        <a:pt x="3919052" y="49602"/>
                        <a:pt x="3975491" y="94691"/>
                        <a:pt x="4021689" y="134028"/>
                      </a:cubicBezTo>
                      <a:cubicBezTo>
                        <a:pt x="4060263" y="288740"/>
                        <a:pt x="4077821" y="573457"/>
                        <a:pt x="4021689" y="804153"/>
                      </a:cubicBezTo>
                      <a:lnTo>
                        <a:pt x="4021689" y="804153"/>
                      </a:lnTo>
                      <a:cubicBezTo>
                        <a:pt x="3130412" y="770936"/>
                        <a:pt x="1986084" y="681229"/>
                        <a:pt x="134028" y="804153"/>
                      </a:cubicBezTo>
                      <a:cubicBezTo>
                        <a:pt x="76680" y="769220"/>
                        <a:pt x="35999" y="705812"/>
                        <a:pt x="0" y="670125"/>
                      </a:cubicBezTo>
                      <a:cubicBezTo>
                        <a:pt x="-1653" y="348987"/>
                        <a:pt x="-33895" y="326224"/>
                        <a:pt x="0" y="0"/>
                      </a:cubicBezTo>
                      <a:close/>
                    </a:path>
                  </a:pathLst>
                </a:custGeom>
                <a:blipFill>
                  <a:blip r:embed="rId14"/>
                  <a:stretch>
                    <a:fillRect/>
                  </a:stretch>
                </a:blipFill>
                <a:ln w="50800" cmpd="sng">
                  <a:solidFill>
                    <a:srgbClr val="FDBBCA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726150081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013FDD46-A88F-4CA4-8772-9BE1EC3B6D4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98865" y="2551196"/>
              <a:ext cx="1185869" cy="919186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/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445041"/>
                  <a:gd name="connsiteX1" fmla="*/ 884914 w 10451386"/>
                  <a:gd name="connsiteY1" fmla="*/ 0 h 1445041"/>
                  <a:gd name="connsiteX2" fmla="*/ 1463511 w 10451386"/>
                  <a:gd name="connsiteY2" fmla="*/ 0 h 1445041"/>
                  <a:gd name="connsiteX3" fmla="*/ 1940003 w 10451386"/>
                  <a:gd name="connsiteY3" fmla="*/ 0 h 1445041"/>
                  <a:gd name="connsiteX4" fmla="*/ 2722811 w 10451386"/>
                  <a:gd name="connsiteY4" fmla="*/ 0 h 1445041"/>
                  <a:gd name="connsiteX5" fmla="*/ 3505619 w 10451386"/>
                  <a:gd name="connsiteY5" fmla="*/ 0 h 1445041"/>
                  <a:gd name="connsiteX6" fmla="*/ 4084216 w 10451386"/>
                  <a:gd name="connsiteY6" fmla="*/ 0 h 1445041"/>
                  <a:gd name="connsiteX7" fmla="*/ 4662814 w 10451386"/>
                  <a:gd name="connsiteY7" fmla="*/ 0 h 1445041"/>
                  <a:gd name="connsiteX8" fmla="*/ 5547727 w 10451386"/>
                  <a:gd name="connsiteY8" fmla="*/ 0 h 1445041"/>
                  <a:gd name="connsiteX9" fmla="*/ 6432641 w 10451386"/>
                  <a:gd name="connsiteY9" fmla="*/ 0 h 1445041"/>
                  <a:gd name="connsiteX10" fmla="*/ 6807027 w 10451386"/>
                  <a:gd name="connsiteY10" fmla="*/ 0 h 1445041"/>
                  <a:gd name="connsiteX11" fmla="*/ 7283519 w 10451386"/>
                  <a:gd name="connsiteY11" fmla="*/ 0 h 1445041"/>
                  <a:gd name="connsiteX12" fmla="*/ 8168433 w 10451386"/>
                  <a:gd name="connsiteY12" fmla="*/ 0 h 1445041"/>
                  <a:gd name="connsiteX13" fmla="*/ 8542819 w 10451386"/>
                  <a:gd name="connsiteY13" fmla="*/ 0 h 1445041"/>
                  <a:gd name="connsiteX14" fmla="*/ 9019311 w 10451386"/>
                  <a:gd name="connsiteY14" fmla="*/ 0 h 1445041"/>
                  <a:gd name="connsiteX15" fmla="*/ 9597909 w 10451386"/>
                  <a:gd name="connsiteY15" fmla="*/ 0 h 1445041"/>
                  <a:gd name="connsiteX16" fmla="*/ 10210541 w 10451386"/>
                  <a:gd name="connsiteY16" fmla="*/ 0 h 1445041"/>
                  <a:gd name="connsiteX17" fmla="*/ 10451386 w 10451386"/>
                  <a:gd name="connsiteY17" fmla="*/ 240845 h 1445041"/>
                  <a:gd name="connsiteX18" fmla="*/ 10451386 w 10451386"/>
                  <a:gd name="connsiteY18" fmla="*/ 867027 h 1445041"/>
                  <a:gd name="connsiteX19" fmla="*/ 10451386 w 10451386"/>
                  <a:gd name="connsiteY19" fmla="*/ 1445041 h 1445041"/>
                  <a:gd name="connsiteX20" fmla="*/ 10451386 w 10451386"/>
                  <a:gd name="connsiteY20" fmla="*/ 1445041 h 1445041"/>
                  <a:gd name="connsiteX21" fmla="*/ 9872789 w 10451386"/>
                  <a:gd name="connsiteY21" fmla="*/ 1445041 h 1445041"/>
                  <a:gd name="connsiteX22" fmla="*/ 9089981 w 10451386"/>
                  <a:gd name="connsiteY22" fmla="*/ 1445041 h 1445041"/>
                  <a:gd name="connsiteX23" fmla="*/ 8205067 w 10451386"/>
                  <a:gd name="connsiteY23" fmla="*/ 1445041 h 1445041"/>
                  <a:gd name="connsiteX24" fmla="*/ 7422259 w 10451386"/>
                  <a:gd name="connsiteY24" fmla="*/ 1445041 h 1445041"/>
                  <a:gd name="connsiteX25" fmla="*/ 6639451 w 10451386"/>
                  <a:gd name="connsiteY25" fmla="*/ 1445041 h 1445041"/>
                  <a:gd name="connsiteX26" fmla="*/ 5856643 w 10451386"/>
                  <a:gd name="connsiteY26" fmla="*/ 1445041 h 1445041"/>
                  <a:gd name="connsiteX27" fmla="*/ 5175940 w 10451386"/>
                  <a:gd name="connsiteY27" fmla="*/ 1445041 h 1445041"/>
                  <a:gd name="connsiteX28" fmla="*/ 4495237 w 10451386"/>
                  <a:gd name="connsiteY28" fmla="*/ 1445041 h 1445041"/>
                  <a:gd name="connsiteX29" fmla="*/ 4018745 w 10451386"/>
                  <a:gd name="connsiteY29" fmla="*/ 1445041 h 1445041"/>
                  <a:gd name="connsiteX30" fmla="*/ 3542253 w 10451386"/>
                  <a:gd name="connsiteY30" fmla="*/ 1445041 h 1445041"/>
                  <a:gd name="connsiteX31" fmla="*/ 2963656 w 10451386"/>
                  <a:gd name="connsiteY31" fmla="*/ 1445041 h 1445041"/>
                  <a:gd name="connsiteX32" fmla="*/ 2385059 w 10451386"/>
                  <a:gd name="connsiteY32" fmla="*/ 1445041 h 1445041"/>
                  <a:gd name="connsiteX33" fmla="*/ 1806461 w 10451386"/>
                  <a:gd name="connsiteY33" fmla="*/ 1445041 h 1445041"/>
                  <a:gd name="connsiteX34" fmla="*/ 1125759 w 10451386"/>
                  <a:gd name="connsiteY34" fmla="*/ 1445041 h 1445041"/>
                  <a:gd name="connsiteX35" fmla="*/ 240845 w 10451386"/>
                  <a:gd name="connsiteY35" fmla="*/ 1445041 h 1445041"/>
                  <a:gd name="connsiteX36" fmla="*/ 0 w 10451386"/>
                  <a:gd name="connsiteY36" fmla="*/ 1204196 h 1445041"/>
                  <a:gd name="connsiteX37" fmla="*/ 0 w 10451386"/>
                  <a:gd name="connsiteY37" fmla="*/ 602098 h 1445041"/>
                  <a:gd name="connsiteX38" fmla="*/ 0 w 10451386"/>
                  <a:gd name="connsiteY38" fmla="*/ 0 h 144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445041" fill="none" extrusionOk="0">
                    <a:moveTo>
                      <a:pt x="0" y="0"/>
                    </a:moveTo>
                    <a:cubicBezTo>
                      <a:pt x="316383" y="3232"/>
                      <a:pt x="658239" y="-15750"/>
                      <a:pt x="884914" y="0"/>
                    </a:cubicBezTo>
                    <a:cubicBezTo>
                      <a:pt x="1111589" y="15750"/>
                      <a:pt x="1263252" y="9662"/>
                      <a:pt x="1463511" y="0"/>
                    </a:cubicBezTo>
                    <a:cubicBezTo>
                      <a:pt x="1663770" y="-9662"/>
                      <a:pt x="1786551" y="4370"/>
                      <a:pt x="1940003" y="0"/>
                    </a:cubicBezTo>
                    <a:cubicBezTo>
                      <a:pt x="2093455" y="-4370"/>
                      <a:pt x="2393311" y="36458"/>
                      <a:pt x="2722811" y="0"/>
                    </a:cubicBezTo>
                    <a:cubicBezTo>
                      <a:pt x="3052311" y="-36458"/>
                      <a:pt x="3261201" y="23612"/>
                      <a:pt x="3505619" y="0"/>
                    </a:cubicBezTo>
                    <a:cubicBezTo>
                      <a:pt x="3750037" y="-23612"/>
                      <a:pt x="3839274" y="13195"/>
                      <a:pt x="4084216" y="0"/>
                    </a:cubicBezTo>
                    <a:cubicBezTo>
                      <a:pt x="4329158" y="-13195"/>
                      <a:pt x="4391470" y="17412"/>
                      <a:pt x="4662814" y="0"/>
                    </a:cubicBezTo>
                    <a:cubicBezTo>
                      <a:pt x="4934158" y="-17412"/>
                      <a:pt x="5109433" y="-30802"/>
                      <a:pt x="5547727" y="0"/>
                    </a:cubicBezTo>
                    <a:cubicBezTo>
                      <a:pt x="5986021" y="30802"/>
                      <a:pt x="6183136" y="12285"/>
                      <a:pt x="6432641" y="0"/>
                    </a:cubicBezTo>
                    <a:cubicBezTo>
                      <a:pt x="6682146" y="-12285"/>
                      <a:pt x="6697474" y="17363"/>
                      <a:pt x="6807027" y="0"/>
                    </a:cubicBezTo>
                    <a:cubicBezTo>
                      <a:pt x="6916580" y="-17363"/>
                      <a:pt x="7069432" y="16152"/>
                      <a:pt x="7283519" y="0"/>
                    </a:cubicBezTo>
                    <a:cubicBezTo>
                      <a:pt x="7497606" y="-16152"/>
                      <a:pt x="7985209" y="-23787"/>
                      <a:pt x="8168433" y="0"/>
                    </a:cubicBezTo>
                    <a:cubicBezTo>
                      <a:pt x="8351657" y="23787"/>
                      <a:pt x="8386512" y="-4625"/>
                      <a:pt x="8542819" y="0"/>
                    </a:cubicBezTo>
                    <a:cubicBezTo>
                      <a:pt x="8699126" y="4625"/>
                      <a:pt x="8842979" y="-9842"/>
                      <a:pt x="9019311" y="0"/>
                    </a:cubicBezTo>
                    <a:cubicBezTo>
                      <a:pt x="9195643" y="9842"/>
                      <a:pt x="9449240" y="9272"/>
                      <a:pt x="9597909" y="0"/>
                    </a:cubicBezTo>
                    <a:cubicBezTo>
                      <a:pt x="9746578" y="-9272"/>
                      <a:pt x="9946592" y="-29356"/>
                      <a:pt x="10210541" y="0"/>
                    </a:cubicBezTo>
                    <a:cubicBezTo>
                      <a:pt x="10281606" y="54275"/>
                      <a:pt x="10390224" y="195797"/>
                      <a:pt x="10451386" y="240845"/>
                    </a:cubicBezTo>
                    <a:cubicBezTo>
                      <a:pt x="10475879" y="371275"/>
                      <a:pt x="10425146" y="629289"/>
                      <a:pt x="10451386" y="867027"/>
                    </a:cubicBezTo>
                    <a:cubicBezTo>
                      <a:pt x="10477626" y="1104765"/>
                      <a:pt x="10477365" y="1204080"/>
                      <a:pt x="10451386" y="1445041"/>
                    </a:cubicBezTo>
                    <a:lnTo>
                      <a:pt x="10451386" y="1445041"/>
                    </a:lnTo>
                    <a:cubicBezTo>
                      <a:pt x="10322907" y="1472085"/>
                      <a:pt x="9992724" y="1458884"/>
                      <a:pt x="9872789" y="1445041"/>
                    </a:cubicBezTo>
                    <a:cubicBezTo>
                      <a:pt x="9752854" y="1431198"/>
                      <a:pt x="9352440" y="1466501"/>
                      <a:pt x="9089981" y="1445041"/>
                    </a:cubicBezTo>
                    <a:cubicBezTo>
                      <a:pt x="8827522" y="1423581"/>
                      <a:pt x="8504261" y="1443388"/>
                      <a:pt x="8205067" y="1445041"/>
                    </a:cubicBezTo>
                    <a:cubicBezTo>
                      <a:pt x="7905873" y="1446694"/>
                      <a:pt x="7608423" y="1483306"/>
                      <a:pt x="7422259" y="1445041"/>
                    </a:cubicBezTo>
                    <a:cubicBezTo>
                      <a:pt x="7236095" y="1406776"/>
                      <a:pt x="6966785" y="1425496"/>
                      <a:pt x="6639451" y="1445041"/>
                    </a:cubicBezTo>
                    <a:cubicBezTo>
                      <a:pt x="6312117" y="1464586"/>
                      <a:pt x="6055516" y="1418973"/>
                      <a:pt x="5856643" y="1445041"/>
                    </a:cubicBezTo>
                    <a:cubicBezTo>
                      <a:pt x="5657770" y="1471109"/>
                      <a:pt x="5436199" y="1467109"/>
                      <a:pt x="5175940" y="1445041"/>
                    </a:cubicBezTo>
                    <a:cubicBezTo>
                      <a:pt x="4915681" y="1422973"/>
                      <a:pt x="4720901" y="1461750"/>
                      <a:pt x="4495237" y="1445041"/>
                    </a:cubicBezTo>
                    <a:cubicBezTo>
                      <a:pt x="4269573" y="1428332"/>
                      <a:pt x="4134785" y="1464851"/>
                      <a:pt x="4018745" y="1445041"/>
                    </a:cubicBezTo>
                    <a:cubicBezTo>
                      <a:pt x="3902705" y="1425231"/>
                      <a:pt x="3771403" y="1445450"/>
                      <a:pt x="3542253" y="1445041"/>
                    </a:cubicBezTo>
                    <a:cubicBezTo>
                      <a:pt x="3313103" y="1444632"/>
                      <a:pt x="3206231" y="1457787"/>
                      <a:pt x="2963656" y="1445041"/>
                    </a:cubicBezTo>
                    <a:cubicBezTo>
                      <a:pt x="2721081" y="1432295"/>
                      <a:pt x="2565441" y="1418100"/>
                      <a:pt x="2385059" y="1445041"/>
                    </a:cubicBezTo>
                    <a:cubicBezTo>
                      <a:pt x="2204677" y="1471982"/>
                      <a:pt x="2038699" y="1470757"/>
                      <a:pt x="1806461" y="1445041"/>
                    </a:cubicBezTo>
                    <a:cubicBezTo>
                      <a:pt x="1574223" y="1419325"/>
                      <a:pt x="1431623" y="1454375"/>
                      <a:pt x="1125759" y="1445041"/>
                    </a:cubicBezTo>
                    <a:cubicBezTo>
                      <a:pt x="819895" y="1435707"/>
                      <a:pt x="433226" y="1438683"/>
                      <a:pt x="240845" y="1445041"/>
                    </a:cubicBezTo>
                    <a:cubicBezTo>
                      <a:pt x="157244" y="1378686"/>
                      <a:pt x="57651" y="1277227"/>
                      <a:pt x="0" y="1204196"/>
                    </a:cubicBezTo>
                    <a:cubicBezTo>
                      <a:pt x="4801" y="1066744"/>
                      <a:pt x="13925" y="747870"/>
                      <a:pt x="0" y="602098"/>
                    </a:cubicBezTo>
                    <a:cubicBezTo>
                      <a:pt x="-13925" y="456326"/>
                      <a:pt x="29571" y="198552"/>
                      <a:pt x="0" y="0"/>
                    </a:cubicBezTo>
                    <a:close/>
                  </a:path>
                  <a:path w="10451386" h="1445041" stroke="0" extrusionOk="0">
                    <a:moveTo>
                      <a:pt x="0" y="0"/>
                    </a:moveTo>
                    <a:cubicBezTo>
                      <a:pt x="230357" y="-20043"/>
                      <a:pt x="449378" y="40050"/>
                      <a:pt x="884914" y="0"/>
                    </a:cubicBezTo>
                    <a:cubicBezTo>
                      <a:pt x="1320450" y="-40050"/>
                      <a:pt x="1386347" y="-19880"/>
                      <a:pt x="1769827" y="0"/>
                    </a:cubicBezTo>
                    <a:cubicBezTo>
                      <a:pt x="2153307" y="19880"/>
                      <a:pt x="2414742" y="-16480"/>
                      <a:pt x="2654741" y="0"/>
                    </a:cubicBezTo>
                    <a:cubicBezTo>
                      <a:pt x="2894740" y="16480"/>
                      <a:pt x="3254477" y="18756"/>
                      <a:pt x="3437549" y="0"/>
                    </a:cubicBezTo>
                    <a:cubicBezTo>
                      <a:pt x="3620621" y="-18756"/>
                      <a:pt x="3757931" y="16477"/>
                      <a:pt x="3914041" y="0"/>
                    </a:cubicBezTo>
                    <a:cubicBezTo>
                      <a:pt x="4070151" y="-16477"/>
                      <a:pt x="4350652" y="17488"/>
                      <a:pt x="4594743" y="0"/>
                    </a:cubicBezTo>
                    <a:cubicBezTo>
                      <a:pt x="4838834" y="-17488"/>
                      <a:pt x="5191840" y="22095"/>
                      <a:pt x="5377552" y="0"/>
                    </a:cubicBezTo>
                    <a:cubicBezTo>
                      <a:pt x="5563264" y="-22095"/>
                      <a:pt x="5952861" y="8312"/>
                      <a:pt x="6262465" y="0"/>
                    </a:cubicBezTo>
                    <a:cubicBezTo>
                      <a:pt x="6572069" y="-8312"/>
                      <a:pt x="6591520" y="-13271"/>
                      <a:pt x="6841062" y="0"/>
                    </a:cubicBezTo>
                    <a:cubicBezTo>
                      <a:pt x="7090604" y="13271"/>
                      <a:pt x="7331101" y="32868"/>
                      <a:pt x="7521765" y="0"/>
                    </a:cubicBezTo>
                    <a:cubicBezTo>
                      <a:pt x="7712429" y="-32868"/>
                      <a:pt x="7798397" y="139"/>
                      <a:pt x="7998257" y="0"/>
                    </a:cubicBezTo>
                    <a:cubicBezTo>
                      <a:pt x="8198117" y="-139"/>
                      <a:pt x="8392720" y="-23870"/>
                      <a:pt x="8781065" y="0"/>
                    </a:cubicBezTo>
                    <a:cubicBezTo>
                      <a:pt x="9169410" y="23870"/>
                      <a:pt x="9228743" y="-2522"/>
                      <a:pt x="9461768" y="0"/>
                    </a:cubicBezTo>
                    <a:cubicBezTo>
                      <a:pt x="9694793" y="2522"/>
                      <a:pt x="10042039" y="-17861"/>
                      <a:pt x="10210541" y="0"/>
                    </a:cubicBezTo>
                    <a:cubicBezTo>
                      <a:pt x="10319733" y="102976"/>
                      <a:pt x="10375935" y="146140"/>
                      <a:pt x="10451386" y="240845"/>
                    </a:cubicBezTo>
                    <a:cubicBezTo>
                      <a:pt x="10449431" y="540358"/>
                      <a:pt x="10476169" y="599922"/>
                      <a:pt x="10451386" y="854985"/>
                    </a:cubicBezTo>
                    <a:cubicBezTo>
                      <a:pt x="10426603" y="1110048"/>
                      <a:pt x="10470118" y="1203674"/>
                      <a:pt x="10451386" y="1445041"/>
                    </a:cubicBezTo>
                    <a:lnTo>
                      <a:pt x="10451386" y="1445041"/>
                    </a:lnTo>
                    <a:cubicBezTo>
                      <a:pt x="10295882" y="1459183"/>
                      <a:pt x="10076205" y="1454165"/>
                      <a:pt x="9974894" y="1445041"/>
                    </a:cubicBezTo>
                    <a:cubicBezTo>
                      <a:pt x="9873583" y="1435917"/>
                      <a:pt x="9502527" y="1458399"/>
                      <a:pt x="9192086" y="1445041"/>
                    </a:cubicBezTo>
                    <a:cubicBezTo>
                      <a:pt x="8881645" y="1431683"/>
                      <a:pt x="8723952" y="1431410"/>
                      <a:pt x="8409278" y="1445041"/>
                    </a:cubicBezTo>
                    <a:cubicBezTo>
                      <a:pt x="8094604" y="1458672"/>
                      <a:pt x="7893441" y="1423101"/>
                      <a:pt x="7626470" y="1445041"/>
                    </a:cubicBezTo>
                    <a:cubicBezTo>
                      <a:pt x="7359499" y="1466981"/>
                      <a:pt x="7206277" y="1473932"/>
                      <a:pt x="7047872" y="1445041"/>
                    </a:cubicBezTo>
                    <a:cubicBezTo>
                      <a:pt x="6889467" y="1416150"/>
                      <a:pt x="6702287" y="1413120"/>
                      <a:pt x="6367170" y="1445041"/>
                    </a:cubicBezTo>
                    <a:cubicBezTo>
                      <a:pt x="6032053" y="1476962"/>
                      <a:pt x="5841056" y="1445741"/>
                      <a:pt x="5584361" y="1445041"/>
                    </a:cubicBezTo>
                    <a:cubicBezTo>
                      <a:pt x="5327666" y="1444341"/>
                      <a:pt x="5066149" y="1456018"/>
                      <a:pt x="4801553" y="1445041"/>
                    </a:cubicBezTo>
                    <a:cubicBezTo>
                      <a:pt x="4536957" y="1434064"/>
                      <a:pt x="4567669" y="1460766"/>
                      <a:pt x="4427167" y="1445041"/>
                    </a:cubicBezTo>
                    <a:cubicBezTo>
                      <a:pt x="4286665" y="1429316"/>
                      <a:pt x="4182801" y="1449597"/>
                      <a:pt x="4052780" y="1445041"/>
                    </a:cubicBezTo>
                    <a:cubicBezTo>
                      <a:pt x="3922759" y="1440485"/>
                      <a:pt x="3608789" y="1477300"/>
                      <a:pt x="3167867" y="1445041"/>
                    </a:cubicBezTo>
                    <a:cubicBezTo>
                      <a:pt x="2726945" y="1412782"/>
                      <a:pt x="2877552" y="1455469"/>
                      <a:pt x="2793480" y="1445041"/>
                    </a:cubicBezTo>
                    <a:cubicBezTo>
                      <a:pt x="2709408" y="1434613"/>
                      <a:pt x="2392486" y="1469613"/>
                      <a:pt x="2010672" y="1445041"/>
                    </a:cubicBezTo>
                    <a:cubicBezTo>
                      <a:pt x="1628858" y="1420469"/>
                      <a:pt x="1575201" y="1415017"/>
                      <a:pt x="1329969" y="1445041"/>
                    </a:cubicBezTo>
                    <a:cubicBezTo>
                      <a:pt x="1084737" y="1475065"/>
                      <a:pt x="634167" y="1444224"/>
                      <a:pt x="240845" y="1445041"/>
                    </a:cubicBezTo>
                    <a:cubicBezTo>
                      <a:pt x="181910" y="1372253"/>
                      <a:pt x="63182" y="1271813"/>
                      <a:pt x="0" y="1204196"/>
                    </a:cubicBezTo>
                    <a:cubicBezTo>
                      <a:pt x="-1579" y="982321"/>
                      <a:pt x="16770" y="877922"/>
                      <a:pt x="0" y="602098"/>
                    </a:cubicBezTo>
                    <a:cubicBezTo>
                      <a:pt x="-16770" y="326274"/>
                      <a:pt x="29600" y="151308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alpha val="72000"/>
                </a:schemeClr>
              </a:solid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𝟏𝟓</m:t>
                        </m:r>
                        <m: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Times New Roman" panose="020206030504050203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=?</a:t>
                </a:r>
                <a:endParaRPr kumimoji="0" lang="vi-VN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Snip Diagonal Corner Rectangle 1">
                <a:extLst>
                  <a:ext uri="{FF2B5EF4-FFF2-40B4-BE49-F238E27FC236}">
                    <a16:creationId xmlns:a16="http://schemas.microsoft.com/office/drawing/2014/main" id="{9D7C57DF-5086-41AB-93AF-BDE166644E8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5910" y="911474"/>
                <a:ext cx="10451386" cy="1445041"/>
              </a:xfrm>
              <a:custGeom>
                <a:avLst/>
                <a:gdLst>
                  <a:gd name="connsiteX0" fmla="*/ 0 w 10451386"/>
                  <a:gd name="connsiteY0" fmla="*/ 0 h 1256539"/>
                  <a:gd name="connsiteX1" fmla="*/ 887636 w 10451386"/>
                  <a:gd name="connsiteY1" fmla="*/ 0 h 1256539"/>
                  <a:gd name="connsiteX2" fmla="*/ 1468014 w 10451386"/>
                  <a:gd name="connsiteY2" fmla="*/ 0 h 1256539"/>
                  <a:gd name="connsiteX3" fmla="*/ 1945972 w 10451386"/>
                  <a:gd name="connsiteY3" fmla="*/ 0 h 1256539"/>
                  <a:gd name="connsiteX4" fmla="*/ 2731189 w 10451386"/>
                  <a:gd name="connsiteY4" fmla="*/ 0 h 1256539"/>
                  <a:gd name="connsiteX5" fmla="*/ 3516406 w 10451386"/>
                  <a:gd name="connsiteY5" fmla="*/ 0 h 1256539"/>
                  <a:gd name="connsiteX6" fmla="*/ 4096784 w 10451386"/>
                  <a:gd name="connsiteY6" fmla="*/ 0 h 1256539"/>
                  <a:gd name="connsiteX7" fmla="*/ 4677161 w 10451386"/>
                  <a:gd name="connsiteY7" fmla="*/ 0 h 1256539"/>
                  <a:gd name="connsiteX8" fmla="*/ 5564798 w 10451386"/>
                  <a:gd name="connsiteY8" fmla="*/ 0 h 1256539"/>
                  <a:gd name="connsiteX9" fmla="*/ 6452434 w 10451386"/>
                  <a:gd name="connsiteY9" fmla="*/ 0 h 1256539"/>
                  <a:gd name="connsiteX10" fmla="*/ 6827973 w 10451386"/>
                  <a:gd name="connsiteY10" fmla="*/ 0 h 1256539"/>
                  <a:gd name="connsiteX11" fmla="*/ 7305931 w 10451386"/>
                  <a:gd name="connsiteY11" fmla="*/ 0 h 1256539"/>
                  <a:gd name="connsiteX12" fmla="*/ 8193567 w 10451386"/>
                  <a:gd name="connsiteY12" fmla="*/ 0 h 1256539"/>
                  <a:gd name="connsiteX13" fmla="*/ 8569106 w 10451386"/>
                  <a:gd name="connsiteY13" fmla="*/ 0 h 1256539"/>
                  <a:gd name="connsiteX14" fmla="*/ 9047064 w 10451386"/>
                  <a:gd name="connsiteY14" fmla="*/ 0 h 1256539"/>
                  <a:gd name="connsiteX15" fmla="*/ 9627441 w 10451386"/>
                  <a:gd name="connsiteY15" fmla="*/ 0 h 1256539"/>
                  <a:gd name="connsiteX16" fmla="*/ 10241959 w 10451386"/>
                  <a:gd name="connsiteY16" fmla="*/ 0 h 1256539"/>
                  <a:gd name="connsiteX17" fmla="*/ 10451386 w 10451386"/>
                  <a:gd name="connsiteY17" fmla="*/ 209427 h 1256539"/>
                  <a:gd name="connsiteX18" fmla="*/ 10451386 w 10451386"/>
                  <a:gd name="connsiteY18" fmla="*/ 753925 h 1256539"/>
                  <a:gd name="connsiteX19" fmla="*/ 10451386 w 10451386"/>
                  <a:gd name="connsiteY19" fmla="*/ 1256539 h 1256539"/>
                  <a:gd name="connsiteX20" fmla="*/ 10451386 w 10451386"/>
                  <a:gd name="connsiteY20" fmla="*/ 1256539 h 1256539"/>
                  <a:gd name="connsiteX21" fmla="*/ 9871008 w 10451386"/>
                  <a:gd name="connsiteY21" fmla="*/ 1256539 h 1256539"/>
                  <a:gd name="connsiteX22" fmla="*/ 9085791 w 10451386"/>
                  <a:gd name="connsiteY22" fmla="*/ 1256539 h 1256539"/>
                  <a:gd name="connsiteX23" fmla="*/ 8198155 w 10451386"/>
                  <a:gd name="connsiteY23" fmla="*/ 1256539 h 1256539"/>
                  <a:gd name="connsiteX24" fmla="*/ 7412938 w 10451386"/>
                  <a:gd name="connsiteY24" fmla="*/ 1256539 h 1256539"/>
                  <a:gd name="connsiteX25" fmla="*/ 6627721 w 10451386"/>
                  <a:gd name="connsiteY25" fmla="*/ 1256539 h 1256539"/>
                  <a:gd name="connsiteX26" fmla="*/ 5842504 w 10451386"/>
                  <a:gd name="connsiteY26" fmla="*/ 1256539 h 1256539"/>
                  <a:gd name="connsiteX27" fmla="*/ 5159707 w 10451386"/>
                  <a:gd name="connsiteY27" fmla="*/ 1256539 h 1256539"/>
                  <a:gd name="connsiteX28" fmla="*/ 4476910 w 10451386"/>
                  <a:gd name="connsiteY28" fmla="*/ 1256539 h 1256539"/>
                  <a:gd name="connsiteX29" fmla="*/ 3998952 w 10451386"/>
                  <a:gd name="connsiteY29" fmla="*/ 1256539 h 1256539"/>
                  <a:gd name="connsiteX30" fmla="*/ 3520994 w 10451386"/>
                  <a:gd name="connsiteY30" fmla="*/ 1256539 h 1256539"/>
                  <a:gd name="connsiteX31" fmla="*/ 2940616 w 10451386"/>
                  <a:gd name="connsiteY31" fmla="*/ 1256539 h 1256539"/>
                  <a:gd name="connsiteX32" fmla="*/ 2360238 w 10451386"/>
                  <a:gd name="connsiteY32" fmla="*/ 1256539 h 1256539"/>
                  <a:gd name="connsiteX33" fmla="*/ 1779861 w 10451386"/>
                  <a:gd name="connsiteY33" fmla="*/ 1256539 h 1256539"/>
                  <a:gd name="connsiteX34" fmla="*/ 1097063 w 10451386"/>
                  <a:gd name="connsiteY34" fmla="*/ 1256539 h 1256539"/>
                  <a:gd name="connsiteX35" fmla="*/ 209427 w 10451386"/>
                  <a:gd name="connsiteY35" fmla="*/ 1256539 h 1256539"/>
                  <a:gd name="connsiteX36" fmla="*/ 0 w 10451386"/>
                  <a:gd name="connsiteY36" fmla="*/ 1047112 h 1256539"/>
                  <a:gd name="connsiteX37" fmla="*/ 0 w 10451386"/>
                  <a:gd name="connsiteY37" fmla="*/ 523556 h 1256539"/>
                  <a:gd name="connsiteX38" fmla="*/ 0 w 10451386"/>
                  <a:gd name="connsiteY38" fmla="*/ 0 h 1256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0451386" h="1256539" fill="none" extrusionOk="0">
                    <a:moveTo>
                      <a:pt x="0" y="0"/>
                    </a:moveTo>
                    <a:cubicBezTo>
                      <a:pt x="408788" y="29144"/>
                      <a:pt x="554164" y="-22839"/>
                      <a:pt x="887636" y="0"/>
                    </a:cubicBezTo>
                    <a:cubicBezTo>
                      <a:pt x="1221108" y="22839"/>
                      <a:pt x="1345916" y="-6692"/>
                      <a:pt x="1468014" y="0"/>
                    </a:cubicBezTo>
                    <a:cubicBezTo>
                      <a:pt x="1590112" y="6692"/>
                      <a:pt x="1740208" y="-7083"/>
                      <a:pt x="1945972" y="0"/>
                    </a:cubicBezTo>
                    <a:cubicBezTo>
                      <a:pt x="2151736" y="7083"/>
                      <a:pt x="2534777" y="-33197"/>
                      <a:pt x="2731189" y="0"/>
                    </a:cubicBezTo>
                    <a:cubicBezTo>
                      <a:pt x="2927601" y="33197"/>
                      <a:pt x="3267599" y="-19934"/>
                      <a:pt x="3516406" y="0"/>
                    </a:cubicBezTo>
                    <a:cubicBezTo>
                      <a:pt x="3765213" y="19934"/>
                      <a:pt x="3907144" y="-23626"/>
                      <a:pt x="4096784" y="0"/>
                    </a:cubicBezTo>
                    <a:cubicBezTo>
                      <a:pt x="4286424" y="23626"/>
                      <a:pt x="4513776" y="2926"/>
                      <a:pt x="4677161" y="0"/>
                    </a:cubicBezTo>
                    <a:cubicBezTo>
                      <a:pt x="4840546" y="-2926"/>
                      <a:pt x="5168385" y="-27778"/>
                      <a:pt x="5564798" y="0"/>
                    </a:cubicBezTo>
                    <a:cubicBezTo>
                      <a:pt x="5961211" y="27778"/>
                      <a:pt x="6200562" y="28585"/>
                      <a:pt x="6452434" y="0"/>
                    </a:cubicBezTo>
                    <a:cubicBezTo>
                      <a:pt x="6704306" y="-28585"/>
                      <a:pt x="6675390" y="4203"/>
                      <a:pt x="6827973" y="0"/>
                    </a:cubicBezTo>
                    <a:cubicBezTo>
                      <a:pt x="6980556" y="-4203"/>
                      <a:pt x="7162730" y="-22426"/>
                      <a:pt x="7305931" y="0"/>
                    </a:cubicBezTo>
                    <a:cubicBezTo>
                      <a:pt x="7449132" y="22426"/>
                      <a:pt x="8012810" y="-27082"/>
                      <a:pt x="8193567" y="0"/>
                    </a:cubicBezTo>
                    <a:cubicBezTo>
                      <a:pt x="8374324" y="27082"/>
                      <a:pt x="8464783" y="7393"/>
                      <a:pt x="8569106" y="0"/>
                    </a:cubicBezTo>
                    <a:cubicBezTo>
                      <a:pt x="8673429" y="-7393"/>
                      <a:pt x="8839943" y="-16267"/>
                      <a:pt x="9047064" y="0"/>
                    </a:cubicBezTo>
                    <a:cubicBezTo>
                      <a:pt x="9254185" y="16267"/>
                      <a:pt x="9496103" y="5477"/>
                      <a:pt x="9627441" y="0"/>
                    </a:cubicBezTo>
                    <a:cubicBezTo>
                      <a:pt x="9758779" y="-5477"/>
                      <a:pt x="9984894" y="28420"/>
                      <a:pt x="10241959" y="0"/>
                    </a:cubicBezTo>
                    <a:cubicBezTo>
                      <a:pt x="10293163" y="68577"/>
                      <a:pt x="10349984" y="113110"/>
                      <a:pt x="10451386" y="209427"/>
                    </a:cubicBezTo>
                    <a:cubicBezTo>
                      <a:pt x="10433605" y="452277"/>
                      <a:pt x="10429381" y="594834"/>
                      <a:pt x="10451386" y="753925"/>
                    </a:cubicBezTo>
                    <a:cubicBezTo>
                      <a:pt x="10473391" y="913016"/>
                      <a:pt x="10447336" y="1097617"/>
                      <a:pt x="10451386" y="1256539"/>
                    </a:cubicBezTo>
                    <a:lnTo>
                      <a:pt x="10451386" y="1256539"/>
                    </a:lnTo>
                    <a:cubicBezTo>
                      <a:pt x="10305420" y="1253307"/>
                      <a:pt x="10118555" y="1259808"/>
                      <a:pt x="9871008" y="1256539"/>
                    </a:cubicBezTo>
                    <a:cubicBezTo>
                      <a:pt x="9623461" y="1253270"/>
                      <a:pt x="9410973" y="1271883"/>
                      <a:pt x="9085791" y="1256539"/>
                    </a:cubicBezTo>
                    <a:cubicBezTo>
                      <a:pt x="8760609" y="1241195"/>
                      <a:pt x="8478966" y="1225522"/>
                      <a:pt x="8198155" y="1256539"/>
                    </a:cubicBezTo>
                    <a:cubicBezTo>
                      <a:pt x="7917344" y="1287556"/>
                      <a:pt x="7759390" y="1223799"/>
                      <a:pt x="7412938" y="1256539"/>
                    </a:cubicBezTo>
                    <a:cubicBezTo>
                      <a:pt x="7066486" y="1289279"/>
                      <a:pt x="6830080" y="1289264"/>
                      <a:pt x="6627721" y="1256539"/>
                    </a:cubicBezTo>
                    <a:cubicBezTo>
                      <a:pt x="6425362" y="1223814"/>
                      <a:pt x="6197369" y="1269552"/>
                      <a:pt x="5842504" y="1256539"/>
                    </a:cubicBezTo>
                    <a:cubicBezTo>
                      <a:pt x="5487639" y="1243526"/>
                      <a:pt x="5344746" y="1284889"/>
                      <a:pt x="5159707" y="1256539"/>
                    </a:cubicBezTo>
                    <a:cubicBezTo>
                      <a:pt x="4974668" y="1228189"/>
                      <a:pt x="4802407" y="1276735"/>
                      <a:pt x="4476910" y="1256539"/>
                    </a:cubicBezTo>
                    <a:cubicBezTo>
                      <a:pt x="4151413" y="1236343"/>
                      <a:pt x="4150664" y="1251299"/>
                      <a:pt x="3998952" y="1256539"/>
                    </a:cubicBezTo>
                    <a:cubicBezTo>
                      <a:pt x="3847240" y="1261779"/>
                      <a:pt x="3678718" y="1242246"/>
                      <a:pt x="3520994" y="1256539"/>
                    </a:cubicBezTo>
                    <a:cubicBezTo>
                      <a:pt x="3363270" y="1270832"/>
                      <a:pt x="3217031" y="1284332"/>
                      <a:pt x="2940616" y="1256539"/>
                    </a:cubicBezTo>
                    <a:cubicBezTo>
                      <a:pt x="2664201" y="1228746"/>
                      <a:pt x="2486695" y="1229162"/>
                      <a:pt x="2360238" y="1256539"/>
                    </a:cubicBezTo>
                    <a:cubicBezTo>
                      <a:pt x="2233781" y="1283916"/>
                      <a:pt x="1897551" y="1277223"/>
                      <a:pt x="1779861" y="1256539"/>
                    </a:cubicBezTo>
                    <a:cubicBezTo>
                      <a:pt x="1662171" y="1235855"/>
                      <a:pt x="1320388" y="1238290"/>
                      <a:pt x="1097063" y="1256539"/>
                    </a:cubicBezTo>
                    <a:cubicBezTo>
                      <a:pt x="873738" y="1274788"/>
                      <a:pt x="498419" y="1261588"/>
                      <a:pt x="209427" y="1256539"/>
                    </a:cubicBezTo>
                    <a:cubicBezTo>
                      <a:pt x="148164" y="1215242"/>
                      <a:pt x="70605" y="1097385"/>
                      <a:pt x="0" y="1047112"/>
                    </a:cubicBezTo>
                    <a:cubicBezTo>
                      <a:pt x="-14117" y="864038"/>
                      <a:pt x="-1616" y="708558"/>
                      <a:pt x="0" y="523556"/>
                    </a:cubicBezTo>
                    <a:cubicBezTo>
                      <a:pt x="1616" y="338554"/>
                      <a:pt x="-9370" y="111604"/>
                      <a:pt x="0" y="0"/>
                    </a:cubicBezTo>
                    <a:close/>
                  </a:path>
                  <a:path w="10451386" h="1256539" stroke="0" extrusionOk="0">
                    <a:moveTo>
                      <a:pt x="0" y="0"/>
                    </a:moveTo>
                    <a:cubicBezTo>
                      <a:pt x="188474" y="43726"/>
                      <a:pt x="610362" y="-40513"/>
                      <a:pt x="887636" y="0"/>
                    </a:cubicBezTo>
                    <a:cubicBezTo>
                      <a:pt x="1164910" y="40513"/>
                      <a:pt x="1538298" y="37980"/>
                      <a:pt x="1775273" y="0"/>
                    </a:cubicBezTo>
                    <a:cubicBezTo>
                      <a:pt x="2012248" y="-37980"/>
                      <a:pt x="2302698" y="-3535"/>
                      <a:pt x="2662909" y="0"/>
                    </a:cubicBezTo>
                    <a:cubicBezTo>
                      <a:pt x="3023120" y="3535"/>
                      <a:pt x="3057845" y="-23350"/>
                      <a:pt x="3448126" y="0"/>
                    </a:cubicBezTo>
                    <a:cubicBezTo>
                      <a:pt x="3838407" y="23350"/>
                      <a:pt x="3746874" y="-17859"/>
                      <a:pt x="3926084" y="0"/>
                    </a:cubicBezTo>
                    <a:cubicBezTo>
                      <a:pt x="4105294" y="17859"/>
                      <a:pt x="4364547" y="10817"/>
                      <a:pt x="4608882" y="0"/>
                    </a:cubicBezTo>
                    <a:cubicBezTo>
                      <a:pt x="4853217" y="-10817"/>
                      <a:pt x="5123039" y="29966"/>
                      <a:pt x="5394098" y="0"/>
                    </a:cubicBezTo>
                    <a:cubicBezTo>
                      <a:pt x="5665157" y="-29966"/>
                      <a:pt x="5941833" y="39951"/>
                      <a:pt x="6281735" y="0"/>
                    </a:cubicBezTo>
                    <a:cubicBezTo>
                      <a:pt x="6621637" y="-39951"/>
                      <a:pt x="6639902" y="-5893"/>
                      <a:pt x="6862113" y="0"/>
                    </a:cubicBezTo>
                    <a:cubicBezTo>
                      <a:pt x="7084324" y="5893"/>
                      <a:pt x="7389157" y="-4036"/>
                      <a:pt x="7544910" y="0"/>
                    </a:cubicBezTo>
                    <a:cubicBezTo>
                      <a:pt x="7700663" y="4036"/>
                      <a:pt x="7899811" y="7481"/>
                      <a:pt x="8022868" y="0"/>
                    </a:cubicBezTo>
                    <a:cubicBezTo>
                      <a:pt x="8145925" y="-7481"/>
                      <a:pt x="8540235" y="26198"/>
                      <a:pt x="8808085" y="0"/>
                    </a:cubicBezTo>
                    <a:cubicBezTo>
                      <a:pt x="9075935" y="-26198"/>
                      <a:pt x="9333676" y="-3318"/>
                      <a:pt x="9490882" y="0"/>
                    </a:cubicBezTo>
                    <a:cubicBezTo>
                      <a:pt x="9648088" y="3318"/>
                      <a:pt x="10006272" y="-5960"/>
                      <a:pt x="10241959" y="0"/>
                    </a:cubicBezTo>
                    <a:cubicBezTo>
                      <a:pt x="10324676" y="100197"/>
                      <a:pt x="10413259" y="151504"/>
                      <a:pt x="10451386" y="209427"/>
                    </a:cubicBezTo>
                    <a:cubicBezTo>
                      <a:pt x="10475433" y="425665"/>
                      <a:pt x="10453182" y="578087"/>
                      <a:pt x="10451386" y="743454"/>
                    </a:cubicBezTo>
                    <a:cubicBezTo>
                      <a:pt x="10449590" y="908821"/>
                      <a:pt x="10442334" y="1007241"/>
                      <a:pt x="10451386" y="1256539"/>
                    </a:cubicBezTo>
                    <a:lnTo>
                      <a:pt x="10451386" y="1256539"/>
                    </a:lnTo>
                    <a:cubicBezTo>
                      <a:pt x="10331634" y="1245978"/>
                      <a:pt x="10102572" y="1262380"/>
                      <a:pt x="9973428" y="1256539"/>
                    </a:cubicBezTo>
                    <a:cubicBezTo>
                      <a:pt x="9844284" y="1250698"/>
                      <a:pt x="9497205" y="1237672"/>
                      <a:pt x="9188211" y="1256539"/>
                    </a:cubicBezTo>
                    <a:cubicBezTo>
                      <a:pt x="8879217" y="1275406"/>
                      <a:pt x="8681831" y="1263052"/>
                      <a:pt x="8402994" y="1256539"/>
                    </a:cubicBezTo>
                    <a:cubicBezTo>
                      <a:pt x="8124157" y="1250026"/>
                      <a:pt x="7898511" y="1283844"/>
                      <a:pt x="7617777" y="1256539"/>
                    </a:cubicBezTo>
                    <a:cubicBezTo>
                      <a:pt x="7337043" y="1229234"/>
                      <a:pt x="7219207" y="1277957"/>
                      <a:pt x="7037400" y="1256539"/>
                    </a:cubicBezTo>
                    <a:cubicBezTo>
                      <a:pt x="6855593" y="1235121"/>
                      <a:pt x="6602200" y="1234202"/>
                      <a:pt x="6354602" y="1256539"/>
                    </a:cubicBezTo>
                    <a:cubicBezTo>
                      <a:pt x="6107004" y="1278876"/>
                      <a:pt x="5793403" y="1236805"/>
                      <a:pt x="5569386" y="1256539"/>
                    </a:cubicBezTo>
                    <a:cubicBezTo>
                      <a:pt x="5345369" y="1276273"/>
                      <a:pt x="5061976" y="1265740"/>
                      <a:pt x="4784169" y="1256539"/>
                    </a:cubicBezTo>
                    <a:cubicBezTo>
                      <a:pt x="4506362" y="1247338"/>
                      <a:pt x="4526817" y="1245942"/>
                      <a:pt x="4408630" y="1256539"/>
                    </a:cubicBezTo>
                    <a:cubicBezTo>
                      <a:pt x="4290443" y="1267136"/>
                      <a:pt x="4182893" y="1247349"/>
                      <a:pt x="4033092" y="1256539"/>
                    </a:cubicBezTo>
                    <a:cubicBezTo>
                      <a:pt x="3883291" y="1265729"/>
                      <a:pt x="3518725" y="1235925"/>
                      <a:pt x="3145455" y="1256539"/>
                    </a:cubicBezTo>
                    <a:cubicBezTo>
                      <a:pt x="2772185" y="1277153"/>
                      <a:pt x="2859579" y="1250421"/>
                      <a:pt x="2769917" y="1256539"/>
                    </a:cubicBezTo>
                    <a:cubicBezTo>
                      <a:pt x="2680255" y="1262657"/>
                      <a:pt x="2344006" y="1235656"/>
                      <a:pt x="1984700" y="1256539"/>
                    </a:cubicBezTo>
                    <a:cubicBezTo>
                      <a:pt x="1625394" y="1277422"/>
                      <a:pt x="1576853" y="1232759"/>
                      <a:pt x="1301903" y="1256539"/>
                    </a:cubicBezTo>
                    <a:cubicBezTo>
                      <a:pt x="1026953" y="1280319"/>
                      <a:pt x="564283" y="1255069"/>
                      <a:pt x="209427" y="1256539"/>
                    </a:cubicBezTo>
                    <a:cubicBezTo>
                      <a:pt x="157763" y="1184550"/>
                      <a:pt x="106860" y="1142041"/>
                      <a:pt x="0" y="1047112"/>
                    </a:cubicBezTo>
                    <a:cubicBezTo>
                      <a:pt x="6626" y="935722"/>
                      <a:pt x="10225" y="656962"/>
                      <a:pt x="0" y="523556"/>
                    </a:cubicBezTo>
                    <a:cubicBezTo>
                      <a:pt x="-10225" y="390150"/>
                      <a:pt x="5034" y="231100"/>
                      <a:pt x="0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70C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1961435781">
                      <a:prstGeom prst="snip2Diag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>
            <a:extLst>
              <a:ext uri="{FF2B5EF4-FFF2-40B4-BE49-F238E27FC236}">
                <a16:creationId xmlns:a16="http://schemas.microsoft.com/office/drawing/2014/main" id="{3AC886BD-394C-4C41-BF2E-E8B241C4BC2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4961" y="3911742"/>
            <a:ext cx="1154344" cy="86155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64A749A6-D974-4637-ABE3-B91FA985A9E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387" y="2746544"/>
            <a:ext cx="728696" cy="72383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DBD72ED4-ABD3-4554-BD7F-95126537C73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1918" y="2768629"/>
            <a:ext cx="728696" cy="723838"/>
          </a:xfrm>
          <a:prstGeom prst="rect">
            <a:avLst/>
          </a:prstGeom>
        </p:spPr>
      </p:pic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1483173"/>
            <a:ext cx="487363" cy="487363"/>
          </a:xfrm>
          <a:prstGeom prst="rect">
            <a:avLst/>
          </a:prstGeom>
        </p:spPr>
      </p:pic>
      <p:pic>
        <p:nvPicPr>
          <p:cNvPr id="2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9F17C7F-165A-4A87-B86C-9DC5680E0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1" y="2114306"/>
            <a:ext cx="487363" cy="487363"/>
          </a:xfrm>
          <a:prstGeom prst="rect">
            <a:avLst/>
          </a:prstGeom>
        </p:spPr>
      </p:pic>
      <p:pic>
        <p:nvPicPr>
          <p:cNvPr id="3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7D14A83-F7E4-4F50-80F8-B296FE54EE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399302" y="3481776"/>
            <a:ext cx="487363" cy="487363"/>
          </a:xfrm>
          <a:prstGeom prst="rect">
            <a:avLst/>
          </a:prstGeom>
        </p:spPr>
      </p:pic>
      <p:pic>
        <p:nvPicPr>
          <p:cNvPr id="31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FB97FC8-C33D-4B9A-A0F2-E794AB81D69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2419490" y="2798041"/>
            <a:ext cx="487363" cy="487363"/>
          </a:xfrm>
          <a:prstGeom prst="rect">
            <a:avLst/>
          </a:prstGeom>
        </p:spPr>
      </p:pic>
      <p:pic>
        <p:nvPicPr>
          <p:cNvPr id="36" name="Picture 4" descr="Take shower gel kitten, shower gel, cat png | PNGEgg">
            <a:extLst>
              <a:ext uri="{FF2B5EF4-FFF2-40B4-BE49-F238E27FC236}">
                <a16:creationId xmlns:a16="http://schemas.microsoft.com/office/drawing/2014/main" id="{7758A7C5-A620-443F-8697-88369350C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10000" r="90000">
                        <a14:foregroundMark x1="53222" y1="73242" x2="53222" y2="73242"/>
                        <a14:foregroundMark x1="51333" y1="66992" x2="51333" y2="66992"/>
                        <a14:foregroundMark x1="51333" y1="66992" x2="51333" y2="66992"/>
                        <a14:foregroundMark x1="45222" y1="61133" x2="45222" y2="61133"/>
                        <a14:foregroundMark x1="46556" y1="64648" x2="46667" y2="65430"/>
                        <a14:foregroundMark x1="46778" y1="65430" x2="46778" y2="65430"/>
                        <a14:foregroundMark x1="48222" y1="65625" x2="48222" y2="65625"/>
                        <a14:foregroundMark x1="49667" y1="65039" x2="49667" y2="65039"/>
                        <a14:foregroundMark x1="51333" y1="63672" x2="51333" y2="63672"/>
                        <a14:foregroundMark x1="51778" y1="63477" x2="52889" y2="63086"/>
                        <a14:foregroundMark x1="52889" y1="63086" x2="52889" y2="63086"/>
                        <a14:foregroundMark x1="52889" y1="63086" x2="52889" y2="63086"/>
                        <a14:foregroundMark x1="50556" y1="60938" x2="50556" y2="60938"/>
                        <a14:foregroundMark x1="53889" y1="63086" x2="54444" y2="64258"/>
                        <a14:foregroundMark x1="54444" y1="64453" x2="54889" y2="66797"/>
                        <a14:foregroundMark x1="55111" y1="68164" x2="55111" y2="69141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556">
            <a:off x="8823936" y="262127"/>
            <a:ext cx="3735965" cy="2125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5" y="137070"/>
            <a:ext cx="9914293" cy="743298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75B63D-328C-4C2E-9A80-9FBAF2F8597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637" y="3999062"/>
            <a:ext cx="728696" cy="72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2453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09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45D1948-5484-41D0-8143-9F7D29D1ADCC}"/>
              </a:ext>
            </a:extLst>
          </p:cNvPr>
          <p:cNvGrpSpPr/>
          <p:nvPr/>
        </p:nvGrpSpPr>
        <p:grpSpPr>
          <a:xfrm>
            <a:off x="6454984" y="4151668"/>
            <a:ext cx="5241260" cy="1192928"/>
            <a:chOff x="6454984" y="4151668"/>
            <a:chExt cx="5241260" cy="88508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/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5137599"/>
                    <a:gd name="connsiteY0" fmla="*/ 0 h 804153"/>
                    <a:gd name="connsiteX1" fmla="*/ 5003571 w 5137599"/>
                    <a:gd name="connsiteY1" fmla="*/ 0 h 804153"/>
                    <a:gd name="connsiteX2" fmla="*/ 5137599 w 5137599"/>
                    <a:gd name="connsiteY2" fmla="*/ 134028 h 804153"/>
                    <a:gd name="connsiteX3" fmla="*/ 5137599 w 5137599"/>
                    <a:gd name="connsiteY3" fmla="*/ 804153 h 804153"/>
                    <a:gd name="connsiteX4" fmla="*/ 5137599 w 5137599"/>
                    <a:gd name="connsiteY4" fmla="*/ 804153 h 804153"/>
                    <a:gd name="connsiteX5" fmla="*/ 134028 w 5137599"/>
                    <a:gd name="connsiteY5" fmla="*/ 804153 h 804153"/>
                    <a:gd name="connsiteX6" fmla="*/ 0 w 5137599"/>
                    <a:gd name="connsiteY6" fmla="*/ 670125 h 804153"/>
                    <a:gd name="connsiteX7" fmla="*/ 0 w 5137599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37599" h="804153" fill="none" extrusionOk="0">
                      <a:moveTo>
                        <a:pt x="0" y="0"/>
                      </a:moveTo>
                      <a:cubicBezTo>
                        <a:pt x="902515" y="100108"/>
                        <a:pt x="2720629" y="78259"/>
                        <a:pt x="5003571" y="0"/>
                      </a:cubicBezTo>
                      <a:cubicBezTo>
                        <a:pt x="5031553" y="7971"/>
                        <a:pt x="5106873" y="83996"/>
                        <a:pt x="5137599" y="134028"/>
                      </a:cubicBezTo>
                      <a:cubicBezTo>
                        <a:pt x="5121046" y="358864"/>
                        <a:pt x="5183690" y="595876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2640707" y="897047"/>
                        <a:pt x="1623309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5137599" h="804153" stroke="0" extrusionOk="0">
                      <a:moveTo>
                        <a:pt x="0" y="0"/>
                      </a:moveTo>
                      <a:cubicBezTo>
                        <a:pt x="1590818" y="-68008"/>
                        <a:pt x="4427033" y="134610"/>
                        <a:pt x="5003571" y="0"/>
                      </a:cubicBezTo>
                      <a:cubicBezTo>
                        <a:pt x="5052864" y="52113"/>
                        <a:pt x="5115858" y="106654"/>
                        <a:pt x="5137599" y="134028"/>
                      </a:cubicBezTo>
                      <a:cubicBezTo>
                        <a:pt x="5113774" y="363557"/>
                        <a:pt x="5194420" y="488005"/>
                        <a:pt x="5137599" y="804153"/>
                      </a:cubicBezTo>
                      <a:lnTo>
                        <a:pt x="5137599" y="804153"/>
                      </a:lnTo>
                      <a:cubicBezTo>
                        <a:pt x="3379310" y="912724"/>
                        <a:pt x="1767482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𝟔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0" name="Snip Diagonal Corner Rectangle 5">
                  <a:extLst>
                    <a:ext uri="{FF2B5EF4-FFF2-40B4-BE49-F238E27FC236}">
                      <a16:creationId xmlns:a16="http://schemas.microsoft.com/office/drawing/2014/main" id="{5ED24B4C-BBC7-4399-A56F-BB402A5FA93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58645" y="4151668"/>
                  <a:ext cx="5137599" cy="804153"/>
                </a:xfrm>
                <a:custGeom>
                  <a:avLst/>
                  <a:gdLst>
                    <a:gd name="connsiteX0" fmla="*/ 0 w 3947111"/>
                    <a:gd name="connsiteY0" fmla="*/ 0 h 804153"/>
                    <a:gd name="connsiteX1" fmla="*/ 3813083 w 3947111"/>
                    <a:gd name="connsiteY1" fmla="*/ 0 h 804153"/>
                    <a:gd name="connsiteX2" fmla="*/ 3947111 w 3947111"/>
                    <a:gd name="connsiteY2" fmla="*/ 134028 h 804153"/>
                    <a:gd name="connsiteX3" fmla="*/ 3947111 w 3947111"/>
                    <a:gd name="connsiteY3" fmla="*/ 804153 h 804153"/>
                    <a:gd name="connsiteX4" fmla="*/ 3947111 w 3947111"/>
                    <a:gd name="connsiteY4" fmla="*/ 804153 h 804153"/>
                    <a:gd name="connsiteX5" fmla="*/ 134028 w 3947111"/>
                    <a:gd name="connsiteY5" fmla="*/ 804153 h 804153"/>
                    <a:gd name="connsiteX6" fmla="*/ 0 w 3947111"/>
                    <a:gd name="connsiteY6" fmla="*/ 670125 h 804153"/>
                    <a:gd name="connsiteX7" fmla="*/ 0 w 3947111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47111" h="804153" fill="none" extrusionOk="0">
                      <a:moveTo>
                        <a:pt x="0" y="0"/>
                      </a:moveTo>
                      <a:cubicBezTo>
                        <a:pt x="670653" y="100108"/>
                        <a:pt x="2039776" y="78259"/>
                        <a:pt x="3813083" y="0"/>
                      </a:cubicBezTo>
                      <a:cubicBezTo>
                        <a:pt x="3841065" y="7971"/>
                        <a:pt x="3916385" y="83996"/>
                        <a:pt x="3947111" y="134028"/>
                      </a:cubicBezTo>
                      <a:cubicBezTo>
                        <a:pt x="3930558" y="358864"/>
                        <a:pt x="3993202" y="595876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3460987" y="897047"/>
                        <a:pt x="1211308" y="787755"/>
                        <a:pt x="134028" y="804153"/>
                      </a:cubicBezTo>
                      <a:cubicBezTo>
                        <a:pt x="79845" y="765646"/>
                        <a:pt x="8460" y="697742"/>
                        <a:pt x="0" y="670125"/>
                      </a:cubicBezTo>
                      <a:cubicBezTo>
                        <a:pt x="41845" y="362704"/>
                        <a:pt x="-31802" y="100320"/>
                        <a:pt x="0" y="0"/>
                      </a:cubicBezTo>
                      <a:close/>
                    </a:path>
                    <a:path w="3947111" h="804153" stroke="0" extrusionOk="0">
                      <a:moveTo>
                        <a:pt x="0" y="0"/>
                      </a:moveTo>
                      <a:cubicBezTo>
                        <a:pt x="1595574" y="-68008"/>
                        <a:pt x="3239774" y="134610"/>
                        <a:pt x="3813083" y="0"/>
                      </a:cubicBezTo>
                      <a:cubicBezTo>
                        <a:pt x="3862376" y="52113"/>
                        <a:pt x="3925370" y="106654"/>
                        <a:pt x="3947111" y="134028"/>
                      </a:cubicBezTo>
                      <a:cubicBezTo>
                        <a:pt x="3923286" y="363557"/>
                        <a:pt x="4003932" y="488005"/>
                        <a:pt x="3947111" y="804153"/>
                      </a:cubicBezTo>
                      <a:lnTo>
                        <a:pt x="3947111" y="804153"/>
                      </a:lnTo>
                      <a:cubicBezTo>
                        <a:pt x="2848531" y="912724"/>
                        <a:pt x="1861888" y="722165"/>
                        <a:pt x="134028" y="804153"/>
                      </a:cubicBezTo>
                      <a:cubicBezTo>
                        <a:pt x="105330" y="795607"/>
                        <a:pt x="67896" y="722778"/>
                        <a:pt x="0" y="670125"/>
                      </a:cubicBezTo>
                      <a:cubicBezTo>
                        <a:pt x="-39180" y="394807"/>
                        <a:pt x="-58519" y="275825"/>
                        <a:pt x="0" y="0"/>
                      </a:cubicBezTo>
                      <a:close/>
                    </a:path>
                  </a:pathLst>
                </a:custGeom>
                <a:blipFill>
                  <a:blip r:embed="rId6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3580262583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2FD8D84-A470-47E2-8DBD-8BECFC8FD9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822" b="20635" l="58508" r="70672"/>
                      </a14:imgEffect>
                    </a14:imgLayer>
                  </a14:imgProps>
                </a:ext>
              </a:extLst>
            </a:blip>
            <a:srcRect l="56987" t="5095" r="27807" b="77638"/>
            <a:stretch/>
          </p:blipFill>
          <p:spPr>
            <a:xfrm>
              <a:off x="6454984" y="4178215"/>
              <a:ext cx="986391" cy="858538"/>
            </a:xfrm>
            <a:prstGeom prst="rect">
              <a:avLst/>
            </a:prstGeom>
          </p:spPr>
        </p:pic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57FFD40-6748-46CF-87AA-16F58D8DC7FA}"/>
              </a:ext>
            </a:extLst>
          </p:cNvPr>
          <p:cNvGrpSpPr/>
          <p:nvPr/>
        </p:nvGrpSpPr>
        <p:grpSpPr>
          <a:xfrm>
            <a:off x="475519" y="3973564"/>
            <a:ext cx="5321124" cy="1326124"/>
            <a:chOff x="475519" y="3973564"/>
            <a:chExt cx="5321124" cy="97180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/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5321124"/>
                    <a:gd name="connsiteY0" fmla="*/ 0 h 804153"/>
                    <a:gd name="connsiteX1" fmla="*/ 5187096 w 5321124"/>
                    <a:gd name="connsiteY1" fmla="*/ 0 h 804153"/>
                    <a:gd name="connsiteX2" fmla="*/ 5321124 w 5321124"/>
                    <a:gd name="connsiteY2" fmla="*/ 134028 h 804153"/>
                    <a:gd name="connsiteX3" fmla="*/ 5321124 w 5321124"/>
                    <a:gd name="connsiteY3" fmla="*/ 804153 h 804153"/>
                    <a:gd name="connsiteX4" fmla="*/ 5321124 w 5321124"/>
                    <a:gd name="connsiteY4" fmla="*/ 804153 h 804153"/>
                    <a:gd name="connsiteX5" fmla="*/ 134028 w 5321124"/>
                    <a:gd name="connsiteY5" fmla="*/ 804153 h 804153"/>
                    <a:gd name="connsiteX6" fmla="*/ 0 w 5321124"/>
                    <a:gd name="connsiteY6" fmla="*/ 670125 h 804153"/>
                    <a:gd name="connsiteX7" fmla="*/ 0 w 532112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321124" h="804153" fill="none" extrusionOk="0">
                      <a:moveTo>
                        <a:pt x="0" y="0"/>
                      </a:moveTo>
                      <a:cubicBezTo>
                        <a:pt x="1966914" y="80431"/>
                        <a:pt x="4006277" y="119785"/>
                        <a:pt x="5187096" y="0"/>
                      </a:cubicBezTo>
                      <a:cubicBezTo>
                        <a:pt x="5253679" y="65093"/>
                        <a:pt x="5275619" y="68602"/>
                        <a:pt x="5321124" y="134028"/>
                      </a:cubicBezTo>
                      <a:cubicBezTo>
                        <a:pt x="5373628" y="259752"/>
                        <a:pt x="5348154" y="666818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679212" y="942240"/>
                        <a:pt x="1401960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5321124" h="804153" stroke="0" extrusionOk="0">
                      <a:moveTo>
                        <a:pt x="0" y="0"/>
                      </a:moveTo>
                      <a:cubicBezTo>
                        <a:pt x="2577297" y="105876"/>
                        <a:pt x="3908488" y="-102183"/>
                        <a:pt x="5187096" y="0"/>
                      </a:cubicBezTo>
                      <a:cubicBezTo>
                        <a:pt x="5213089" y="23263"/>
                        <a:pt x="5271164" y="107477"/>
                        <a:pt x="5321124" y="134028"/>
                      </a:cubicBezTo>
                      <a:cubicBezTo>
                        <a:pt x="5308275" y="404261"/>
                        <a:pt x="5313587" y="537922"/>
                        <a:pt x="5321124" y="804153"/>
                      </a:cubicBezTo>
                      <a:lnTo>
                        <a:pt x="5321124" y="804153"/>
                      </a:lnTo>
                      <a:cubicBezTo>
                        <a:pt x="3107182" y="946071"/>
                        <a:pt x="1416474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𝟏𝟐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7" name="Snip Diagonal Corner Rectangle 4">
                  <a:extLst>
                    <a:ext uri="{FF2B5EF4-FFF2-40B4-BE49-F238E27FC236}">
                      <a16:creationId xmlns:a16="http://schemas.microsoft.com/office/drawing/2014/main" id="{61C335C8-12CA-44AE-A170-3782DC7294F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5519" y="4108084"/>
                  <a:ext cx="5321124" cy="804153"/>
                </a:xfrm>
                <a:custGeom>
                  <a:avLst/>
                  <a:gdLst>
                    <a:gd name="connsiteX0" fmla="*/ 0 w 4157576"/>
                    <a:gd name="connsiteY0" fmla="*/ 0 h 804153"/>
                    <a:gd name="connsiteX1" fmla="*/ 4023548 w 4157576"/>
                    <a:gd name="connsiteY1" fmla="*/ 0 h 804153"/>
                    <a:gd name="connsiteX2" fmla="*/ 4157576 w 4157576"/>
                    <a:gd name="connsiteY2" fmla="*/ 134028 h 804153"/>
                    <a:gd name="connsiteX3" fmla="*/ 4157576 w 4157576"/>
                    <a:gd name="connsiteY3" fmla="*/ 804153 h 804153"/>
                    <a:gd name="connsiteX4" fmla="*/ 4157576 w 4157576"/>
                    <a:gd name="connsiteY4" fmla="*/ 804153 h 804153"/>
                    <a:gd name="connsiteX5" fmla="*/ 134028 w 4157576"/>
                    <a:gd name="connsiteY5" fmla="*/ 804153 h 804153"/>
                    <a:gd name="connsiteX6" fmla="*/ 0 w 4157576"/>
                    <a:gd name="connsiteY6" fmla="*/ 670125 h 804153"/>
                    <a:gd name="connsiteX7" fmla="*/ 0 w 415757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157576" h="804153" fill="none" extrusionOk="0">
                      <a:moveTo>
                        <a:pt x="0" y="0"/>
                      </a:moveTo>
                      <a:cubicBezTo>
                        <a:pt x="495950" y="80431"/>
                        <a:pt x="3182218" y="119785"/>
                        <a:pt x="4023548" y="0"/>
                      </a:cubicBezTo>
                      <a:cubicBezTo>
                        <a:pt x="4090131" y="65093"/>
                        <a:pt x="4112071" y="68602"/>
                        <a:pt x="4157576" y="134028"/>
                      </a:cubicBezTo>
                      <a:cubicBezTo>
                        <a:pt x="4210080" y="259752"/>
                        <a:pt x="4184606" y="666818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2566963" y="942240"/>
                        <a:pt x="1256786" y="788838"/>
                        <a:pt x="134028" y="804153"/>
                      </a:cubicBezTo>
                      <a:cubicBezTo>
                        <a:pt x="61337" y="746148"/>
                        <a:pt x="46531" y="720613"/>
                        <a:pt x="0" y="670125"/>
                      </a:cubicBezTo>
                      <a:cubicBezTo>
                        <a:pt x="18223" y="531127"/>
                        <a:pt x="-19978" y="292251"/>
                        <a:pt x="0" y="0"/>
                      </a:cubicBezTo>
                      <a:close/>
                    </a:path>
                    <a:path w="4157576" h="804153" stroke="0" extrusionOk="0">
                      <a:moveTo>
                        <a:pt x="0" y="0"/>
                      </a:moveTo>
                      <a:cubicBezTo>
                        <a:pt x="1455624" y="105876"/>
                        <a:pt x="2530547" y="-102183"/>
                        <a:pt x="4023548" y="0"/>
                      </a:cubicBezTo>
                      <a:cubicBezTo>
                        <a:pt x="4049541" y="23263"/>
                        <a:pt x="4107616" y="107477"/>
                        <a:pt x="4157576" y="134028"/>
                      </a:cubicBezTo>
                      <a:cubicBezTo>
                        <a:pt x="4144727" y="404261"/>
                        <a:pt x="4150039" y="537922"/>
                        <a:pt x="4157576" y="804153"/>
                      </a:cubicBezTo>
                      <a:lnTo>
                        <a:pt x="4157576" y="804153"/>
                      </a:lnTo>
                      <a:cubicBezTo>
                        <a:pt x="3717927" y="946071"/>
                        <a:pt x="1679933" y="776724"/>
                        <a:pt x="134028" y="804153"/>
                      </a:cubicBezTo>
                      <a:cubicBezTo>
                        <a:pt x="80745" y="742631"/>
                        <a:pt x="42566" y="691080"/>
                        <a:pt x="0" y="670125"/>
                      </a:cubicBezTo>
                      <a:cubicBezTo>
                        <a:pt x="38978" y="504230"/>
                        <a:pt x="-5621" y="199542"/>
                        <a:pt x="0" y="0"/>
                      </a:cubicBezTo>
                      <a:close/>
                    </a:path>
                  </a:pathLst>
                </a:custGeom>
                <a:blipFill>
                  <a:blip r:embed="rId9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42778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246E7268-8D69-4C9C-B236-EB5EFA7BCC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354" b="20655" l="45187" r="57351"/>
                      </a14:imgEffect>
                    </a14:imgLayer>
                  </a14:imgProps>
                </a:ext>
              </a:extLst>
            </a:blip>
            <a:srcRect l="43666" t="1191" r="41128" b="77182"/>
            <a:stretch/>
          </p:blipFill>
          <p:spPr>
            <a:xfrm>
              <a:off x="515693" y="3973564"/>
              <a:ext cx="891465" cy="971805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AD3FD1F-1B57-45AB-A54C-F12364F696AB}"/>
              </a:ext>
            </a:extLst>
          </p:cNvPr>
          <p:cNvGrpSpPr/>
          <p:nvPr/>
        </p:nvGrpSpPr>
        <p:grpSpPr>
          <a:xfrm>
            <a:off x="6629571" y="2452144"/>
            <a:ext cx="5103962" cy="1288928"/>
            <a:chOff x="6629571" y="2742720"/>
            <a:chExt cx="5103962" cy="99835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/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5103962"/>
                    <a:gd name="connsiteY0" fmla="*/ 0 h 804153"/>
                    <a:gd name="connsiteX1" fmla="*/ 4969934 w 5103962"/>
                    <a:gd name="connsiteY1" fmla="*/ 0 h 804153"/>
                    <a:gd name="connsiteX2" fmla="*/ 5103962 w 5103962"/>
                    <a:gd name="connsiteY2" fmla="*/ 134028 h 804153"/>
                    <a:gd name="connsiteX3" fmla="*/ 5103962 w 5103962"/>
                    <a:gd name="connsiteY3" fmla="*/ 804153 h 804153"/>
                    <a:gd name="connsiteX4" fmla="*/ 5103962 w 5103962"/>
                    <a:gd name="connsiteY4" fmla="*/ 804153 h 804153"/>
                    <a:gd name="connsiteX5" fmla="*/ 134028 w 5103962"/>
                    <a:gd name="connsiteY5" fmla="*/ 804153 h 804153"/>
                    <a:gd name="connsiteX6" fmla="*/ 0 w 5103962"/>
                    <a:gd name="connsiteY6" fmla="*/ 670125 h 804153"/>
                    <a:gd name="connsiteX7" fmla="*/ 0 w 5103962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03962" h="804153" fill="none" extrusionOk="0">
                      <a:moveTo>
                        <a:pt x="0" y="0"/>
                      </a:moveTo>
                      <a:cubicBezTo>
                        <a:pt x="2138214" y="-121042"/>
                        <a:pt x="3558660" y="59404"/>
                        <a:pt x="4969934" y="0"/>
                      </a:cubicBezTo>
                      <a:cubicBezTo>
                        <a:pt x="4994492" y="44024"/>
                        <a:pt x="5047406" y="80702"/>
                        <a:pt x="5103962" y="134028"/>
                      </a:cubicBezTo>
                      <a:cubicBezTo>
                        <a:pt x="5163557" y="410341"/>
                        <a:pt x="5140488" y="635625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280" y="966007"/>
                        <a:pt x="2419145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5103962" h="804153" stroke="0" extrusionOk="0">
                      <a:moveTo>
                        <a:pt x="0" y="0"/>
                      </a:moveTo>
                      <a:cubicBezTo>
                        <a:pt x="1293777" y="11948"/>
                        <a:pt x="4300203" y="-112770"/>
                        <a:pt x="4969934" y="0"/>
                      </a:cubicBezTo>
                      <a:cubicBezTo>
                        <a:pt x="5004261" y="46348"/>
                        <a:pt x="5070625" y="123581"/>
                        <a:pt x="5103962" y="134028"/>
                      </a:cubicBezTo>
                      <a:cubicBezTo>
                        <a:pt x="5065035" y="402143"/>
                        <a:pt x="5087956" y="509804"/>
                        <a:pt x="5103962" y="804153"/>
                      </a:cubicBezTo>
                      <a:lnTo>
                        <a:pt x="5103962" y="804153"/>
                      </a:lnTo>
                      <a:cubicBezTo>
                        <a:pt x="3944037" y="670025"/>
                        <a:pt x="1513915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𝟏𝟎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𝟓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Snip Diagonal Corner Rectangle 3">
                  <a:extLst>
                    <a:ext uri="{FF2B5EF4-FFF2-40B4-BE49-F238E27FC236}">
                      <a16:creationId xmlns:a16="http://schemas.microsoft.com/office/drawing/2014/main" id="{EF44BC25-7DBA-486F-805E-129AA0772749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29571" y="2936919"/>
                  <a:ext cx="5103962" cy="804153"/>
                </a:xfrm>
                <a:custGeom>
                  <a:avLst/>
                  <a:gdLst>
                    <a:gd name="connsiteX0" fmla="*/ 0 w 4875096"/>
                    <a:gd name="connsiteY0" fmla="*/ 0 h 804153"/>
                    <a:gd name="connsiteX1" fmla="*/ 4741068 w 4875096"/>
                    <a:gd name="connsiteY1" fmla="*/ 0 h 804153"/>
                    <a:gd name="connsiteX2" fmla="*/ 4875096 w 4875096"/>
                    <a:gd name="connsiteY2" fmla="*/ 134028 h 804153"/>
                    <a:gd name="connsiteX3" fmla="*/ 4875096 w 4875096"/>
                    <a:gd name="connsiteY3" fmla="*/ 804153 h 804153"/>
                    <a:gd name="connsiteX4" fmla="*/ 4875096 w 4875096"/>
                    <a:gd name="connsiteY4" fmla="*/ 804153 h 804153"/>
                    <a:gd name="connsiteX5" fmla="*/ 134028 w 4875096"/>
                    <a:gd name="connsiteY5" fmla="*/ 804153 h 804153"/>
                    <a:gd name="connsiteX6" fmla="*/ 0 w 4875096"/>
                    <a:gd name="connsiteY6" fmla="*/ 670125 h 804153"/>
                    <a:gd name="connsiteX7" fmla="*/ 0 w 4875096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875096" h="804153" fill="none" extrusionOk="0">
                      <a:moveTo>
                        <a:pt x="0" y="0"/>
                      </a:moveTo>
                      <a:cubicBezTo>
                        <a:pt x="776200" y="-121042"/>
                        <a:pt x="2708009" y="59404"/>
                        <a:pt x="4741068" y="0"/>
                      </a:cubicBezTo>
                      <a:cubicBezTo>
                        <a:pt x="4765626" y="44024"/>
                        <a:pt x="4818540" y="80702"/>
                        <a:pt x="4875096" y="134028"/>
                      </a:cubicBezTo>
                      <a:cubicBezTo>
                        <a:pt x="4934691" y="410341"/>
                        <a:pt x="4911622" y="635625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3677416" y="966007"/>
                        <a:pt x="718202" y="732253"/>
                        <a:pt x="134028" y="804153"/>
                      </a:cubicBezTo>
                      <a:cubicBezTo>
                        <a:pt x="99968" y="763486"/>
                        <a:pt x="26832" y="674012"/>
                        <a:pt x="0" y="670125"/>
                      </a:cubicBezTo>
                      <a:cubicBezTo>
                        <a:pt x="-35495" y="438574"/>
                        <a:pt x="-42538" y="330747"/>
                        <a:pt x="0" y="0"/>
                      </a:cubicBezTo>
                      <a:close/>
                    </a:path>
                    <a:path w="4875096" h="804153" stroke="0" extrusionOk="0">
                      <a:moveTo>
                        <a:pt x="0" y="0"/>
                      </a:moveTo>
                      <a:cubicBezTo>
                        <a:pt x="1307267" y="11948"/>
                        <a:pt x="3678582" y="-112770"/>
                        <a:pt x="4741068" y="0"/>
                      </a:cubicBezTo>
                      <a:cubicBezTo>
                        <a:pt x="4775395" y="46348"/>
                        <a:pt x="4841759" y="123581"/>
                        <a:pt x="4875096" y="134028"/>
                      </a:cubicBezTo>
                      <a:cubicBezTo>
                        <a:pt x="4836169" y="402143"/>
                        <a:pt x="4859090" y="509804"/>
                        <a:pt x="4875096" y="804153"/>
                      </a:cubicBezTo>
                      <a:lnTo>
                        <a:pt x="4875096" y="804153"/>
                      </a:lnTo>
                      <a:cubicBezTo>
                        <a:pt x="4167107" y="670025"/>
                        <a:pt x="2279339" y="909929"/>
                        <a:pt x="134028" y="804153"/>
                      </a:cubicBezTo>
                      <a:cubicBezTo>
                        <a:pt x="80119" y="760450"/>
                        <a:pt x="56293" y="709319"/>
                        <a:pt x="0" y="670125"/>
                      </a:cubicBezTo>
                      <a:cubicBezTo>
                        <a:pt x="13615" y="348872"/>
                        <a:pt x="-47877" y="154687"/>
                        <a:pt x="0" y="0"/>
                      </a:cubicBezTo>
                      <a:close/>
                    </a:path>
                  </a:pathLst>
                </a:custGeom>
                <a:blipFill>
                  <a:blip r:embed="rId11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2594771704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0A54D5F-674B-4463-A2A6-F0A0A745D2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63" b="19464" l="31364" r="43528"/>
                      </a14:imgEffect>
                    </a14:imgLayer>
                  </a14:imgProps>
                </a:ext>
              </a:extLst>
            </a:blip>
            <a:srcRect l="29843" r="54951" b="78373"/>
            <a:stretch/>
          </p:blipFill>
          <p:spPr>
            <a:xfrm>
              <a:off x="6629571" y="2742720"/>
              <a:ext cx="891465" cy="971805"/>
            </a:xfrm>
            <a:prstGeom prst="rect">
              <a:avLst/>
            </a:prstGeom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90C370D1-6169-451F-ACF9-6A28293DEE58}"/>
              </a:ext>
            </a:extLst>
          </p:cNvPr>
          <p:cNvGrpSpPr/>
          <p:nvPr/>
        </p:nvGrpSpPr>
        <p:grpSpPr>
          <a:xfrm>
            <a:off x="146788" y="2411365"/>
            <a:ext cx="5486569" cy="1274322"/>
            <a:chOff x="146788" y="2726343"/>
            <a:chExt cx="5486569" cy="9593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/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solidFill>
                  <a:schemeClr val="bg1">
                    <a:alpha val="93000"/>
                  </a:schemeClr>
                </a:solid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𝟒</m:t>
                            </m:r>
                          </m:num>
                          <m:den>
                            <m:r>
                              <a:rPr kumimoji="0" lang="en-US" sz="32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𝟕</m:t>
                            </m:r>
                            <m:r>
                              <a:rPr kumimoji="0" lang="en-US" sz="3200" b="1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rgbClr val="00206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  <m:t> </m:t>
                            </m:r>
                          </m:den>
                        </m:f>
                      </m:oMath>
                    </m:oMathPara>
                  </a14:m>
                  <a:endParaRPr kumimoji="0" 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1" name="Snip Diagonal Corner Rectangle 2">
                  <a:extLst>
                    <a:ext uri="{FF2B5EF4-FFF2-40B4-BE49-F238E27FC236}">
                      <a16:creationId xmlns:a16="http://schemas.microsoft.com/office/drawing/2014/main" id="{B5549B24-BB92-445A-8F62-1ED3955F8F5B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693" y="2881534"/>
                  <a:ext cx="5117664" cy="804153"/>
                </a:xfrm>
                <a:custGeom>
                  <a:avLst/>
                  <a:gdLst>
                    <a:gd name="connsiteX0" fmla="*/ 0 w 5117664"/>
                    <a:gd name="connsiteY0" fmla="*/ 0 h 804153"/>
                    <a:gd name="connsiteX1" fmla="*/ 4983636 w 5117664"/>
                    <a:gd name="connsiteY1" fmla="*/ 0 h 804153"/>
                    <a:gd name="connsiteX2" fmla="*/ 5117664 w 5117664"/>
                    <a:gd name="connsiteY2" fmla="*/ 134028 h 804153"/>
                    <a:gd name="connsiteX3" fmla="*/ 5117664 w 5117664"/>
                    <a:gd name="connsiteY3" fmla="*/ 804153 h 804153"/>
                    <a:gd name="connsiteX4" fmla="*/ 5117664 w 5117664"/>
                    <a:gd name="connsiteY4" fmla="*/ 804153 h 804153"/>
                    <a:gd name="connsiteX5" fmla="*/ 134028 w 5117664"/>
                    <a:gd name="connsiteY5" fmla="*/ 804153 h 804153"/>
                    <a:gd name="connsiteX6" fmla="*/ 0 w 5117664"/>
                    <a:gd name="connsiteY6" fmla="*/ 670125 h 804153"/>
                    <a:gd name="connsiteX7" fmla="*/ 0 w 5117664"/>
                    <a:gd name="connsiteY7" fmla="*/ 0 h 804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117664" h="804153" fill="none" extrusionOk="0">
                      <a:moveTo>
                        <a:pt x="0" y="0"/>
                      </a:moveTo>
                      <a:cubicBezTo>
                        <a:pt x="2094588" y="44101"/>
                        <a:pt x="3053037" y="-560"/>
                        <a:pt x="4983636" y="0"/>
                      </a:cubicBezTo>
                      <a:cubicBezTo>
                        <a:pt x="5025124" y="39766"/>
                        <a:pt x="5086352" y="96348"/>
                        <a:pt x="5117664" y="134028"/>
                      </a:cubicBezTo>
                      <a:cubicBezTo>
                        <a:pt x="5057507" y="237342"/>
                        <a:pt x="5149967" y="547920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2695357" y="924963"/>
                        <a:pt x="1716920" y="922456"/>
                        <a:pt x="134028" y="804153"/>
                      </a:cubicBezTo>
                      <a:cubicBezTo>
                        <a:pt x="71114" y="756019"/>
                        <a:pt x="52744" y="733239"/>
                        <a:pt x="0" y="670125"/>
                      </a:cubicBezTo>
                      <a:cubicBezTo>
                        <a:pt x="22945" y="525333"/>
                        <a:pt x="13039" y="182914"/>
                        <a:pt x="0" y="0"/>
                      </a:cubicBezTo>
                      <a:close/>
                    </a:path>
                    <a:path w="5117664" h="804153" stroke="0" extrusionOk="0">
                      <a:moveTo>
                        <a:pt x="0" y="0"/>
                      </a:moveTo>
                      <a:cubicBezTo>
                        <a:pt x="2375058" y="-74417"/>
                        <a:pt x="2496022" y="14570"/>
                        <a:pt x="4983636" y="0"/>
                      </a:cubicBezTo>
                      <a:cubicBezTo>
                        <a:pt x="5055979" y="60774"/>
                        <a:pt x="5052461" y="73108"/>
                        <a:pt x="5117664" y="134028"/>
                      </a:cubicBezTo>
                      <a:cubicBezTo>
                        <a:pt x="5062859" y="441961"/>
                        <a:pt x="5111897" y="682757"/>
                        <a:pt x="5117664" y="804153"/>
                      </a:cubicBezTo>
                      <a:lnTo>
                        <a:pt x="5117664" y="804153"/>
                      </a:lnTo>
                      <a:cubicBezTo>
                        <a:pt x="3017441" y="867611"/>
                        <a:pt x="2570368" y="681997"/>
                        <a:pt x="134028" y="804153"/>
                      </a:cubicBezTo>
                      <a:cubicBezTo>
                        <a:pt x="109264" y="762865"/>
                        <a:pt x="45757" y="729162"/>
                        <a:pt x="0" y="670125"/>
                      </a:cubicBezTo>
                      <a:cubicBezTo>
                        <a:pt x="1015" y="479755"/>
                        <a:pt x="58641" y="321570"/>
                        <a:pt x="0" y="0"/>
                      </a:cubicBezTo>
                      <a:close/>
                    </a:path>
                  </a:pathLst>
                </a:custGeom>
                <a:blipFill>
                  <a:blip r:embed="rId13"/>
                  <a:stretch>
                    <a:fillRect/>
                  </a:stretch>
                </a:blipFill>
                <a:ln w="50800" cmpd="sng">
                  <a:solidFill>
                    <a:srgbClr val="002060"/>
                  </a:solidFill>
                  <a:prstDash val="sysDash"/>
                  <a:extLst>
                    <a:ext uri="{C807C97D-BFC1-408E-A445-0C87EB9F89A2}">
                      <ask:lineSketchStyleProps xmlns:ask="http://schemas.microsoft.com/office/drawing/2018/sketchyshapes" xmlns="" sd="4142424646">
                        <a:prstGeom prst="snip2DiagRect">
                          <a:avLst/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E645F11-6182-4318-B28F-EB984603DCC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2150" b="19450" l="2950" r="27650">
                          <a14:foregroundMark x1="27650" y1="18050" x2="27650" y2="18050"/>
                        </a14:backgroundRemoval>
                      </a14:imgEffect>
                    </a14:imgLayer>
                  </a14:imgProps>
                </a:ext>
              </a:extLst>
            </a:blip>
            <a:srcRect r="70171" b="78373"/>
            <a:stretch/>
          </p:blipFill>
          <p:spPr>
            <a:xfrm>
              <a:off x="146788" y="2726343"/>
              <a:ext cx="1185869" cy="919186"/>
            </a:xfrm>
            <a:prstGeom prst="rect">
              <a:avLst/>
            </a:prstGeom>
          </p:spPr>
        </p:pic>
      </p:grpSp>
      <p:pic>
        <p:nvPicPr>
          <p:cNvPr id="28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3EC4EF8-8C79-4B98-88E2-897C2B9526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54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725ACAF8-2059-45F0-9514-DE4F86FC8F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/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309576 h 1857416"/>
                  <a:gd name="connsiteX1" fmla="*/ 309576 w 9369595"/>
                  <a:gd name="connsiteY1" fmla="*/ 0 h 1857416"/>
                  <a:gd name="connsiteX2" fmla="*/ 1157696 w 9369595"/>
                  <a:gd name="connsiteY2" fmla="*/ 0 h 1857416"/>
                  <a:gd name="connsiteX3" fmla="*/ 1743302 w 9369595"/>
                  <a:gd name="connsiteY3" fmla="*/ 0 h 1857416"/>
                  <a:gd name="connsiteX4" fmla="*/ 2416413 w 9369595"/>
                  <a:gd name="connsiteY4" fmla="*/ 0 h 1857416"/>
                  <a:gd name="connsiteX5" fmla="*/ 3002020 w 9369595"/>
                  <a:gd name="connsiteY5" fmla="*/ 0 h 1857416"/>
                  <a:gd name="connsiteX6" fmla="*/ 3762635 w 9369595"/>
                  <a:gd name="connsiteY6" fmla="*/ 0 h 1857416"/>
                  <a:gd name="connsiteX7" fmla="*/ 4348242 w 9369595"/>
                  <a:gd name="connsiteY7" fmla="*/ 0 h 1857416"/>
                  <a:gd name="connsiteX8" fmla="*/ 5021353 w 9369595"/>
                  <a:gd name="connsiteY8" fmla="*/ 0 h 1857416"/>
                  <a:gd name="connsiteX9" fmla="*/ 5431951 w 9369595"/>
                  <a:gd name="connsiteY9" fmla="*/ 0 h 1857416"/>
                  <a:gd name="connsiteX10" fmla="*/ 6105062 w 9369595"/>
                  <a:gd name="connsiteY10" fmla="*/ 0 h 1857416"/>
                  <a:gd name="connsiteX11" fmla="*/ 6778173 w 9369595"/>
                  <a:gd name="connsiteY11" fmla="*/ 0 h 1857416"/>
                  <a:gd name="connsiteX12" fmla="*/ 7363779 w 9369595"/>
                  <a:gd name="connsiteY12" fmla="*/ 0 h 1857416"/>
                  <a:gd name="connsiteX13" fmla="*/ 7949386 w 9369595"/>
                  <a:gd name="connsiteY13" fmla="*/ 0 h 1857416"/>
                  <a:gd name="connsiteX14" fmla="*/ 9060019 w 9369595"/>
                  <a:gd name="connsiteY14" fmla="*/ 0 h 1857416"/>
                  <a:gd name="connsiteX15" fmla="*/ 9369595 w 9369595"/>
                  <a:gd name="connsiteY15" fmla="*/ 309576 h 1857416"/>
                  <a:gd name="connsiteX16" fmla="*/ 9369595 w 9369595"/>
                  <a:gd name="connsiteY16" fmla="*/ 903943 h 1857416"/>
                  <a:gd name="connsiteX17" fmla="*/ 9369595 w 9369595"/>
                  <a:gd name="connsiteY17" fmla="*/ 1547840 h 1857416"/>
                  <a:gd name="connsiteX18" fmla="*/ 9060019 w 9369595"/>
                  <a:gd name="connsiteY18" fmla="*/ 1857416 h 1857416"/>
                  <a:gd name="connsiteX19" fmla="*/ 8649421 w 9369595"/>
                  <a:gd name="connsiteY19" fmla="*/ 1857416 h 1857416"/>
                  <a:gd name="connsiteX20" fmla="*/ 7976310 w 9369595"/>
                  <a:gd name="connsiteY20" fmla="*/ 1857416 h 1857416"/>
                  <a:gd name="connsiteX21" fmla="*/ 7565713 w 9369595"/>
                  <a:gd name="connsiteY21" fmla="*/ 1857416 h 1857416"/>
                  <a:gd name="connsiteX22" fmla="*/ 6892602 w 9369595"/>
                  <a:gd name="connsiteY22" fmla="*/ 1857416 h 1857416"/>
                  <a:gd name="connsiteX23" fmla="*/ 6482004 w 9369595"/>
                  <a:gd name="connsiteY23" fmla="*/ 1857416 h 1857416"/>
                  <a:gd name="connsiteX24" fmla="*/ 5633884 w 9369595"/>
                  <a:gd name="connsiteY24" fmla="*/ 1857416 h 1857416"/>
                  <a:gd name="connsiteX25" fmla="*/ 4873269 w 9369595"/>
                  <a:gd name="connsiteY25" fmla="*/ 1857416 h 1857416"/>
                  <a:gd name="connsiteX26" fmla="*/ 4200158 w 9369595"/>
                  <a:gd name="connsiteY26" fmla="*/ 1857416 h 1857416"/>
                  <a:gd name="connsiteX27" fmla="*/ 3789560 w 9369595"/>
                  <a:gd name="connsiteY27" fmla="*/ 1857416 h 1857416"/>
                  <a:gd name="connsiteX28" fmla="*/ 2941440 w 9369595"/>
                  <a:gd name="connsiteY28" fmla="*/ 1857416 h 1857416"/>
                  <a:gd name="connsiteX29" fmla="*/ 2093320 w 9369595"/>
                  <a:gd name="connsiteY29" fmla="*/ 1857416 h 1857416"/>
                  <a:gd name="connsiteX30" fmla="*/ 1245200 w 9369595"/>
                  <a:gd name="connsiteY30" fmla="*/ 1857416 h 1857416"/>
                  <a:gd name="connsiteX31" fmla="*/ 309576 w 9369595"/>
                  <a:gd name="connsiteY31" fmla="*/ 1857416 h 1857416"/>
                  <a:gd name="connsiteX32" fmla="*/ 0 w 9369595"/>
                  <a:gd name="connsiteY32" fmla="*/ 1547840 h 1857416"/>
                  <a:gd name="connsiteX33" fmla="*/ 0 w 9369595"/>
                  <a:gd name="connsiteY33" fmla="*/ 928708 h 1857416"/>
                  <a:gd name="connsiteX34" fmla="*/ 0 w 9369595"/>
                  <a:gd name="connsiteY34" fmla="*/ 309576 h 1857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857416" fill="none" extrusionOk="0">
                    <a:moveTo>
                      <a:pt x="0" y="309576"/>
                    </a:moveTo>
                    <a:cubicBezTo>
                      <a:pt x="15270" y="130371"/>
                      <a:pt x="131691" y="11142"/>
                      <a:pt x="309576" y="0"/>
                    </a:cubicBezTo>
                    <a:cubicBezTo>
                      <a:pt x="590666" y="9561"/>
                      <a:pt x="801460" y="-28050"/>
                      <a:pt x="1157696" y="0"/>
                    </a:cubicBezTo>
                    <a:cubicBezTo>
                      <a:pt x="1513932" y="28050"/>
                      <a:pt x="1526834" y="-17323"/>
                      <a:pt x="1743302" y="0"/>
                    </a:cubicBezTo>
                    <a:cubicBezTo>
                      <a:pt x="1959770" y="17323"/>
                      <a:pt x="2192814" y="12740"/>
                      <a:pt x="2416413" y="0"/>
                    </a:cubicBezTo>
                    <a:cubicBezTo>
                      <a:pt x="2640012" y="-12740"/>
                      <a:pt x="2831799" y="25459"/>
                      <a:pt x="3002020" y="0"/>
                    </a:cubicBezTo>
                    <a:cubicBezTo>
                      <a:pt x="3172241" y="-25459"/>
                      <a:pt x="3469769" y="33003"/>
                      <a:pt x="3762635" y="0"/>
                    </a:cubicBezTo>
                    <a:cubicBezTo>
                      <a:pt x="4055502" y="-33003"/>
                      <a:pt x="4156923" y="3124"/>
                      <a:pt x="4348242" y="0"/>
                    </a:cubicBezTo>
                    <a:cubicBezTo>
                      <a:pt x="4539561" y="-3124"/>
                      <a:pt x="4866829" y="11555"/>
                      <a:pt x="5021353" y="0"/>
                    </a:cubicBezTo>
                    <a:cubicBezTo>
                      <a:pt x="5175877" y="-11555"/>
                      <a:pt x="5332513" y="16633"/>
                      <a:pt x="5431951" y="0"/>
                    </a:cubicBezTo>
                    <a:cubicBezTo>
                      <a:pt x="5531389" y="-16633"/>
                      <a:pt x="5863704" y="32182"/>
                      <a:pt x="6105062" y="0"/>
                    </a:cubicBezTo>
                    <a:cubicBezTo>
                      <a:pt x="6346420" y="-32182"/>
                      <a:pt x="6451825" y="-6138"/>
                      <a:pt x="6778173" y="0"/>
                    </a:cubicBezTo>
                    <a:cubicBezTo>
                      <a:pt x="7104521" y="6138"/>
                      <a:pt x="7174424" y="5934"/>
                      <a:pt x="7363779" y="0"/>
                    </a:cubicBezTo>
                    <a:cubicBezTo>
                      <a:pt x="7553134" y="-5934"/>
                      <a:pt x="7733751" y="2238"/>
                      <a:pt x="7949386" y="0"/>
                    </a:cubicBezTo>
                    <a:cubicBezTo>
                      <a:pt x="8165021" y="-2238"/>
                      <a:pt x="8835132" y="16535"/>
                      <a:pt x="9060019" y="0"/>
                    </a:cubicBezTo>
                    <a:cubicBezTo>
                      <a:pt x="9224473" y="33423"/>
                      <a:pt x="9345803" y="169107"/>
                      <a:pt x="9369595" y="309576"/>
                    </a:cubicBezTo>
                    <a:cubicBezTo>
                      <a:pt x="9359906" y="515808"/>
                      <a:pt x="9347739" y="614850"/>
                      <a:pt x="9369595" y="903943"/>
                    </a:cubicBezTo>
                    <a:cubicBezTo>
                      <a:pt x="9391451" y="1193036"/>
                      <a:pt x="9342241" y="1293974"/>
                      <a:pt x="9369595" y="1547840"/>
                    </a:cubicBezTo>
                    <a:cubicBezTo>
                      <a:pt x="9371115" y="1705317"/>
                      <a:pt x="9226645" y="1883047"/>
                      <a:pt x="9060019" y="1857416"/>
                    </a:cubicBezTo>
                    <a:cubicBezTo>
                      <a:pt x="8877147" y="1839671"/>
                      <a:pt x="8775120" y="1837612"/>
                      <a:pt x="8649421" y="1857416"/>
                    </a:cubicBezTo>
                    <a:cubicBezTo>
                      <a:pt x="8523722" y="1877220"/>
                      <a:pt x="8243362" y="1855811"/>
                      <a:pt x="7976310" y="1857416"/>
                    </a:cubicBezTo>
                    <a:cubicBezTo>
                      <a:pt x="7709258" y="1859021"/>
                      <a:pt x="7679184" y="1844267"/>
                      <a:pt x="7565713" y="1857416"/>
                    </a:cubicBezTo>
                    <a:cubicBezTo>
                      <a:pt x="7452242" y="1870565"/>
                      <a:pt x="7090074" y="1842059"/>
                      <a:pt x="6892602" y="1857416"/>
                    </a:cubicBezTo>
                    <a:cubicBezTo>
                      <a:pt x="6695130" y="1872773"/>
                      <a:pt x="6573092" y="1854814"/>
                      <a:pt x="6482004" y="1857416"/>
                    </a:cubicBezTo>
                    <a:cubicBezTo>
                      <a:pt x="6390916" y="1860018"/>
                      <a:pt x="5843696" y="1831477"/>
                      <a:pt x="5633884" y="1857416"/>
                    </a:cubicBezTo>
                    <a:cubicBezTo>
                      <a:pt x="5424072" y="1883355"/>
                      <a:pt x="5079463" y="1832860"/>
                      <a:pt x="4873269" y="1857416"/>
                    </a:cubicBezTo>
                    <a:cubicBezTo>
                      <a:pt x="4667075" y="1881972"/>
                      <a:pt x="4356556" y="1841663"/>
                      <a:pt x="4200158" y="1857416"/>
                    </a:cubicBezTo>
                    <a:cubicBezTo>
                      <a:pt x="4043760" y="1873169"/>
                      <a:pt x="3915961" y="1844537"/>
                      <a:pt x="3789560" y="1857416"/>
                    </a:cubicBezTo>
                    <a:cubicBezTo>
                      <a:pt x="3663159" y="1870295"/>
                      <a:pt x="3144332" y="1842144"/>
                      <a:pt x="2941440" y="1857416"/>
                    </a:cubicBezTo>
                    <a:cubicBezTo>
                      <a:pt x="2738548" y="1872688"/>
                      <a:pt x="2372824" y="1818595"/>
                      <a:pt x="2093320" y="1857416"/>
                    </a:cubicBezTo>
                    <a:cubicBezTo>
                      <a:pt x="1813816" y="1896237"/>
                      <a:pt x="1577457" y="1850915"/>
                      <a:pt x="1245200" y="1857416"/>
                    </a:cubicBezTo>
                    <a:cubicBezTo>
                      <a:pt x="912943" y="1863917"/>
                      <a:pt x="646716" y="1864840"/>
                      <a:pt x="309576" y="1857416"/>
                    </a:cubicBezTo>
                    <a:cubicBezTo>
                      <a:pt x="136601" y="1873513"/>
                      <a:pt x="16890" y="1750215"/>
                      <a:pt x="0" y="1547840"/>
                    </a:cubicBezTo>
                    <a:cubicBezTo>
                      <a:pt x="-3765" y="1273556"/>
                      <a:pt x="2373" y="1132062"/>
                      <a:pt x="0" y="928708"/>
                    </a:cubicBezTo>
                    <a:cubicBezTo>
                      <a:pt x="-2373" y="725354"/>
                      <a:pt x="-10247" y="571951"/>
                      <a:pt x="0" y="309576"/>
                    </a:cubicBezTo>
                    <a:close/>
                  </a:path>
                  <a:path w="9369595" h="1857416" stroke="0" extrusionOk="0">
                    <a:moveTo>
                      <a:pt x="0" y="309576"/>
                    </a:moveTo>
                    <a:cubicBezTo>
                      <a:pt x="-19183" y="139905"/>
                      <a:pt x="152260" y="-38970"/>
                      <a:pt x="309576" y="0"/>
                    </a:cubicBezTo>
                    <a:cubicBezTo>
                      <a:pt x="410351" y="4873"/>
                      <a:pt x="659668" y="3679"/>
                      <a:pt x="807678" y="0"/>
                    </a:cubicBezTo>
                    <a:cubicBezTo>
                      <a:pt x="955688" y="-3679"/>
                      <a:pt x="1082129" y="18669"/>
                      <a:pt x="1218276" y="0"/>
                    </a:cubicBezTo>
                    <a:cubicBezTo>
                      <a:pt x="1354423" y="-18669"/>
                      <a:pt x="1713932" y="-958"/>
                      <a:pt x="2066396" y="0"/>
                    </a:cubicBezTo>
                    <a:cubicBezTo>
                      <a:pt x="2418860" y="958"/>
                      <a:pt x="2274849" y="17608"/>
                      <a:pt x="2476993" y="0"/>
                    </a:cubicBezTo>
                    <a:cubicBezTo>
                      <a:pt x="2679137" y="-17608"/>
                      <a:pt x="2843969" y="27230"/>
                      <a:pt x="3062600" y="0"/>
                    </a:cubicBezTo>
                    <a:cubicBezTo>
                      <a:pt x="3281231" y="-27230"/>
                      <a:pt x="3447116" y="21430"/>
                      <a:pt x="3823215" y="0"/>
                    </a:cubicBezTo>
                    <a:cubicBezTo>
                      <a:pt x="4199314" y="-21430"/>
                      <a:pt x="4242728" y="-24747"/>
                      <a:pt x="4496326" y="0"/>
                    </a:cubicBezTo>
                    <a:cubicBezTo>
                      <a:pt x="4749924" y="24747"/>
                      <a:pt x="4875923" y="20059"/>
                      <a:pt x="4994429" y="0"/>
                    </a:cubicBezTo>
                    <a:cubicBezTo>
                      <a:pt x="5112935" y="-20059"/>
                      <a:pt x="5507665" y="13585"/>
                      <a:pt x="5842548" y="0"/>
                    </a:cubicBezTo>
                    <a:cubicBezTo>
                      <a:pt x="6177431" y="-13585"/>
                      <a:pt x="6380148" y="-13962"/>
                      <a:pt x="6603164" y="0"/>
                    </a:cubicBezTo>
                    <a:cubicBezTo>
                      <a:pt x="6826180" y="13962"/>
                      <a:pt x="7177487" y="-6866"/>
                      <a:pt x="7451284" y="0"/>
                    </a:cubicBezTo>
                    <a:cubicBezTo>
                      <a:pt x="7725081" y="6866"/>
                      <a:pt x="7834479" y="1279"/>
                      <a:pt x="8036890" y="0"/>
                    </a:cubicBezTo>
                    <a:cubicBezTo>
                      <a:pt x="8239301" y="-1279"/>
                      <a:pt x="8337892" y="12207"/>
                      <a:pt x="8447488" y="0"/>
                    </a:cubicBezTo>
                    <a:cubicBezTo>
                      <a:pt x="8557084" y="-12207"/>
                      <a:pt x="8864291" y="17116"/>
                      <a:pt x="9060019" y="0"/>
                    </a:cubicBezTo>
                    <a:cubicBezTo>
                      <a:pt x="9234900" y="-5072"/>
                      <a:pt x="9400783" y="152168"/>
                      <a:pt x="9369595" y="309576"/>
                    </a:cubicBezTo>
                    <a:cubicBezTo>
                      <a:pt x="9383799" y="540881"/>
                      <a:pt x="9365765" y="721921"/>
                      <a:pt x="9369595" y="928708"/>
                    </a:cubicBezTo>
                    <a:cubicBezTo>
                      <a:pt x="9373425" y="1135495"/>
                      <a:pt x="9366125" y="1328331"/>
                      <a:pt x="9369595" y="1547840"/>
                    </a:cubicBezTo>
                    <a:cubicBezTo>
                      <a:pt x="9374643" y="1727947"/>
                      <a:pt x="9221363" y="1859992"/>
                      <a:pt x="9060019" y="1857416"/>
                    </a:cubicBezTo>
                    <a:cubicBezTo>
                      <a:pt x="8930477" y="1867896"/>
                      <a:pt x="8784841" y="1864986"/>
                      <a:pt x="8649421" y="1857416"/>
                    </a:cubicBezTo>
                    <a:cubicBezTo>
                      <a:pt x="8514001" y="1849846"/>
                      <a:pt x="8368575" y="1850045"/>
                      <a:pt x="8151319" y="1857416"/>
                    </a:cubicBezTo>
                    <a:cubicBezTo>
                      <a:pt x="7934063" y="1864787"/>
                      <a:pt x="7777269" y="1834487"/>
                      <a:pt x="7565713" y="1857416"/>
                    </a:cubicBezTo>
                    <a:cubicBezTo>
                      <a:pt x="7354157" y="1880345"/>
                      <a:pt x="7189431" y="1883136"/>
                      <a:pt x="6892602" y="1857416"/>
                    </a:cubicBezTo>
                    <a:cubicBezTo>
                      <a:pt x="6595773" y="1831696"/>
                      <a:pt x="6381624" y="1832916"/>
                      <a:pt x="6219491" y="1857416"/>
                    </a:cubicBezTo>
                    <a:cubicBezTo>
                      <a:pt x="6057358" y="1881916"/>
                      <a:pt x="5706488" y="1865990"/>
                      <a:pt x="5546380" y="1857416"/>
                    </a:cubicBezTo>
                    <a:cubicBezTo>
                      <a:pt x="5386272" y="1848842"/>
                      <a:pt x="5248398" y="1866489"/>
                      <a:pt x="4960773" y="1857416"/>
                    </a:cubicBezTo>
                    <a:cubicBezTo>
                      <a:pt x="4673148" y="1848343"/>
                      <a:pt x="4713145" y="1860804"/>
                      <a:pt x="4550175" y="1857416"/>
                    </a:cubicBezTo>
                    <a:cubicBezTo>
                      <a:pt x="4387205" y="1854028"/>
                      <a:pt x="4154200" y="1839994"/>
                      <a:pt x="3877064" y="1857416"/>
                    </a:cubicBezTo>
                    <a:cubicBezTo>
                      <a:pt x="3599928" y="1874838"/>
                      <a:pt x="3310797" y="1834241"/>
                      <a:pt x="3116449" y="1857416"/>
                    </a:cubicBezTo>
                    <a:cubicBezTo>
                      <a:pt x="2922102" y="1880591"/>
                      <a:pt x="2858271" y="1837360"/>
                      <a:pt x="2618347" y="1857416"/>
                    </a:cubicBezTo>
                    <a:cubicBezTo>
                      <a:pt x="2378423" y="1877472"/>
                      <a:pt x="2178751" y="1839106"/>
                      <a:pt x="1770227" y="1857416"/>
                    </a:cubicBezTo>
                    <a:cubicBezTo>
                      <a:pt x="1361703" y="1875726"/>
                      <a:pt x="1402163" y="1868520"/>
                      <a:pt x="1184620" y="1857416"/>
                    </a:cubicBezTo>
                    <a:cubicBezTo>
                      <a:pt x="967077" y="1846312"/>
                      <a:pt x="505252" y="1893304"/>
                      <a:pt x="309576" y="1857416"/>
                    </a:cubicBezTo>
                    <a:cubicBezTo>
                      <a:pt x="165843" y="1830155"/>
                      <a:pt x="19414" y="1726721"/>
                      <a:pt x="0" y="1547840"/>
                    </a:cubicBezTo>
                    <a:cubicBezTo>
                      <a:pt x="12248" y="1344900"/>
                      <a:pt x="7498" y="1040613"/>
                      <a:pt x="0" y="903943"/>
                    </a:cubicBezTo>
                    <a:cubicBezTo>
                      <a:pt x="-7498" y="767273"/>
                      <a:pt x="3594" y="443150"/>
                      <a:pt x="0" y="309576"/>
                    </a:cubicBezTo>
                    <a:close/>
                  </a:path>
                </a:pathLst>
              </a:custGeom>
              <a:solidFill>
                <a:srgbClr val="F9E3E6">
                  <a:alpha val="93000"/>
                </a:srgbClr>
              </a:solid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𝟑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 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+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206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m:t>𝟒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Times New Roman" panose="02020603050405020304" pitchFamily="18" charset="0"/>
                        </a:rPr>
                        <m:t>=?</m:t>
                      </m:r>
                    </m:oMath>
                  </m:oMathPara>
                </a14:m>
                <a:endPara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9" name="Snip Diagonal Corner Rectangle 1">
                <a:extLst>
                  <a:ext uri="{FF2B5EF4-FFF2-40B4-BE49-F238E27FC236}">
                    <a16:creationId xmlns:a16="http://schemas.microsoft.com/office/drawing/2014/main" id="{8DB0732B-0E52-4812-B8DB-E843A2C7833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845" y="91394"/>
                <a:ext cx="9369595" cy="1857416"/>
              </a:xfrm>
              <a:custGeom>
                <a:avLst/>
                <a:gdLst>
                  <a:gd name="connsiteX0" fmla="*/ 0 w 9369595"/>
                  <a:gd name="connsiteY0" fmla="*/ 213550 h 1281272"/>
                  <a:gd name="connsiteX1" fmla="*/ 213550 w 9369595"/>
                  <a:gd name="connsiteY1" fmla="*/ 0 h 1281272"/>
                  <a:gd name="connsiteX2" fmla="*/ 1080284 w 9369595"/>
                  <a:gd name="connsiteY2" fmla="*/ 0 h 1281272"/>
                  <a:gd name="connsiteX3" fmla="*/ 1678743 w 9369595"/>
                  <a:gd name="connsiteY3" fmla="*/ 0 h 1281272"/>
                  <a:gd name="connsiteX4" fmla="*/ 2366628 w 9369595"/>
                  <a:gd name="connsiteY4" fmla="*/ 0 h 1281272"/>
                  <a:gd name="connsiteX5" fmla="*/ 2965087 w 9369595"/>
                  <a:gd name="connsiteY5" fmla="*/ 0 h 1281272"/>
                  <a:gd name="connsiteX6" fmla="*/ 3742396 w 9369595"/>
                  <a:gd name="connsiteY6" fmla="*/ 0 h 1281272"/>
                  <a:gd name="connsiteX7" fmla="*/ 4340855 w 9369595"/>
                  <a:gd name="connsiteY7" fmla="*/ 0 h 1281272"/>
                  <a:gd name="connsiteX8" fmla="*/ 5028740 w 9369595"/>
                  <a:gd name="connsiteY8" fmla="*/ 0 h 1281272"/>
                  <a:gd name="connsiteX9" fmla="*/ 5448349 w 9369595"/>
                  <a:gd name="connsiteY9" fmla="*/ 0 h 1281272"/>
                  <a:gd name="connsiteX10" fmla="*/ 6136233 w 9369595"/>
                  <a:gd name="connsiteY10" fmla="*/ 0 h 1281272"/>
                  <a:gd name="connsiteX11" fmla="*/ 6824117 w 9369595"/>
                  <a:gd name="connsiteY11" fmla="*/ 0 h 1281272"/>
                  <a:gd name="connsiteX12" fmla="*/ 7422577 w 9369595"/>
                  <a:gd name="connsiteY12" fmla="*/ 0 h 1281272"/>
                  <a:gd name="connsiteX13" fmla="*/ 8021036 w 9369595"/>
                  <a:gd name="connsiteY13" fmla="*/ 0 h 1281272"/>
                  <a:gd name="connsiteX14" fmla="*/ 9156045 w 9369595"/>
                  <a:gd name="connsiteY14" fmla="*/ 0 h 1281272"/>
                  <a:gd name="connsiteX15" fmla="*/ 9369595 w 9369595"/>
                  <a:gd name="connsiteY15" fmla="*/ 213550 h 1281272"/>
                  <a:gd name="connsiteX16" fmla="*/ 9369595 w 9369595"/>
                  <a:gd name="connsiteY16" fmla="*/ 623553 h 1281272"/>
                  <a:gd name="connsiteX17" fmla="*/ 9369595 w 9369595"/>
                  <a:gd name="connsiteY17" fmla="*/ 1067722 h 1281272"/>
                  <a:gd name="connsiteX18" fmla="*/ 9156045 w 9369595"/>
                  <a:gd name="connsiteY18" fmla="*/ 1281272 h 1281272"/>
                  <a:gd name="connsiteX19" fmla="*/ 8736436 w 9369595"/>
                  <a:gd name="connsiteY19" fmla="*/ 1281272 h 1281272"/>
                  <a:gd name="connsiteX20" fmla="*/ 8048551 w 9369595"/>
                  <a:gd name="connsiteY20" fmla="*/ 1281272 h 1281272"/>
                  <a:gd name="connsiteX21" fmla="*/ 7628942 w 9369595"/>
                  <a:gd name="connsiteY21" fmla="*/ 1281272 h 1281272"/>
                  <a:gd name="connsiteX22" fmla="*/ 6941058 w 9369595"/>
                  <a:gd name="connsiteY22" fmla="*/ 1281272 h 1281272"/>
                  <a:gd name="connsiteX23" fmla="*/ 6521448 w 9369595"/>
                  <a:gd name="connsiteY23" fmla="*/ 1281272 h 1281272"/>
                  <a:gd name="connsiteX24" fmla="*/ 5654714 w 9369595"/>
                  <a:gd name="connsiteY24" fmla="*/ 1281272 h 1281272"/>
                  <a:gd name="connsiteX25" fmla="*/ 4877405 w 9369595"/>
                  <a:gd name="connsiteY25" fmla="*/ 1281272 h 1281272"/>
                  <a:gd name="connsiteX26" fmla="*/ 4189521 w 9369595"/>
                  <a:gd name="connsiteY26" fmla="*/ 1281272 h 1281272"/>
                  <a:gd name="connsiteX27" fmla="*/ 3769911 w 9369595"/>
                  <a:gd name="connsiteY27" fmla="*/ 1281272 h 1281272"/>
                  <a:gd name="connsiteX28" fmla="*/ 2903177 w 9369595"/>
                  <a:gd name="connsiteY28" fmla="*/ 1281272 h 1281272"/>
                  <a:gd name="connsiteX29" fmla="*/ 2036443 w 9369595"/>
                  <a:gd name="connsiteY29" fmla="*/ 1281272 h 1281272"/>
                  <a:gd name="connsiteX30" fmla="*/ 1169709 w 9369595"/>
                  <a:gd name="connsiteY30" fmla="*/ 1281272 h 1281272"/>
                  <a:gd name="connsiteX31" fmla="*/ 213550 w 9369595"/>
                  <a:gd name="connsiteY31" fmla="*/ 1281272 h 1281272"/>
                  <a:gd name="connsiteX32" fmla="*/ 0 w 9369595"/>
                  <a:gd name="connsiteY32" fmla="*/ 1067722 h 1281272"/>
                  <a:gd name="connsiteX33" fmla="*/ 0 w 9369595"/>
                  <a:gd name="connsiteY33" fmla="*/ 640636 h 1281272"/>
                  <a:gd name="connsiteX34" fmla="*/ 0 w 9369595"/>
                  <a:gd name="connsiteY34" fmla="*/ 213550 h 128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9369595" h="1281272" fill="none" extrusionOk="0">
                    <a:moveTo>
                      <a:pt x="0" y="213550"/>
                    </a:moveTo>
                    <a:cubicBezTo>
                      <a:pt x="6900" y="91890"/>
                      <a:pt x="81373" y="22954"/>
                      <a:pt x="213550" y="0"/>
                    </a:cubicBezTo>
                    <a:cubicBezTo>
                      <a:pt x="579859" y="-22714"/>
                      <a:pt x="793370" y="-22331"/>
                      <a:pt x="1080284" y="0"/>
                    </a:cubicBezTo>
                    <a:cubicBezTo>
                      <a:pt x="1367198" y="22331"/>
                      <a:pt x="1382055" y="-23283"/>
                      <a:pt x="1678743" y="0"/>
                    </a:cubicBezTo>
                    <a:cubicBezTo>
                      <a:pt x="1975431" y="23283"/>
                      <a:pt x="2213456" y="-21384"/>
                      <a:pt x="2366628" y="0"/>
                    </a:cubicBezTo>
                    <a:cubicBezTo>
                      <a:pt x="2519801" y="21384"/>
                      <a:pt x="2821523" y="10937"/>
                      <a:pt x="2965087" y="0"/>
                    </a:cubicBezTo>
                    <a:cubicBezTo>
                      <a:pt x="3108651" y="-10937"/>
                      <a:pt x="3567431" y="3233"/>
                      <a:pt x="3742396" y="0"/>
                    </a:cubicBezTo>
                    <a:cubicBezTo>
                      <a:pt x="3917361" y="-3233"/>
                      <a:pt x="4207788" y="-5185"/>
                      <a:pt x="4340855" y="0"/>
                    </a:cubicBezTo>
                    <a:cubicBezTo>
                      <a:pt x="4473922" y="5185"/>
                      <a:pt x="4885178" y="-567"/>
                      <a:pt x="5028740" y="0"/>
                    </a:cubicBezTo>
                    <a:cubicBezTo>
                      <a:pt x="5172303" y="567"/>
                      <a:pt x="5287470" y="-20734"/>
                      <a:pt x="5448349" y="0"/>
                    </a:cubicBezTo>
                    <a:cubicBezTo>
                      <a:pt x="5609228" y="20734"/>
                      <a:pt x="5812413" y="-16022"/>
                      <a:pt x="6136233" y="0"/>
                    </a:cubicBezTo>
                    <a:cubicBezTo>
                      <a:pt x="6460053" y="16022"/>
                      <a:pt x="6634178" y="1914"/>
                      <a:pt x="6824117" y="0"/>
                    </a:cubicBezTo>
                    <a:cubicBezTo>
                      <a:pt x="7014056" y="-1914"/>
                      <a:pt x="7281453" y="-10606"/>
                      <a:pt x="7422577" y="0"/>
                    </a:cubicBezTo>
                    <a:cubicBezTo>
                      <a:pt x="7563701" y="10606"/>
                      <a:pt x="7802567" y="14138"/>
                      <a:pt x="8021036" y="0"/>
                    </a:cubicBezTo>
                    <a:cubicBezTo>
                      <a:pt x="8239505" y="-14138"/>
                      <a:pt x="8746330" y="55482"/>
                      <a:pt x="9156045" y="0"/>
                    </a:cubicBezTo>
                    <a:cubicBezTo>
                      <a:pt x="9272808" y="6031"/>
                      <a:pt x="9363389" y="103566"/>
                      <a:pt x="9369595" y="213550"/>
                    </a:cubicBezTo>
                    <a:cubicBezTo>
                      <a:pt x="9366411" y="305063"/>
                      <a:pt x="9372339" y="449729"/>
                      <a:pt x="9369595" y="623553"/>
                    </a:cubicBezTo>
                    <a:cubicBezTo>
                      <a:pt x="9366851" y="797377"/>
                      <a:pt x="9371323" y="901614"/>
                      <a:pt x="9369595" y="1067722"/>
                    </a:cubicBezTo>
                    <a:cubicBezTo>
                      <a:pt x="9371551" y="1168290"/>
                      <a:pt x="9270629" y="1301054"/>
                      <a:pt x="9156045" y="1281272"/>
                    </a:cubicBezTo>
                    <a:cubicBezTo>
                      <a:pt x="9067055" y="1297738"/>
                      <a:pt x="8943773" y="1271776"/>
                      <a:pt x="8736436" y="1281272"/>
                    </a:cubicBezTo>
                    <a:cubicBezTo>
                      <a:pt x="8529099" y="1290768"/>
                      <a:pt x="8190001" y="1261789"/>
                      <a:pt x="8048551" y="1281272"/>
                    </a:cubicBezTo>
                    <a:cubicBezTo>
                      <a:pt x="7907102" y="1300755"/>
                      <a:pt x="7802456" y="1297844"/>
                      <a:pt x="7628942" y="1281272"/>
                    </a:cubicBezTo>
                    <a:cubicBezTo>
                      <a:pt x="7455428" y="1264700"/>
                      <a:pt x="7215657" y="1260039"/>
                      <a:pt x="6941058" y="1281272"/>
                    </a:cubicBezTo>
                    <a:cubicBezTo>
                      <a:pt x="6666459" y="1302505"/>
                      <a:pt x="6715608" y="1261314"/>
                      <a:pt x="6521448" y="1281272"/>
                    </a:cubicBezTo>
                    <a:cubicBezTo>
                      <a:pt x="6327288" y="1301231"/>
                      <a:pt x="5989529" y="1307640"/>
                      <a:pt x="5654714" y="1281272"/>
                    </a:cubicBezTo>
                    <a:cubicBezTo>
                      <a:pt x="5319899" y="1254904"/>
                      <a:pt x="5265051" y="1260752"/>
                      <a:pt x="4877405" y="1281272"/>
                    </a:cubicBezTo>
                    <a:cubicBezTo>
                      <a:pt x="4489759" y="1301792"/>
                      <a:pt x="4498240" y="1257985"/>
                      <a:pt x="4189521" y="1281272"/>
                    </a:cubicBezTo>
                    <a:cubicBezTo>
                      <a:pt x="3880802" y="1304559"/>
                      <a:pt x="3969792" y="1263662"/>
                      <a:pt x="3769911" y="1281272"/>
                    </a:cubicBezTo>
                    <a:cubicBezTo>
                      <a:pt x="3570030" y="1298883"/>
                      <a:pt x="3198228" y="1304390"/>
                      <a:pt x="2903177" y="1281272"/>
                    </a:cubicBezTo>
                    <a:cubicBezTo>
                      <a:pt x="2608126" y="1258154"/>
                      <a:pt x="2227967" y="1307593"/>
                      <a:pt x="2036443" y="1281272"/>
                    </a:cubicBezTo>
                    <a:cubicBezTo>
                      <a:pt x="1844919" y="1254951"/>
                      <a:pt x="1421637" y="1277185"/>
                      <a:pt x="1169709" y="1281272"/>
                    </a:cubicBezTo>
                    <a:cubicBezTo>
                      <a:pt x="917781" y="1285359"/>
                      <a:pt x="538562" y="1309171"/>
                      <a:pt x="213550" y="1281272"/>
                    </a:cubicBezTo>
                    <a:cubicBezTo>
                      <a:pt x="93203" y="1300639"/>
                      <a:pt x="8284" y="1201063"/>
                      <a:pt x="0" y="1067722"/>
                    </a:cubicBezTo>
                    <a:cubicBezTo>
                      <a:pt x="-15937" y="896231"/>
                      <a:pt x="-17727" y="758355"/>
                      <a:pt x="0" y="640636"/>
                    </a:cubicBezTo>
                    <a:cubicBezTo>
                      <a:pt x="17727" y="522917"/>
                      <a:pt x="17923" y="342547"/>
                      <a:pt x="0" y="213550"/>
                    </a:cubicBezTo>
                    <a:close/>
                  </a:path>
                  <a:path w="9369595" h="1281272" stroke="0" extrusionOk="0">
                    <a:moveTo>
                      <a:pt x="0" y="213550"/>
                    </a:moveTo>
                    <a:cubicBezTo>
                      <a:pt x="-22354" y="97128"/>
                      <a:pt x="104186" y="-24471"/>
                      <a:pt x="213550" y="0"/>
                    </a:cubicBezTo>
                    <a:cubicBezTo>
                      <a:pt x="347008" y="-18352"/>
                      <a:pt x="488730" y="-5496"/>
                      <a:pt x="722584" y="0"/>
                    </a:cubicBezTo>
                    <a:cubicBezTo>
                      <a:pt x="956438" y="5496"/>
                      <a:pt x="1004576" y="-17637"/>
                      <a:pt x="1142194" y="0"/>
                    </a:cubicBezTo>
                    <a:cubicBezTo>
                      <a:pt x="1279812" y="17637"/>
                      <a:pt x="1810472" y="-11543"/>
                      <a:pt x="2008928" y="0"/>
                    </a:cubicBezTo>
                    <a:cubicBezTo>
                      <a:pt x="2207384" y="11543"/>
                      <a:pt x="2313434" y="16003"/>
                      <a:pt x="2428537" y="0"/>
                    </a:cubicBezTo>
                    <a:cubicBezTo>
                      <a:pt x="2543640" y="-16003"/>
                      <a:pt x="2789584" y="-19623"/>
                      <a:pt x="3026997" y="0"/>
                    </a:cubicBezTo>
                    <a:cubicBezTo>
                      <a:pt x="3264410" y="19623"/>
                      <a:pt x="3507303" y="-37161"/>
                      <a:pt x="3804306" y="0"/>
                    </a:cubicBezTo>
                    <a:cubicBezTo>
                      <a:pt x="4101309" y="37161"/>
                      <a:pt x="4168965" y="-13639"/>
                      <a:pt x="4492190" y="0"/>
                    </a:cubicBezTo>
                    <a:cubicBezTo>
                      <a:pt x="4815415" y="13639"/>
                      <a:pt x="4872848" y="875"/>
                      <a:pt x="5001224" y="0"/>
                    </a:cubicBezTo>
                    <a:cubicBezTo>
                      <a:pt x="5129600" y="-875"/>
                      <a:pt x="5454656" y="36288"/>
                      <a:pt x="5867958" y="0"/>
                    </a:cubicBezTo>
                    <a:cubicBezTo>
                      <a:pt x="6281260" y="-36288"/>
                      <a:pt x="6410753" y="21100"/>
                      <a:pt x="6645268" y="0"/>
                    </a:cubicBezTo>
                    <a:cubicBezTo>
                      <a:pt x="6879783" y="-21100"/>
                      <a:pt x="7206460" y="-37045"/>
                      <a:pt x="7512002" y="0"/>
                    </a:cubicBezTo>
                    <a:cubicBezTo>
                      <a:pt x="7817544" y="37045"/>
                      <a:pt x="7813953" y="-24187"/>
                      <a:pt x="8110461" y="0"/>
                    </a:cubicBezTo>
                    <a:cubicBezTo>
                      <a:pt x="8406969" y="24187"/>
                      <a:pt x="8322723" y="11995"/>
                      <a:pt x="8530070" y="0"/>
                    </a:cubicBezTo>
                    <a:cubicBezTo>
                      <a:pt x="8737417" y="-11995"/>
                      <a:pt x="8985250" y="28224"/>
                      <a:pt x="9156045" y="0"/>
                    </a:cubicBezTo>
                    <a:cubicBezTo>
                      <a:pt x="9278361" y="-5681"/>
                      <a:pt x="9393104" y="105836"/>
                      <a:pt x="9369595" y="213550"/>
                    </a:cubicBezTo>
                    <a:cubicBezTo>
                      <a:pt x="9373728" y="301398"/>
                      <a:pt x="9360224" y="455965"/>
                      <a:pt x="9369595" y="640636"/>
                    </a:cubicBezTo>
                    <a:cubicBezTo>
                      <a:pt x="9378966" y="825307"/>
                      <a:pt x="9361321" y="873565"/>
                      <a:pt x="9369595" y="1067722"/>
                    </a:cubicBezTo>
                    <a:cubicBezTo>
                      <a:pt x="9379783" y="1204094"/>
                      <a:pt x="9250744" y="1287489"/>
                      <a:pt x="9156045" y="1281272"/>
                    </a:cubicBezTo>
                    <a:cubicBezTo>
                      <a:pt x="8952245" y="1269140"/>
                      <a:pt x="8834083" y="1286680"/>
                      <a:pt x="8736436" y="1281272"/>
                    </a:cubicBezTo>
                    <a:cubicBezTo>
                      <a:pt x="8638789" y="1275864"/>
                      <a:pt x="8394919" y="1261412"/>
                      <a:pt x="8227401" y="1281272"/>
                    </a:cubicBezTo>
                    <a:cubicBezTo>
                      <a:pt x="8059884" y="1301132"/>
                      <a:pt x="7869391" y="1296446"/>
                      <a:pt x="7628942" y="1281272"/>
                    </a:cubicBezTo>
                    <a:cubicBezTo>
                      <a:pt x="7388493" y="1266098"/>
                      <a:pt x="7163288" y="1304616"/>
                      <a:pt x="6941058" y="1281272"/>
                    </a:cubicBezTo>
                    <a:cubicBezTo>
                      <a:pt x="6718828" y="1257928"/>
                      <a:pt x="6461921" y="1286166"/>
                      <a:pt x="6253174" y="1281272"/>
                    </a:cubicBezTo>
                    <a:cubicBezTo>
                      <a:pt x="6044427" y="1276378"/>
                      <a:pt x="5819246" y="1275168"/>
                      <a:pt x="5565289" y="1281272"/>
                    </a:cubicBezTo>
                    <a:cubicBezTo>
                      <a:pt x="5311332" y="1287376"/>
                      <a:pt x="5124145" y="1283438"/>
                      <a:pt x="4966830" y="1281272"/>
                    </a:cubicBezTo>
                    <a:cubicBezTo>
                      <a:pt x="4809515" y="1279106"/>
                      <a:pt x="4739999" y="1287259"/>
                      <a:pt x="4547221" y="1281272"/>
                    </a:cubicBezTo>
                    <a:cubicBezTo>
                      <a:pt x="4354443" y="1275285"/>
                      <a:pt x="4115737" y="1276604"/>
                      <a:pt x="3859336" y="1281272"/>
                    </a:cubicBezTo>
                    <a:cubicBezTo>
                      <a:pt x="3602935" y="1285940"/>
                      <a:pt x="3422867" y="1311571"/>
                      <a:pt x="3082027" y="1281272"/>
                    </a:cubicBezTo>
                    <a:cubicBezTo>
                      <a:pt x="2741187" y="1250973"/>
                      <a:pt x="2818011" y="1265369"/>
                      <a:pt x="2572993" y="1281272"/>
                    </a:cubicBezTo>
                    <a:cubicBezTo>
                      <a:pt x="2327975" y="1297175"/>
                      <a:pt x="2067908" y="1272964"/>
                      <a:pt x="1706259" y="1281272"/>
                    </a:cubicBezTo>
                    <a:cubicBezTo>
                      <a:pt x="1344610" y="1289580"/>
                      <a:pt x="1351836" y="1262841"/>
                      <a:pt x="1107799" y="1281272"/>
                    </a:cubicBezTo>
                    <a:cubicBezTo>
                      <a:pt x="863762" y="1299703"/>
                      <a:pt x="577955" y="1270357"/>
                      <a:pt x="213550" y="1281272"/>
                    </a:cubicBezTo>
                    <a:cubicBezTo>
                      <a:pt x="114330" y="1262538"/>
                      <a:pt x="26181" y="1196325"/>
                      <a:pt x="0" y="1067722"/>
                    </a:cubicBezTo>
                    <a:cubicBezTo>
                      <a:pt x="5981" y="941819"/>
                      <a:pt x="-8104" y="812153"/>
                      <a:pt x="0" y="623553"/>
                    </a:cubicBezTo>
                    <a:cubicBezTo>
                      <a:pt x="8104" y="434953"/>
                      <a:pt x="-10332" y="375911"/>
                      <a:pt x="0" y="21355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/>
                </a:stretch>
              </a:blipFill>
              <a:ln w="50800" cmpd="sng">
                <a:solidFill>
                  <a:srgbClr val="002060"/>
                </a:solidFill>
                <a:prstDash val="sysDash"/>
                <a:extLst>
                  <a:ext uri="{C807C97D-BFC1-408E-A445-0C87EB9F89A2}">
                    <ask:lineSketchStyleProps xmlns:ask="http://schemas.microsoft.com/office/drawing/2018/sketchyshapes" xmlns="" sd="882513875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74">
            <a:extLst>
              <a:ext uri="{FF2B5EF4-FFF2-40B4-BE49-F238E27FC236}">
                <a16:creationId xmlns:a16="http://schemas.microsoft.com/office/drawing/2014/main" id="{6880F771-98F3-416C-84A9-294408A770D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6059" y="4093501"/>
            <a:ext cx="1154344" cy="86155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5868FC7F-399E-400D-A81C-5B15270DEE7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5763" y="2975689"/>
            <a:ext cx="728696" cy="723838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514AF5A-90FE-4724-8671-A3A943E3E03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221" y="2921691"/>
            <a:ext cx="728696" cy="723838"/>
          </a:xfrm>
          <a:prstGeom prst="rect">
            <a:avLst/>
          </a:prstGeom>
        </p:spPr>
      </p:pic>
      <p:pic>
        <p:nvPicPr>
          <p:cNvPr id="78" name="Picture 77">
            <a:extLst>
              <a:ext uri="{FF2B5EF4-FFF2-40B4-BE49-F238E27FC236}">
                <a16:creationId xmlns:a16="http://schemas.microsoft.com/office/drawing/2014/main" id="{6010ACA2-9C9E-441C-8915-F6925D967A1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624" y="4231213"/>
            <a:ext cx="728696" cy="723838"/>
          </a:xfrm>
          <a:prstGeom prst="rect">
            <a:avLst/>
          </a:prstGeom>
        </p:spPr>
      </p:pic>
      <p:pic>
        <p:nvPicPr>
          <p:cNvPr id="79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8BA45EE-575F-4E0D-9F90-A95CB5059A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4668555"/>
            <a:ext cx="487363" cy="487363"/>
          </a:xfrm>
          <a:prstGeom prst="rect">
            <a:avLst/>
          </a:prstGeom>
        </p:spPr>
      </p:pic>
      <p:pic>
        <p:nvPicPr>
          <p:cNvPr id="80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41543029-8425-4DD8-AA33-7978AF62B6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3" y="5299688"/>
            <a:ext cx="487363" cy="487363"/>
          </a:xfrm>
          <a:prstGeom prst="rect">
            <a:avLst/>
          </a:prstGeom>
        </p:spPr>
      </p:pic>
      <p:pic>
        <p:nvPicPr>
          <p:cNvPr id="81" name="Am-thanh-tra-loi-sai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14D6163-8A2C-4B2F-B30E-6A947CB07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23154" y="6667158"/>
            <a:ext cx="487363" cy="487363"/>
          </a:xfrm>
          <a:prstGeom prst="rect">
            <a:avLst/>
          </a:prstGeom>
        </p:spPr>
      </p:pic>
      <p:pic>
        <p:nvPicPr>
          <p:cNvPr id="82" name="Am-thanh-tra-loi-dung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FE1ED2E-E490-4CDA-9DE4-E22C06F32E0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343342" y="5983423"/>
            <a:ext cx="487363" cy="487363"/>
          </a:xfrm>
          <a:prstGeom prst="rect">
            <a:avLst/>
          </a:prstGeom>
        </p:spPr>
      </p:pic>
      <p:pic>
        <p:nvPicPr>
          <p:cNvPr id="35" name="Picture 2" descr="Water Cartoon clipart - Duck, Cartoon, Bird, transparent clip art">
            <a:extLst>
              <a:ext uri="{FF2B5EF4-FFF2-40B4-BE49-F238E27FC236}">
                <a16:creationId xmlns:a16="http://schemas.microsoft.com/office/drawing/2014/main" id="{4C5F0FB3-1FC2-4451-BE6F-E59D1956F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871" b="97097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8826" y="172326"/>
            <a:ext cx="2793510" cy="2198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1EC4688-0D53-45F9-BEF0-42B16DE6D97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89994" l="9995" r="89956">
                        <a14:foregroundMark x1="39884" y1="39175" x2="39884" y2="39175"/>
                        <a14:foregroundMark x1="24017" y1="33050" x2="24017" y2="33050"/>
                        <a14:foregroundMark x1="26104" y1="35112" x2="26104" y2="35112"/>
                        <a14:foregroundMark x1="27656" y1="40691" x2="27656" y2="40691"/>
                        <a14:foregroundMark x1="27656" y1="40813" x2="27656" y2="40813"/>
                        <a14:foregroundMark x1="26104" y1="44451" x2="26104" y2="44451"/>
                        <a14:foregroundMark x1="24017" y1="36689" x2="24017" y2="36689"/>
                        <a14:foregroundMark x1="25328" y1="41540" x2="25328" y2="41540"/>
                        <a14:foregroundMark x1="25328" y1="41783" x2="25328" y2="41783"/>
                        <a14:foregroundMark x1="22902" y1="38084" x2="22902" y2="38084"/>
                        <a14:foregroundMark x1="23775" y1="40691" x2="23775" y2="40691"/>
                        <a14:foregroundMark x1="23775" y1="40995" x2="23775" y2="41540"/>
                        <a14:foregroundMark x1="23338" y1="43905" x2="22756" y2="46392"/>
                        <a14:foregroundMark x1="22756" y1="46392" x2="22756" y2="46392"/>
                        <a14:foregroundMark x1="27317" y1="38326" x2="27317" y2="38326"/>
                        <a14:foregroundMark x1="29888" y1="35840" x2="29888" y2="35840"/>
                        <a14:foregroundMark x1="31004" y1="35415" x2="31004" y2="35415"/>
                        <a14:foregroundMark x1="33091" y1="34991" x2="33770" y2="35840"/>
                        <a14:foregroundMark x1="36342" y1="34445" x2="36342" y2="34445"/>
                        <a14:foregroundMark x1="36778" y1="34748" x2="36778" y2="34748"/>
                        <a14:foregroundMark x1="39350" y1="32505" x2="39689" y2="32808"/>
                        <a14:foregroundMark x1="40466" y1="30139" x2="40466" y2="30139"/>
                        <a14:foregroundMark x1="40563" y1="30139" x2="40563" y2="30139"/>
                        <a14:foregroundMark x1="40563" y1="30139" x2="40757" y2="30807"/>
                        <a14:foregroundMark x1="41679" y1="31110" x2="41873" y2="31534"/>
                        <a14:foregroundMark x1="41873" y1="31534" x2="41873" y2="31534"/>
                        <a14:foregroundMark x1="43426" y1="28502" x2="43426" y2="28502"/>
                        <a14:foregroundMark x1="43426" y1="27350" x2="43231" y2="29048"/>
                        <a14:foregroundMark x1="42115" y1="31959" x2="42115" y2="31959"/>
                        <a14:foregroundMark x1="42018" y1="32201" x2="42213" y2="33899"/>
                        <a14:foregroundMark x1="41436" y1="36386" x2="41097" y2="37356"/>
                        <a14:foregroundMark x1="40660" y1="37780" x2="40126" y2="39297"/>
                        <a14:foregroundMark x1="37894" y1="40388" x2="37215" y2="41540"/>
                        <a14:foregroundMark x1="33430" y1="42632" x2="31878" y2="45543"/>
                        <a14:foregroundMark x1="31781" y1="45725" x2="31781" y2="45725"/>
                        <a14:foregroundMark x1="31247" y1="44330" x2="31247" y2="44330"/>
                        <a14:foregroundMark x1="30907" y1="43602" x2="30907" y2="43602"/>
                        <a14:foregroundMark x1="30325" y1="38629" x2="30325" y2="38629"/>
                        <a14:foregroundMark x1="30325" y1="38629" x2="30325" y2="38629"/>
                        <a14:foregroundMark x1="29355" y1="40691" x2="29209" y2="41419"/>
                        <a14:foregroundMark x1="29112" y1="41540" x2="28093" y2="45846"/>
                        <a14:foregroundMark x1="27899" y1="46392" x2="26977" y2="49848"/>
                        <a14:foregroundMark x1="26977" y1="49848" x2="26977" y2="50273"/>
                        <a14:foregroundMark x1="26977" y1="50697" x2="26977" y2="54275"/>
                        <a14:foregroundMark x1="26977" y1="54457" x2="26977" y2="54882"/>
                        <a14:foregroundMark x1="26977" y1="54882" x2="26977" y2="55428"/>
                        <a14:foregroundMark x1="26977" y1="55670" x2="27317" y2="58035"/>
                        <a14:foregroundMark x1="27462" y1="58035" x2="27802" y2="58338"/>
                        <a14:foregroundMark x1="31441" y1="57793" x2="31781" y2="57793"/>
                        <a14:foregroundMark x1="33770" y1="57065" x2="34352" y2="57065"/>
                        <a14:foregroundMark x1="37797" y1="55003" x2="38088" y2="55003"/>
                        <a14:foregroundMark x1="41097" y1="53062" x2="41097" y2="53062"/>
                        <a14:foregroundMark x1="44541" y1="50030" x2="44541" y2="50030"/>
                        <a14:foregroundMark x1="45463" y1="49727" x2="45463" y2="49727"/>
                        <a14:foregroundMark x1="46579" y1="53730" x2="47016" y2="57793"/>
                        <a14:foregroundMark x1="47016" y1="57793" x2="47016" y2="57793"/>
                        <a14:foregroundMark x1="46240" y1="55428" x2="46240" y2="55428"/>
                        <a14:foregroundMark x1="45657" y1="53305" x2="45657" y2="53305"/>
                        <a14:foregroundMark x1="45560" y1="53062" x2="45560" y2="53062"/>
                        <a14:foregroundMark x1="45318" y1="52759" x2="45318" y2="52759"/>
                        <a14:foregroundMark x1="44444" y1="49303" x2="44444" y2="49303"/>
                        <a14:foregroundMark x1="39350" y1="44330" x2="38913" y2="45725"/>
                        <a14:foregroundMark x1="25425" y1="46513" x2="25328" y2="48211"/>
                        <a14:foregroundMark x1="25328" y1="48454" x2="25230" y2="51122"/>
                        <a14:foregroundMark x1="32557" y1="52213" x2="32557" y2="52638"/>
                        <a14:foregroundMark x1="32897" y1="51364" x2="32897" y2="52335"/>
                        <a14:foregroundMark x1="25133" y1="50819" x2="25133" y2="50819"/>
                        <a14:foregroundMark x1="24017" y1="48636" x2="24017" y2="48636"/>
                        <a14:foregroundMark x1="23435" y1="51789" x2="23435" y2="54154"/>
                        <a14:foregroundMark x1="23435" y1="54154" x2="23435" y2="54579"/>
                        <a14:foregroundMark x1="22465" y1="49727" x2="22465" y2="49727"/>
                        <a14:foregroundMark x1="19893" y1="51971" x2="19893" y2="51971"/>
                        <a14:foregroundMark x1="22222" y1="49303" x2="22222" y2="49303"/>
                        <a14:foregroundMark x1="22562" y1="49181" x2="22999" y2="51243"/>
                        <a14:foregroundMark x1="23096" y1="51364" x2="23435" y2="52092"/>
                        <a14:foregroundMark x1="23435" y1="52092" x2="23435" y2="52092"/>
                        <a14:foregroundMark x1="28675" y1="49606" x2="28675" y2="49606"/>
                        <a14:foregroundMark x1="41000" y1="36264" x2="41000" y2="36264"/>
                        <a14:foregroundMark x1="34886" y1="37235" x2="34886" y2="37235"/>
                        <a14:foregroundMark x1="34886" y1="37235" x2="34886" y2="37235"/>
                        <a14:foregroundMark x1="42455" y1="35294" x2="43668" y2="40267"/>
                        <a14:foregroundMark x1="43668" y1="40691" x2="43765" y2="42389"/>
                        <a14:foregroundMark x1="43765" y1="42389" x2="44202" y2="43360"/>
                        <a14:foregroundMark x1="47453" y1="41965" x2="47889" y2="42511"/>
                        <a14:foregroundMark x1="48569" y1="44451" x2="49102" y2="47483"/>
                        <a14:foregroundMark x1="49199" y1="47787" x2="49442" y2="48332"/>
                        <a14:foregroundMark x1="49879" y1="47787" x2="49879" y2="47787"/>
                        <a14:foregroundMark x1="53227" y1="41540" x2="53227" y2="42511"/>
                        <a14:foregroundMark x1="50121" y1="43056" x2="50121" y2="43056"/>
                        <a14:foregroundMark x1="50024" y1="42753" x2="50024" y2="42753"/>
                        <a14:foregroundMark x1="50024" y1="42753" x2="50024" y2="42753"/>
                        <a14:foregroundMark x1="47210" y1="34566" x2="47210" y2="34566"/>
                        <a14:foregroundMark x1="44881" y1="34445" x2="44881" y2="34445"/>
                        <a14:foregroundMark x1="44881" y1="34748" x2="44881" y2="34748"/>
                        <a14:foregroundMark x1="44881" y1="35112" x2="45560" y2="37356"/>
                        <a14:foregroundMark x1="45657" y1="38205" x2="45657" y2="39721"/>
                        <a14:foregroundMark x1="45657" y1="39721" x2="45657" y2="40146"/>
                        <a14:foregroundMark x1="45657" y1="40146" x2="45657" y2="40146"/>
                        <a14:foregroundMark x1="45657" y1="40267" x2="45657" y2="40691"/>
                        <a14:foregroundMark x1="45657" y1="40813" x2="45657" y2="42086"/>
                        <a14:foregroundMark x1="45657" y1="42511" x2="45657" y2="44027"/>
                        <a14:foregroundMark x1="33333" y1="51364" x2="33333" y2="51364"/>
                        <a14:foregroundMark x1="34110" y1="47241" x2="34110" y2="47241"/>
                        <a14:foregroundMark x1="31684" y1="48029" x2="31684" y2="48029"/>
                        <a14:foregroundMark x1="31781" y1="49303" x2="31781" y2="49303"/>
                        <a14:foregroundMark x1="31878" y1="49424" x2="31878" y2="49424"/>
                        <a14:foregroundMark x1="31878" y1="49606" x2="31878" y2="50819"/>
                        <a14:foregroundMark x1="31781" y1="51243" x2="31538" y2="52213"/>
                        <a14:foregroundMark x1="31538" y1="52517" x2="31247" y2="53487"/>
                        <a14:foregroundMark x1="31247" y1="53730" x2="31004" y2="54579"/>
                        <a14:foregroundMark x1="29791" y1="52638" x2="29791" y2="52638"/>
                        <a14:foregroundMark x1="35565" y1="48029" x2="35565" y2="48029"/>
                        <a14:foregroundMark x1="40660" y1="48332" x2="40660" y2="48332"/>
                        <a14:foregroundMark x1="40126" y1="42753" x2="40126" y2="42753"/>
                        <a14:foregroundMark x1="41000" y1="42632" x2="41000" y2="42632"/>
                        <a14:foregroundMark x1="41000" y1="42632" x2="41000" y2="42632"/>
                        <a14:foregroundMark x1="45124" y1="34991" x2="45124" y2="34991"/>
                        <a14:foregroundMark x1="45124" y1="34991" x2="45124" y2="34991"/>
                        <a14:foregroundMark x1="45124" y1="34991" x2="45124" y2="35415"/>
                        <a14:foregroundMark x1="45124" y1="35537" x2="45124" y2="36931"/>
                        <a14:foregroundMark x1="45560" y1="37235" x2="45560" y2="37235"/>
                        <a14:foregroundMark x1="46676" y1="39297" x2="46870" y2="40146"/>
                        <a14:foregroundMark x1="46870" y1="40570" x2="46870" y2="41783"/>
                        <a14:foregroundMark x1="50024" y1="44876" x2="50024" y2="44876"/>
                        <a14:foregroundMark x1="51674" y1="47059" x2="51674" y2="47059"/>
                        <a14:foregroundMark x1="51092" y1="50697" x2="51092" y2="50697"/>
                        <a14:foregroundMark x1="49539" y1="37235" x2="49539" y2="37235"/>
                        <a14:foregroundMark x1="49539" y1="42086" x2="49539" y2="42086"/>
                        <a14:foregroundMark x1="49539" y1="38751" x2="49539" y2="38751"/>
                        <a14:foregroundMark x1="49539" y1="38448" x2="49539" y2="38448"/>
                        <a14:foregroundMark x1="37458" y1="47665" x2="37458" y2="47665"/>
                        <a14:foregroundMark x1="37312" y1="47665" x2="37312" y2="47665"/>
                        <a14:foregroundMark x1="37312" y1="47665" x2="37312" y2="47665"/>
                        <a14:foregroundMark x1="37312" y1="47665" x2="37312" y2="47665"/>
                        <a14:foregroundMark x1="33770" y1="54154" x2="33770" y2="54154"/>
                        <a14:foregroundMark x1="33770" y1="54154" x2="33770" y2="54154"/>
                        <a14:foregroundMark x1="31344" y1="57065" x2="31344" y2="57065"/>
                        <a14:foregroundMark x1="30762" y1="57793" x2="30665" y2="58338"/>
                        <a14:foregroundMark x1="30665" y1="58338" x2="30665" y2="58763"/>
                        <a14:foregroundMark x1="30665" y1="58763" x2="30665" y2="58763"/>
                        <a14:foregroundMark x1="34789" y1="61795" x2="34789" y2="61795"/>
                        <a14:foregroundMark x1="38331" y1="60582" x2="39204" y2="61249"/>
                        <a14:foregroundMark x1="39350" y1="61371" x2="39350" y2="61371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3426" y1="59733" x2="43426" y2="59733"/>
                        <a14:foregroundMark x1="44541" y1="53608" x2="44541" y2="53608"/>
                        <a14:foregroundMark x1="44541" y1="53608" x2="44347" y2="55124"/>
                        <a14:foregroundMark x1="43765" y1="56822" x2="43765" y2="56822"/>
                        <a14:foregroundMark x1="43765" y1="56944" x2="43765" y2="57368"/>
                        <a14:foregroundMark x1="43765" y1="57368" x2="43765" y2="57368"/>
                        <a14:foregroundMark x1="43765" y1="57611" x2="43668" y2="58338"/>
                        <a14:foregroundMark x1="49782" y1="19163" x2="49782" y2="19163"/>
                        <a14:foregroundMark x1="49782" y1="19163" x2="49782" y2="19163"/>
                        <a14:foregroundMark x1="34789" y1="57489" x2="34789" y2="57489"/>
                        <a14:foregroundMark x1="34789" y1="57489" x2="34789" y2="57489"/>
                        <a14:foregroundMark x1="35662" y1="57247" x2="36099" y2="57065"/>
                        <a14:foregroundMark x1="36099" y1="57065" x2="36099" y2="57065"/>
                        <a14:foregroundMark x1="36099" y1="57065" x2="36099" y2="57065"/>
                        <a14:foregroundMark x1="36245" y1="49727" x2="36245" y2="49727"/>
                        <a14:foregroundMark x1="36245" y1="49727" x2="36245" y2="49727"/>
                        <a14:foregroundMark x1="36245" y1="49727" x2="36245" y2="49727"/>
                        <a14:foregroundMark x1="36342" y1="49727" x2="36342" y2="49727"/>
                        <a14:foregroundMark x1="36342" y1="49727" x2="36342" y2="49727"/>
                        <a14:foregroundMark x1="36342" y1="49727" x2="36342" y2="49727"/>
                        <a14:foregroundMark x1="36439" y1="49848" x2="36536" y2="50273"/>
                        <a14:foregroundMark x1="36681" y1="50576" x2="37118" y2="51364"/>
                        <a14:foregroundMark x1="37312" y1="51546" x2="37652" y2="51789"/>
                        <a14:foregroundMark x1="38331" y1="51971" x2="38331" y2="51971"/>
                        <a14:foregroundMark x1="41533" y1="51364" x2="41533" y2="51364"/>
                        <a14:foregroundMark x1="42213" y1="51668" x2="42213" y2="51668"/>
                        <a14:foregroundMark x1="44202" y1="51789" x2="44202" y2="51789"/>
                        <a14:foregroundMark x1="44444" y1="52092" x2="44541" y2="52759"/>
                        <a14:foregroundMark x1="44541" y1="54275" x2="44541" y2="55003"/>
                        <a14:foregroundMark x1="44347" y1="55306" x2="44008" y2="56277"/>
                        <a14:foregroundMark x1="44008" y1="56277" x2="44008" y2="56277"/>
                        <a14:foregroundMark x1="43765" y1="56519" x2="43134" y2="57368"/>
                        <a14:foregroundMark x1="42989" y1="57368" x2="42455" y2="57793"/>
                        <a14:foregroundMark x1="42310" y1="57793" x2="41873" y2="58035"/>
                        <a14:foregroundMark x1="38913" y1="57489" x2="38913" y2="57489"/>
                        <a14:foregroundMark x1="38671" y1="57368" x2="38671" y2="57368"/>
                        <a14:foregroundMark x1="38234" y1="56640" x2="38234" y2="56640"/>
                        <a14:foregroundMark x1="38234" y1="54154" x2="38234" y2="54154"/>
                        <a14:foregroundMark x1="38234" y1="54154" x2="38234" y2="54154"/>
                        <a14:foregroundMark x1="38234" y1="54154" x2="37797" y2="52335"/>
                        <a14:foregroundMark x1="51771" y1="48029" x2="51771" y2="48029"/>
                        <a14:foregroundMark x1="51577" y1="52638" x2="51577" y2="52638"/>
                        <a14:foregroundMark x1="51577" y1="52638" x2="51577" y2="53184"/>
                        <a14:foregroundMark x1="50218" y1="55549" x2="49782" y2="57489"/>
                        <a14:foregroundMark x1="49782" y1="57489" x2="49782" y2="57489"/>
                        <a14:foregroundMark x1="49102" y1="57914" x2="46773" y2="60279"/>
                        <a14:foregroundMark x1="43668" y1="61552" x2="39350" y2="65130"/>
                        <a14:foregroundMark x1="37118" y1="58338" x2="37118" y2="58338"/>
                        <a14:foregroundMark x1="37118" y1="58338" x2="37118" y2="58338"/>
                        <a14:foregroundMark x1="37215" y1="50273" x2="37215" y2="50273"/>
                        <a14:foregroundMark x1="37215" y1="50273" x2="37215" y2="50273"/>
                        <a14:foregroundMark x1="37215" y1="50273" x2="37215" y2="50273"/>
                        <a14:foregroundMark x1="36536" y1="45967" x2="36536" y2="45967"/>
                        <a14:foregroundMark x1="52547" y1="49727" x2="52547" y2="49727"/>
                        <a14:foregroundMark x1="52644" y1="51971" x2="52644" y2="51971"/>
                        <a14:foregroundMark x1="52547" y1="52335" x2="52208" y2="53305"/>
                        <a14:foregroundMark x1="51868" y1="53911" x2="51674" y2="54579"/>
                        <a14:foregroundMark x1="51577" y1="54882" x2="51334" y2="55549"/>
                        <a14:foregroundMark x1="50461" y1="56277" x2="50121" y2="56640"/>
                        <a14:foregroundMark x1="49879" y1="56944" x2="49879" y2="56944"/>
                        <a14:foregroundMark x1="51334" y1="50273" x2="51334" y2="50273"/>
                        <a14:foregroundMark x1="51334" y1="50273" x2="51334" y2="50273"/>
                        <a14:foregroundMark x1="51334" y1="50273" x2="51334" y2="50273"/>
                        <a14:foregroundMark x1="52208" y1="49181" x2="52208" y2="49181"/>
                        <a14:foregroundMark x1="52208" y1="49181" x2="52208" y2="49181"/>
                        <a14:foregroundMark x1="52353" y1="49181" x2="52353" y2="51546"/>
                        <a14:foregroundMark x1="52353" y1="52335" x2="52111" y2="53184"/>
                        <a14:foregroundMark x1="51771" y1="53608" x2="51092" y2="54700"/>
                        <a14:foregroundMark x1="50995" y1="54882" x2="50995" y2="54882"/>
                        <a14:foregroundMark x1="50461" y1="55428" x2="49199" y2="57247"/>
                        <a14:foregroundMark x1="67783" y1="19588" x2="67783" y2="19588"/>
                        <a14:foregroundMark x1="69238" y1="19042" x2="69238" y2="19042"/>
                        <a14:foregroundMark x1="73023" y1="19588" x2="73023" y2="19588"/>
                        <a14:foregroundMark x1="77001" y1="19284" x2="77001" y2="19284"/>
                        <a14:foregroundMark x1="78894" y1="19284" x2="78894" y2="19284"/>
                        <a14:foregroundMark x1="80689" y1="19284" x2="80689" y2="19284"/>
                        <a14:foregroundMark x1="82775" y1="19466" x2="82775" y2="1946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622" y="218769"/>
            <a:ext cx="9532497" cy="669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5847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2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8158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8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8158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8091" fill="hold"/>
                                        <p:tgtEl>
                                          <p:spTgt spid="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E71E657-1DCC-4C29-B295-5150A19CA09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FFD83C9-4C61-4B1F-8B57-BF8AC95B6C8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22301" y="1939690"/>
            <a:ext cx="5392421" cy="521798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D04FC5A2-87FB-0BDF-488C-6B92B98F451D}"/>
              </a:ext>
            </a:extLst>
          </p:cNvPr>
          <p:cNvGrpSpPr/>
          <p:nvPr/>
        </p:nvGrpSpPr>
        <p:grpSpPr>
          <a:xfrm>
            <a:off x="9911783" y="3408553"/>
            <a:ext cx="2543747" cy="3778327"/>
            <a:chOff x="9802396" y="3173150"/>
            <a:chExt cx="2694829" cy="3542563"/>
          </a:xfrm>
        </p:grpSpPr>
        <p:pic>
          <p:nvPicPr>
            <p:cNvPr id="3" name="PA_图片 50">
              <a:extLst>
                <a:ext uri="{FF2B5EF4-FFF2-40B4-BE49-F238E27FC236}">
                  <a16:creationId xmlns:a16="http://schemas.microsoft.com/office/drawing/2014/main" id="{42A71443-FA53-5BFE-A595-F86D49D6D704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0319703" y="3342691"/>
              <a:ext cx="2177522" cy="3373022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" name="Picture 4" descr="Number 3/4 illustration, Fraction fun Fraction Pizza, Learning Fractions s,  text, logo, sign png | PNGWing">
              <a:extLst>
                <a:ext uri="{FF2B5EF4-FFF2-40B4-BE49-F238E27FC236}">
                  <a16:creationId xmlns:a16="http://schemas.microsoft.com/office/drawing/2014/main" id="{0E5CF80B-9259-E0A6-68A3-ADEA382028A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875" b="100000" l="761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02396" y="3173150"/>
              <a:ext cx="1268322" cy="1102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" name="Picture 2" descr="Fraction png images | PNGWing">
            <a:extLst>
              <a:ext uri="{FF2B5EF4-FFF2-40B4-BE49-F238E27FC236}">
                <a16:creationId xmlns:a16="http://schemas.microsoft.com/office/drawing/2014/main" id="{3E70071E-1AFC-41AF-0E74-DA5B425EE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499" y="428242"/>
            <a:ext cx="1013127" cy="1552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543434-9B1C-37FA-91A5-24C6B51BE1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90681" y="1636667"/>
            <a:ext cx="7925487" cy="251786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5C326D9-47FA-5014-7452-EC39C3336A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21253642">
            <a:off x="6384686" y="1214191"/>
            <a:ext cx="2584928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5857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9C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4D9DB2C3-E25B-4D3B-B116-1AFE102ADA12}"/>
              </a:ext>
            </a:extLst>
          </p:cNvPr>
          <p:cNvSpPr/>
          <p:nvPr/>
        </p:nvSpPr>
        <p:spPr>
          <a:xfrm>
            <a:off x="273050" y="254000"/>
            <a:ext cx="11645900" cy="6350000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1548DB-EFE4-0503-B0D0-3F1772B4498D}"/>
              </a:ext>
            </a:extLst>
          </p:cNvPr>
          <p:cNvSpPr txBox="1"/>
          <p:nvPr/>
        </p:nvSpPr>
        <p:spPr>
          <a:xfrm>
            <a:off x="561975" y="2262107"/>
            <a:ext cx="11210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hai phân số cùng mẫu số.</a:t>
            </a:r>
          </a:p>
          <a:p>
            <a:pPr marL="457200" lvl="0" indent="-457200" algn="just">
              <a:buFont typeface="Wingdings" panose="05000000000000000000" pitchFamily="2" charset="2"/>
              <a:buChar char="v"/>
            </a:pPr>
            <a:r>
              <a:rPr lang="vi-VN" sz="4000" dirty="0">
                <a:solidFill>
                  <a:srgbClr val="251C00"/>
                </a:solidFill>
                <a:latin typeface="Calibri" panose="020F0502020204030204"/>
              </a:rPr>
              <a:t>Thực hiện được phép trừ phân số tương ứng với các hình ảnh đã cho 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98E805-BF6F-EEEA-4747-DEF0BCD45B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0445" y="614503"/>
            <a:ext cx="7620660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2134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A68F29AF-4BD0-4151-863C-740F09A5919E}"/>
              </a:ext>
            </a:extLst>
          </p:cNvPr>
          <p:cNvSpPr/>
          <p:nvPr/>
        </p:nvSpPr>
        <p:spPr>
          <a:xfrm>
            <a:off x="350520" y="472441"/>
            <a:ext cx="11475720" cy="5821680"/>
          </a:xfrm>
          <a:prstGeom prst="rect">
            <a:avLst/>
          </a:prstGeom>
          <a:solidFill>
            <a:srgbClr val="00B050"/>
          </a:solidFill>
          <a:ln w="28575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8" name="图片 5">
            <a:extLst>
              <a:ext uri="{FF2B5EF4-FFF2-40B4-BE49-F238E27FC236}">
                <a16:creationId xmlns:a16="http://schemas.microsoft.com/office/drawing/2014/main" id="{717A1CD9-B579-4411-B263-CD0086AF29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64047"/>
            <a:ext cx="7312793" cy="585023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6E31FD1-8CC5-40AA-8220-5F5B163576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29129" y="1120058"/>
            <a:ext cx="4718050" cy="47180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9578" y="2192471"/>
            <a:ext cx="419441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0008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EF7D7"/>
      </a:lt1>
      <a:dk2>
        <a:srgbClr val="B5BB76"/>
      </a:dk2>
      <a:lt2>
        <a:srgbClr val="F3E390"/>
      </a:lt2>
      <a:accent1>
        <a:srgbClr val="E670A9"/>
      </a:accent1>
      <a:accent2>
        <a:srgbClr val="5AAEDF"/>
      </a:accent2>
      <a:accent3>
        <a:srgbClr val="B0CD4F"/>
      </a:accent3>
      <a:accent4>
        <a:srgbClr val="E17070"/>
      </a:accent4>
      <a:accent5>
        <a:srgbClr val="A871C8"/>
      </a:accent5>
      <a:accent6>
        <a:srgbClr val="ECB23D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198</TotalTime>
  <Words>265</Words>
  <Application>Microsoft Office PowerPoint</Application>
  <PresentationFormat>Widescreen</PresentationFormat>
  <Paragraphs>55</Paragraphs>
  <Slides>21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0" baseType="lpstr">
      <vt:lpstr>等线</vt:lpstr>
      <vt:lpstr>Arial</vt:lpstr>
      <vt:lpstr>Calibri</vt:lpstr>
      <vt:lpstr>Cambria</vt:lpstr>
      <vt:lpstr>Cambria Math</vt:lpstr>
      <vt:lpstr>Times New Roman</vt:lpstr>
      <vt:lpstr>Wingdings</vt:lpstr>
      <vt:lpstr>SlidesMania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25</cp:revision>
  <dcterms:created xsi:type="dcterms:W3CDTF">2023-12-25T12:04:40Z</dcterms:created>
  <dcterms:modified xsi:type="dcterms:W3CDTF">2024-02-19T12:41:18Z</dcterms:modified>
  <cp:category>9Slide.vn</cp:category>
</cp:coreProperties>
</file>