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8" r:id="rId2"/>
    <p:sldId id="4411" r:id="rId3"/>
    <p:sldId id="260" r:id="rId4"/>
    <p:sldId id="282" r:id="rId5"/>
    <p:sldId id="298" r:id="rId6"/>
    <p:sldId id="262" r:id="rId7"/>
    <p:sldId id="263" r:id="rId8"/>
    <p:sldId id="264" r:id="rId9"/>
    <p:sldId id="270" r:id="rId10"/>
    <p:sldId id="278" r:id="rId11"/>
    <p:sldId id="279" r:id="rId12"/>
    <p:sldId id="273" r:id="rId13"/>
    <p:sldId id="277" r:id="rId14"/>
    <p:sldId id="299" r:id="rId15"/>
    <p:sldId id="275" r:id="rId16"/>
    <p:sldId id="283" r:id="rId17"/>
    <p:sldId id="300" r:id="rId18"/>
    <p:sldId id="28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833" autoAdjust="0"/>
  </p:normalViewPr>
  <p:slideViewPr>
    <p:cSldViewPr snapToGrid="0">
      <p:cViewPr varScale="1">
        <p:scale>
          <a:sx n="48" d="100"/>
          <a:sy n="48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5BE1-9C02-DBCB-BBB3-3B461A325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7D2D6-49B0-34EB-971E-4FB8361E5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4EA2E-B936-340F-6772-58E174B5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EE03-ADD5-3864-5237-A4BA452D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8893-BD45-F01D-CEA3-325E3A64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F6F7-B6E8-EEEC-D5DD-58B9DC5D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4C7A3-95B2-515D-3715-D9DD90B40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506EB-18A8-D8C1-1532-6283DC4B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CBCA1-931A-952E-F77B-98F98A6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9F668-7905-F592-CEE6-B9FFC428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162F3-9E13-FACA-6E4A-3B85E0F07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5BD36-EBDA-E2AB-0BDD-E793732B2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AF2BD-E6B5-2F31-0C9E-BD922307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F059-F7F8-7801-7C02-AD66C768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BCF3-F9ED-491D-DFA3-48BC857D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59F6-A982-FD61-D0F1-A361815C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E1F6-32EC-EF85-BF8A-218B2AAE4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178-2B99-23C5-582A-3CFF955C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AF488-8AC7-AEA0-2F61-CA0E6818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1336-8573-04E9-3F1B-4CAEDAA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EFF6-0604-CB26-F46A-D8D26E7F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C8A97-16FA-988E-785E-6CE49DDA6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CA702-BBA2-180B-63AA-4278807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2AD29-34EF-0AB2-F587-1D709E77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F8929-B5A8-45D4-1D03-B8DEE9B0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4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6B04-63A1-EED2-DAA0-82EF6777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602B9-B21E-DFFA-EFA2-733EB4C7D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23FBF-050C-B6FB-3F2F-7832FEE57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13802-6863-8882-4400-8A072496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A5B41-DDAA-FB11-2F41-CA39F925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97FB7-35D7-38A8-9340-42B6820F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A8ED-6D33-1259-3A22-6335AA32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C994A-922E-8B5B-58F0-1737503D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8D924-0425-0BCF-F93F-B81EAC905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DA8AA-5EB6-67D3-0352-57BAAE2B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9081B-2B77-F05B-4887-E44B63B89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AB311-1EC8-9BA0-3851-0E3DED33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76D12-7EF2-E376-1E42-4CE1DA12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6F7B5-0649-C918-B67C-24375F8E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3FD-43A1-2535-896A-62701C7B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79D35-672F-F00E-37D1-F189E3AF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317B7-576F-52C8-0E31-C13D667C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BAEC-A218-19F1-F347-D4CD310F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3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34B40-8F3C-677B-D21C-571C523E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4E196-03AA-9001-36AB-32F49439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A912C-AAEF-DC1E-FA56-10801036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78BE-4AB5-A09B-01F3-C3AB8F21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56DD-531F-5F1C-9B01-F880849AF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9662B-7B39-EAC5-D4F6-1014BAE6E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AA4C2-6846-AEB8-5F31-F331D50C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E7F2-4398-7B3F-D559-8E1AB42C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DF41C-AC07-24D0-B0DB-DD03671D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28D3-0C9C-ABA9-D98B-16749C66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2857E-D437-C75B-56DD-28D18FD5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D8D2-D438-58F5-7FB7-C008191F8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B6CBD-BAAD-DC5C-A3FB-5BE82266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14CC-8293-BE62-0B9F-CDABEABC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E771-AAFF-8405-DE35-F9A0411D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06DD89A-4F5D-4B4A-D12D-85B3B37135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508F0-E5B1-BE14-6454-D0C15DDA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0250-7735-4FC8-339E-36B2897BD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1380-C046-091A-3A31-A3AA24A09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D9D4C-5AFB-40E7-834B-14CEE863945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4B2C1-F6DD-8BFA-B15C-BFC14E080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6A5A-41ED-7728-292A-603966500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21.png"/><Relationship Id="rId19" Type="http://schemas.openxmlformats.org/officeDocument/2006/relationships/image" Target="../media/image46.png"/><Relationship Id="rId4" Type="http://schemas.openxmlformats.org/officeDocument/2006/relationships/image" Target="../media/image9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9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272081" y="2167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534464 w 5920221"/>
              <a:gd name="connsiteY0" fmla="*/ 1040382 h 3127664"/>
              <a:gd name="connsiteX1" fmla="*/ 770588 w 5920221"/>
              <a:gd name="connsiteY1" fmla="*/ 500064 h 3127664"/>
              <a:gd name="connsiteX2" fmla="*/ 1919275 w 5920221"/>
              <a:gd name="connsiteY2" fmla="*/ 376622 h 3127664"/>
              <a:gd name="connsiteX3" fmla="*/ 3077418 w 5920221"/>
              <a:gd name="connsiteY3" fmla="*/ 248475 h 3127664"/>
              <a:gd name="connsiteX4" fmla="*/ 3528698 w 5920221"/>
              <a:gd name="connsiteY4" fmla="*/ 14479 h 3127664"/>
              <a:gd name="connsiteX5" fmla="*/ 4088378 w 5920221"/>
              <a:gd name="connsiteY5" fmla="*/ 179623 h 3127664"/>
              <a:gd name="connsiteX6" fmla="*/ 4859925 w 5920221"/>
              <a:gd name="connsiteY6" fmla="*/ 49955 h 3127664"/>
              <a:gd name="connsiteX7" fmla="*/ 5251181 w 5920221"/>
              <a:gd name="connsiteY7" fmla="*/ 403700 h 3127664"/>
              <a:gd name="connsiteX8" fmla="*/ 5753303 w 5920221"/>
              <a:gd name="connsiteY8" fmla="*/ 747019 h 3127664"/>
              <a:gd name="connsiteX9" fmla="*/ 5730828 w 5920221"/>
              <a:gd name="connsiteY9" fmla="*/ 1119298 h 3127664"/>
              <a:gd name="connsiteX10" fmla="*/ 5895005 w 5920221"/>
              <a:gd name="connsiteY10" fmla="*/ 1688504 h 3127664"/>
              <a:gd name="connsiteX11" fmla="*/ 5125924 w 5920221"/>
              <a:gd name="connsiteY11" fmla="*/ 2186758 h 3127664"/>
              <a:gd name="connsiteX12" fmla="*/ 4850606 w 5920221"/>
              <a:gd name="connsiteY12" fmla="*/ 2613699 h 3127664"/>
              <a:gd name="connsiteX13" fmla="*/ 3913238 w 5920221"/>
              <a:gd name="connsiteY13" fmla="*/ 2665392 h 3127664"/>
              <a:gd name="connsiteX14" fmla="*/ 3243376 w 5920221"/>
              <a:gd name="connsiteY14" fmla="*/ 3120858 h 3127664"/>
              <a:gd name="connsiteX15" fmla="*/ 2258454 w 5920221"/>
              <a:gd name="connsiteY15" fmla="*/ 2842843 h 3127664"/>
              <a:gd name="connsiteX16" fmla="*/ 795392 w 5920221"/>
              <a:gd name="connsiteY16" fmla="*/ 2568159 h 3127664"/>
              <a:gd name="connsiteX17" fmla="*/ 152116 w 5920221"/>
              <a:gd name="connsiteY17" fmla="*/ 2262488 h 3127664"/>
              <a:gd name="connsiteX18" fmla="*/ 289570 w 5920221"/>
              <a:gd name="connsiteY18" fmla="*/ 1849882 h 3127664"/>
              <a:gd name="connsiteX19" fmla="*/ -686 w 5920221"/>
              <a:gd name="connsiteY19" fmla="*/ 1426562 h 3127664"/>
              <a:gd name="connsiteX20" fmla="*/ 529393 w 5920221"/>
              <a:gd name="connsiteY20" fmla="*/ 1050301 h 3127664"/>
              <a:gd name="connsiteX21" fmla="*/ 534464 w 5920221"/>
              <a:gd name="connsiteY21" fmla="*/ 1040382 h 3127664"/>
              <a:gd name="connsiteX0" fmla="*/ 6183050 w 5920221"/>
              <a:gd name="connsiteY0" fmla="*/ 2770485 h 3127664"/>
              <a:gd name="connsiteX1" fmla="*/ 6096170 w 5920221"/>
              <a:gd name="connsiteY1" fmla="*/ 2857365 h 3127664"/>
              <a:gd name="connsiteX2" fmla="*/ 6009290 w 5920221"/>
              <a:gd name="connsiteY2" fmla="*/ 2770485 h 3127664"/>
              <a:gd name="connsiteX3" fmla="*/ 6096170 w 5920221"/>
              <a:gd name="connsiteY3" fmla="*/ 2683605 h 3127664"/>
              <a:gd name="connsiteX4" fmla="*/ 6183050 w 5920221"/>
              <a:gd name="connsiteY4" fmla="*/ 2770485 h 3127664"/>
              <a:gd name="connsiteX0" fmla="*/ 6076222 w 5920221"/>
              <a:gd name="connsiteY0" fmla="*/ 2695952 h 3127664"/>
              <a:gd name="connsiteX1" fmla="*/ 5902463 w 5920221"/>
              <a:gd name="connsiteY1" fmla="*/ 2869711 h 3127664"/>
              <a:gd name="connsiteX2" fmla="*/ 5728704 w 5920221"/>
              <a:gd name="connsiteY2" fmla="*/ 2695952 h 3127664"/>
              <a:gd name="connsiteX3" fmla="*/ 5902463 w 5920221"/>
              <a:gd name="connsiteY3" fmla="*/ 2522193 h 3127664"/>
              <a:gd name="connsiteX4" fmla="*/ 6076222 w 5920221"/>
              <a:gd name="connsiteY4" fmla="*/ 2695952 h 3127664"/>
              <a:gd name="connsiteX0" fmla="*/ 5807225 w 5920221"/>
              <a:gd name="connsiteY0" fmla="*/ 2559023 h 3127664"/>
              <a:gd name="connsiteX1" fmla="*/ 5546586 w 5920221"/>
              <a:gd name="connsiteY1" fmla="*/ 2819662 h 3127664"/>
              <a:gd name="connsiteX2" fmla="*/ 5285947 w 5920221"/>
              <a:gd name="connsiteY2" fmla="*/ 2559023 h 3127664"/>
              <a:gd name="connsiteX3" fmla="*/ 5546586 w 5920221"/>
              <a:gd name="connsiteY3" fmla="*/ 2298384 h 3127664"/>
              <a:gd name="connsiteX4" fmla="*/ 5807225 w 5920221"/>
              <a:gd name="connsiteY4" fmla="*/ 2559023 h 3127664"/>
              <a:gd name="connsiteX0" fmla="*/ 643138 w 5920221"/>
              <a:gd name="connsiteY0" fmla="*/ 1895205 h 3127664"/>
              <a:gd name="connsiteX1" fmla="*/ 296011 w 5920221"/>
              <a:gd name="connsiteY1" fmla="*/ 1837502 h 3127664"/>
              <a:gd name="connsiteX2" fmla="*/ 949428 w 5920221"/>
              <a:gd name="connsiteY2" fmla="*/ 2526674 h 3127664"/>
              <a:gd name="connsiteX3" fmla="*/ 797585 w 5920221"/>
              <a:gd name="connsiteY3" fmla="*/ 2554258 h 3127664"/>
              <a:gd name="connsiteX4" fmla="*/ 2258180 w 5920221"/>
              <a:gd name="connsiteY4" fmla="*/ 2830101 h 3127664"/>
              <a:gd name="connsiteX5" fmla="*/ 2166636 w 5920221"/>
              <a:gd name="connsiteY5" fmla="*/ 2704126 h 3127664"/>
              <a:gd name="connsiteX6" fmla="*/ 3950514 w 5920221"/>
              <a:gd name="connsiteY6" fmla="*/ 2515959 h 3127664"/>
              <a:gd name="connsiteX7" fmla="*/ 3913923 w 5920221"/>
              <a:gd name="connsiteY7" fmla="*/ 2654170 h 3127664"/>
              <a:gd name="connsiteX8" fmla="*/ 4677111 w 5920221"/>
              <a:gd name="connsiteY8" fmla="*/ 1661861 h 3127664"/>
              <a:gd name="connsiteX9" fmla="*/ 5122635 w 5920221"/>
              <a:gd name="connsiteY9" fmla="*/ 2178504 h 3127664"/>
              <a:gd name="connsiteX10" fmla="*/ 5728087 w 5920221"/>
              <a:gd name="connsiteY10" fmla="*/ 1111623 h 3127664"/>
              <a:gd name="connsiteX11" fmla="*/ 5529650 w 5920221"/>
              <a:gd name="connsiteY11" fmla="*/ 1305365 h 3127664"/>
              <a:gd name="connsiteX12" fmla="*/ 5252003 w 5920221"/>
              <a:gd name="connsiteY12" fmla="*/ 392840 h 3127664"/>
              <a:gd name="connsiteX13" fmla="*/ 5262418 w 5920221"/>
              <a:gd name="connsiteY13" fmla="*/ 484353 h 3127664"/>
              <a:gd name="connsiteX14" fmla="*/ 3984911 w 5920221"/>
              <a:gd name="connsiteY14" fmla="*/ 286123 h 3127664"/>
              <a:gd name="connsiteX15" fmla="*/ 4086596 w 5920221"/>
              <a:gd name="connsiteY15" fmla="*/ 169415 h 3127664"/>
              <a:gd name="connsiteX16" fmla="*/ 3034250 w 5920221"/>
              <a:gd name="connsiteY16" fmla="*/ 341726 h 3127664"/>
              <a:gd name="connsiteX17" fmla="*/ 3083448 w 5920221"/>
              <a:gd name="connsiteY17" fmla="*/ 241090 h 3127664"/>
              <a:gd name="connsiteX18" fmla="*/ 1918590 w 5920221"/>
              <a:gd name="connsiteY18" fmla="*/ 375898 h 3127664"/>
              <a:gd name="connsiteX19" fmla="*/ 2096744 w 5920221"/>
              <a:gd name="connsiteY19" fmla="*/ 473493 h 3127664"/>
              <a:gd name="connsiteX20" fmla="*/ 565572 w 5920221"/>
              <a:gd name="connsiteY20" fmla="*/ 1143117 h 3127664"/>
              <a:gd name="connsiteX21" fmla="*/ 534464 w 5920221"/>
              <a:gd name="connsiteY21" fmla="*/ 1040382 h 3127664"/>
              <a:gd name="connsiteX0" fmla="*/ 534464 w 5920221"/>
              <a:gd name="connsiteY0" fmla="*/ 1040382 h 3127664"/>
              <a:gd name="connsiteX1" fmla="*/ 770588 w 5920221"/>
              <a:gd name="connsiteY1" fmla="*/ 500064 h 3127664"/>
              <a:gd name="connsiteX2" fmla="*/ 1919275 w 5920221"/>
              <a:gd name="connsiteY2" fmla="*/ 376622 h 3127664"/>
              <a:gd name="connsiteX3" fmla="*/ 3077418 w 5920221"/>
              <a:gd name="connsiteY3" fmla="*/ 248475 h 3127664"/>
              <a:gd name="connsiteX4" fmla="*/ 3528698 w 5920221"/>
              <a:gd name="connsiteY4" fmla="*/ 14479 h 3127664"/>
              <a:gd name="connsiteX5" fmla="*/ 4088378 w 5920221"/>
              <a:gd name="connsiteY5" fmla="*/ 179623 h 3127664"/>
              <a:gd name="connsiteX6" fmla="*/ 4859925 w 5920221"/>
              <a:gd name="connsiteY6" fmla="*/ 49955 h 3127664"/>
              <a:gd name="connsiteX7" fmla="*/ 5251181 w 5920221"/>
              <a:gd name="connsiteY7" fmla="*/ 403700 h 3127664"/>
              <a:gd name="connsiteX8" fmla="*/ 5753303 w 5920221"/>
              <a:gd name="connsiteY8" fmla="*/ 747019 h 3127664"/>
              <a:gd name="connsiteX9" fmla="*/ 5730828 w 5920221"/>
              <a:gd name="connsiteY9" fmla="*/ 1119298 h 3127664"/>
              <a:gd name="connsiteX10" fmla="*/ 5895005 w 5920221"/>
              <a:gd name="connsiteY10" fmla="*/ 1688504 h 3127664"/>
              <a:gd name="connsiteX11" fmla="*/ 5125924 w 5920221"/>
              <a:gd name="connsiteY11" fmla="*/ 2186758 h 3127664"/>
              <a:gd name="connsiteX12" fmla="*/ 4850606 w 5920221"/>
              <a:gd name="connsiteY12" fmla="*/ 2613699 h 3127664"/>
              <a:gd name="connsiteX13" fmla="*/ 3913238 w 5920221"/>
              <a:gd name="connsiteY13" fmla="*/ 2665392 h 3127664"/>
              <a:gd name="connsiteX14" fmla="*/ 3243376 w 5920221"/>
              <a:gd name="connsiteY14" fmla="*/ 3120858 h 3127664"/>
              <a:gd name="connsiteX15" fmla="*/ 2258454 w 5920221"/>
              <a:gd name="connsiteY15" fmla="*/ 2842843 h 3127664"/>
              <a:gd name="connsiteX16" fmla="*/ 795392 w 5920221"/>
              <a:gd name="connsiteY16" fmla="*/ 2568159 h 3127664"/>
              <a:gd name="connsiteX17" fmla="*/ 152116 w 5920221"/>
              <a:gd name="connsiteY17" fmla="*/ 2262488 h 3127664"/>
              <a:gd name="connsiteX18" fmla="*/ 289570 w 5920221"/>
              <a:gd name="connsiteY18" fmla="*/ 1849882 h 3127664"/>
              <a:gd name="connsiteX19" fmla="*/ -686 w 5920221"/>
              <a:gd name="connsiteY19" fmla="*/ 1426562 h 3127664"/>
              <a:gd name="connsiteX20" fmla="*/ 529393 w 5920221"/>
              <a:gd name="connsiteY20" fmla="*/ 1050301 h 3127664"/>
              <a:gd name="connsiteX21" fmla="*/ 534464 w 5920221"/>
              <a:gd name="connsiteY21" fmla="*/ 1040382 h 3127664"/>
              <a:gd name="connsiteX0" fmla="*/ 6183050 w 5920221"/>
              <a:gd name="connsiteY0" fmla="*/ 2770485 h 3127664"/>
              <a:gd name="connsiteX1" fmla="*/ 6096170 w 5920221"/>
              <a:gd name="connsiteY1" fmla="*/ 2857365 h 3127664"/>
              <a:gd name="connsiteX2" fmla="*/ 6009290 w 5920221"/>
              <a:gd name="connsiteY2" fmla="*/ 2770485 h 3127664"/>
              <a:gd name="connsiteX3" fmla="*/ 6096170 w 5920221"/>
              <a:gd name="connsiteY3" fmla="*/ 2683605 h 3127664"/>
              <a:gd name="connsiteX4" fmla="*/ 6183050 w 5920221"/>
              <a:gd name="connsiteY4" fmla="*/ 2770485 h 3127664"/>
              <a:gd name="connsiteX0" fmla="*/ 6076222 w 5920221"/>
              <a:gd name="connsiteY0" fmla="*/ 2695952 h 3127664"/>
              <a:gd name="connsiteX1" fmla="*/ 5902463 w 5920221"/>
              <a:gd name="connsiteY1" fmla="*/ 2869711 h 3127664"/>
              <a:gd name="connsiteX2" fmla="*/ 5728704 w 5920221"/>
              <a:gd name="connsiteY2" fmla="*/ 2695952 h 3127664"/>
              <a:gd name="connsiteX3" fmla="*/ 5902463 w 5920221"/>
              <a:gd name="connsiteY3" fmla="*/ 2522193 h 3127664"/>
              <a:gd name="connsiteX4" fmla="*/ 6076222 w 5920221"/>
              <a:gd name="connsiteY4" fmla="*/ 2695952 h 3127664"/>
              <a:gd name="connsiteX0" fmla="*/ 5807225 w 5920221"/>
              <a:gd name="connsiteY0" fmla="*/ 2559023 h 3127664"/>
              <a:gd name="connsiteX1" fmla="*/ 5546586 w 5920221"/>
              <a:gd name="connsiteY1" fmla="*/ 2819662 h 3127664"/>
              <a:gd name="connsiteX2" fmla="*/ 5285947 w 5920221"/>
              <a:gd name="connsiteY2" fmla="*/ 2559023 h 3127664"/>
              <a:gd name="connsiteX3" fmla="*/ 5546586 w 5920221"/>
              <a:gd name="connsiteY3" fmla="*/ 2298384 h 3127664"/>
              <a:gd name="connsiteX4" fmla="*/ 5807225 w 5920221"/>
              <a:gd name="connsiteY4" fmla="*/ 2559023 h 3127664"/>
              <a:gd name="connsiteX0" fmla="*/ 643138 w 5920221"/>
              <a:gd name="connsiteY0" fmla="*/ 1895205 h 3127664"/>
              <a:gd name="connsiteX1" fmla="*/ 296011 w 5920221"/>
              <a:gd name="connsiteY1" fmla="*/ 1837502 h 3127664"/>
              <a:gd name="connsiteX2" fmla="*/ 949428 w 5920221"/>
              <a:gd name="connsiteY2" fmla="*/ 2526674 h 3127664"/>
              <a:gd name="connsiteX3" fmla="*/ 797585 w 5920221"/>
              <a:gd name="connsiteY3" fmla="*/ 2554258 h 3127664"/>
              <a:gd name="connsiteX4" fmla="*/ 2258180 w 5920221"/>
              <a:gd name="connsiteY4" fmla="*/ 2830101 h 3127664"/>
              <a:gd name="connsiteX5" fmla="*/ 2166636 w 5920221"/>
              <a:gd name="connsiteY5" fmla="*/ 2704126 h 3127664"/>
              <a:gd name="connsiteX6" fmla="*/ 3950514 w 5920221"/>
              <a:gd name="connsiteY6" fmla="*/ 2515959 h 3127664"/>
              <a:gd name="connsiteX7" fmla="*/ 3913923 w 5920221"/>
              <a:gd name="connsiteY7" fmla="*/ 2654170 h 3127664"/>
              <a:gd name="connsiteX8" fmla="*/ 4677111 w 5920221"/>
              <a:gd name="connsiteY8" fmla="*/ 1661861 h 3127664"/>
              <a:gd name="connsiteX9" fmla="*/ 5122635 w 5920221"/>
              <a:gd name="connsiteY9" fmla="*/ 2178504 h 3127664"/>
              <a:gd name="connsiteX10" fmla="*/ 5728087 w 5920221"/>
              <a:gd name="connsiteY10" fmla="*/ 1111623 h 3127664"/>
              <a:gd name="connsiteX11" fmla="*/ 5529650 w 5920221"/>
              <a:gd name="connsiteY11" fmla="*/ 1305365 h 3127664"/>
              <a:gd name="connsiteX12" fmla="*/ 5252003 w 5920221"/>
              <a:gd name="connsiteY12" fmla="*/ 392840 h 3127664"/>
              <a:gd name="connsiteX13" fmla="*/ 5262418 w 5920221"/>
              <a:gd name="connsiteY13" fmla="*/ 484353 h 3127664"/>
              <a:gd name="connsiteX14" fmla="*/ 3984911 w 5920221"/>
              <a:gd name="connsiteY14" fmla="*/ 286123 h 3127664"/>
              <a:gd name="connsiteX15" fmla="*/ 4086596 w 5920221"/>
              <a:gd name="connsiteY15" fmla="*/ 169415 h 3127664"/>
              <a:gd name="connsiteX16" fmla="*/ 3034250 w 5920221"/>
              <a:gd name="connsiteY16" fmla="*/ 341726 h 3127664"/>
              <a:gd name="connsiteX17" fmla="*/ 3083448 w 5920221"/>
              <a:gd name="connsiteY17" fmla="*/ 241090 h 3127664"/>
              <a:gd name="connsiteX18" fmla="*/ 1918590 w 5920221"/>
              <a:gd name="connsiteY18" fmla="*/ 375898 h 3127664"/>
              <a:gd name="connsiteX19" fmla="*/ 2096744 w 5920221"/>
              <a:gd name="connsiteY19" fmla="*/ 473493 h 3127664"/>
              <a:gd name="connsiteX20" fmla="*/ 565572 w 5920221"/>
              <a:gd name="connsiteY20" fmla="*/ 1143117 h 3127664"/>
              <a:gd name="connsiteX21" fmla="*/ 534464 w 5920221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20221" h="3127664" fill="none" extrusionOk="0">
                <a:moveTo>
                  <a:pt x="534464" y="1040382"/>
                </a:moveTo>
                <a:cubicBezTo>
                  <a:pt x="460688" y="779867"/>
                  <a:pt x="529053" y="586043"/>
                  <a:pt x="770588" y="500064"/>
                </a:cubicBezTo>
                <a:cubicBezTo>
                  <a:pt x="1205099" y="189913"/>
                  <a:pt x="1538305" y="309401"/>
                  <a:pt x="1919275" y="376622"/>
                </a:cubicBezTo>
                <a:cubicBezTo>
                  <a:pt x="2272053" y="71702"/>
                  <a:pt x="2739906" y="120138"/>
                  <a:pt x="3077418" y="248475"/>
                </a:cubicBezTo>
                <a:cubicBezTo>
                  <a:pt x="3078034" y="154808"/>
                  <a:pt x="3269988" y="-6438"/>
                  <a:pt x="3528698" y="14479"/>
                </a:cubicBezTo>
                <a:cubicBezTo>
                  <a:pt x="3673875" y="-44028"/>
                  <a:pt x="3957821" y="109639"/>
                  <a:pt x="4088378" y="179623"/>
                </a:cubicBezTo>
                <a:cubicBezTo>
                  <a:pt x="4358404" y="55181"/>
                  <a:pt x="4637651" y="8289"/>
                  <a:pt x="4859925" y="49955"/>
                </a:cubicBezTo>
                <a:cubicBezTo>
                  <a:pt x="5047484" y="73973"/>
                  <a:pt x="5232773" y="245489"/>
                  <a:pt x="5251181" y="403700"/>
                </a:cubicBezTo>
                <a:cubicBezTo>
                  <a:pt x="5484386" y="480212"/>
                  <a:pt x="5648951" y="617394"/>
                  <a:pt x="5753303" y="747019"/>
                </a:cubicBezTo>
                <a:cubicBezTo>
                  <a:pt x="5852307" y="894177"/>
                  <a:pt x="5803974" y="991933"/>
                  <a:pt x="5730828" y="1119298"/>
                </a:cubicBezTo>
                <a:cubicBezTo>
                  <a:pt x="5944132" y="1315556"/>
                  <a:pt x="5971038" y="1514427"/>
                  <a:pt x="5895005" y="1688504"/>
                </a:cubicBezTo>
                <a:cubicBezTo>
                  <a:pt x="5789134" y="2035260"/>
                  <a:pt x="5555213" y="2128813"/>
                  <a:pt x="5125924" y="2186758"/>
                </a:cubicBezTo>
                <a:cubicBezTo>
                  <a:pt x="5101601" y="2298216"/>
                  <a:pt x="5061110" y="2544735"/>
                  <a:pt x="4850606" y="2613699"/>
                </a:cubicBezTo>
                <a:cubicBezTo>
                  <a:pt x="4631312" y="2856348"/>
                  <a:pt x="4314848" y="2764274"/>
                  <a:pt x="3913238" y="2665392"/>
                </a:cubicBezTo>
                <a:cubicBezTo>
                  <a:pt x="3757371" y="2945871"/>
                  <a:pt x="3540890" y="3073231"/>
                  <a:pt x="3243376" y="3120858"/>
                </a:cubicBezTo>
                <a:cubicBezTo>
                  <a:pt x="2886150" y="3127490"/>
                  <a:pt x="2440256" y="3000817"/>
                  <a:pt x="2258454" y="2842843"/>
                </a:cubicBezTo>
                <a:cubicBezTo>
                  <a:pt x="1807177" y="2937288"/>
                  <a:pt x="1258257" y="3000956"/>
                  <a:pt x="795392" y="2568159"/>
                </a:cubicBezTo>
                <a:cubicBezTo>
                  <a:pt x="551141" y="2676433"/>
                  <a:pt x="262678" y="2567548"/>
                  <a:pt x="152116" y="2262488"/>
                </a:cubicBezTo>
                <a:cubicBezTo>
                  <a:pt x="120790" y="2134108"/>
                  <a:pt x="134850" y="1999895"/>
                  <a:pt x="289570" y="1849882"/>
                </a:cubicBezTo>
                <a:cubicBezTo>
                  <a:pt x="48548" y="1719265"/>
                  <a:pt x="-6493" y="1578650"/>
                  <a:pt x="-686" y="1426562"/>
                </a:cubicBezTo>
                <a:cubicBezTo>
                  <a:pt x="36260" y="1255851"/>
                  <a:pt x="251469" y="1150665"/>
                  <a:pt x="529393" y="1050301"/>
                </a:cubicBezTo>
                <a:cubicBezTo>
                  <a:pt x="531652" y="1046895"/>
                  <a:pt x="532874" y="1042463"/>
                  <a:pt x="534464" y="1040382"/>
                </a:cubicBezTo>
                <a:close/>
              </a:path>
              <a:path w="5920221" h="3127664" fill="none" extrusionOk="0">
                <a:moveTo>
                  <a:pt x="6183050" y="2770485"/>
                </a:moveTo>
                <a:cubicBezTo>
                  <a:pt x="6179260" y="2823161"/>
                  <a:pt x="6148597" y="2846868"/>
                  <a:pt x="6096170" y="2857365"/>
                </a:cubicBezTo>
                <a:cubicBezTo>
                  <a:pt x="6045342" y="2872614"/>
                  <a:pt x="5998844" y="2808963"/>
                  <a:pt x="6009290" y="2770485"/>
                </a:cubicBezTo>
                <a:cubicBezTo>
                  <a:pt x="5998690" y="2730547"/>
                  <a:pt x="6042542" y="2673801"/>
                  <a:pt x="6096170" y="2683605"/>
                </a:cubicBezTo>
                <a:cubicBezTo>
                  <a:pt x="6149799" y="2691793"/>
                  <a:pt x="6189090" y="2709517"/>
                  <a:pt x="6183050" y="2770485"/>
                </a:cubicBezTo>
                <a:close/>
              </a:path>
              <a:path w="5920221" h="3127664" fill="none" extrusionOk="0">
                <a:moveTo>
                  <a:pt x="6076222" y="2695952"/>
                </a:moveTo>
                <a:cubicBezTo>
                  <a:pt x="6084061" y="2819014"/>
                  <a:pt x="5970794" y="2867222"/>
                  <a:pt x="5902463" y="2869711"/>
                </a:cubicBezTo>
                <a:cubicBezTo>
                  <a:pt x="5817114" y="2863147"/>
                  <a:pt x="5724723" y="2768243"/>
                  <a:pt x="5728704" y="2695952"/>
                </a:cubicBezTo>
                <a:cubicBezTo>
                  <a:pt x="5704307" y="2601500"/>
                  <a:pt x="5839088" y="2510692"/>
                  <a:pt x="5902463" y="2522193"/>
                </a:cubicBezTo>
                <a:cubicBezTo>
                  <a:pt x="5994481" y="2549410"/>
                  <a:pt x="6094521" y="2611768"/>
                  <a:pt x="6076222" y="2695952"/>
                </a:cubicBezTo>
                <a:close/>
              </a:path>
              <a:path w="5920221" h="3127664" fill="none" extrusionOk="0">
                <a:moveTo>
                  <a:pt x="5807225" y="2559023"/>
                </a:moveTo>
                <a:cubicBezTo>
                  <a:pt x="5778950" y="2679254"/>
                  <a:pt x="5661673" y="2836700"/>
                  <a:pt x="5546586" y="2819662"/>
                </a:cubicBezTo>
                <a:cubicBezTo>
                  <a:pt x="5430698" y="2776740"/>
                  <a:pt x="5254761" y="2756018"/>
                  <a:pt x="5285947" y="2559023"/>
                </a:cubicBezTo>
                <a:cubicBezTo>
                  <a:pt x="5268155" y="2434731"/>
                  <a:pt x="5387041" y="2336167"/>
                  <a:pt x="5546586" y="2298384"/>
                </a:cubicBezTo>
                <a:cubicBezTo>
                  <a:pt x="5665950" y="2301998"/>
                  <a:pt x="5764398" y="2430423"/>
                  <a:pt x="5807225" y="2559023"/>
                </a:cubicBezTo>
                <a:close/>
              </a:path>
              <a:path w="5920221" h="3127664" fill="none" extrusionOk="0">
                <a:moveTo>
                  <a:pt x="643138" y="1895205"/>
                </a:moveTo>
                <a:cubicBezTo>
                  <a:pt x="533503" y="1935367"/>
                  <a:pt x="371558" y="1852846"/>
                  <a:pt x="296011" y="1837502"/>
                </a:cubicBezTo>
                <a:moveTo>
                  <a:pt x="949428" y="2526674"/>
                </a:moveTo>
                <a:cubicBezTo>
                  <a:pt x="910876" y="2553298"/>
                  <a:pt x="844676" y="2557327"/>
                  <a:pt x="797585" y="2554258"/>
                </a:cubicBezTo>
                <a:moveTo>
                  <a:pt x="2258180" y="2830101"/>
                </a:moveTo>
                <a:cubicBezTo>
                  <a:pt x="2208004" y="2786535"/>
                  <a:pt x="2203766" y="2749037"/>
                  <a:pt x="2166636" y="2704126"/>
                </a:cubicBezTo>
                <a:moveTo>
                  <a:pt x="3950514" y="2515959"/>
                </a:moveTo>
                <a:cubicBezTo>
                  <a:pt x="3949586" y="2569026"/>
                  <a:pt x="3943876" y="2599865"/>
                  <a:pt x="3913923" y="2654170"/>
                </a:cubicBezTo>
                <a:moveTo>
                  <a:pt x="4677111" y="1661861"/>
                </a:moveTo>
                <a:cubicBezTo>
                  <a:pt x="5016429" y="1806787"/>
                  <a:pt x="5115103" y="1997115"/>
                  <a:pt x="5122635" y="2178504"/>
                </a:cubicBezTo>
                <a:moveTo>
                  <a:pt x="5728087" y="1111623"/>
                </a:moveTo>
                <a:cubicBezTo>
                  <a:pt x="5704464" y="1203828"/>
                  <a:pt x="5615325" y="1228201"/>
                  <a:pt x="5529650" y="1305365"/>
                </a:cubicBezTo>
                <a:moveTo>
                  <a:pt x="5252003" y="392840"/>
                </a:moveTo>
                <a:cubicBezTo>
                  <a:pt x="5268110" y="423814"/>
                  <a:pt x="5268074" y="459366"/>
                  <a:pt x="5262418" y="484353"/>
                </a:cubicBezTo>
                <a:moveTo>
                  <a:pt x="3984911" y="286123"/>
                </a:moveTo>
                <a:cubicBezTo>
                  <a:pt x="3996922" y="237354"/>
                  <a:pt x="4025613" y="210752"/>
                  <a:pt x="4086596" y="169415"/>
                </a:cubicBezTo>
                <a:moveTo>
                  <a:pt x="3034250" y="341726"/>
                </a:moveTo>
                <a:cubicBezTo>
                  <a:pt x="3050327" y="318803"/>
                  <a:pt x="3062738" y="285650"/>
                  <a:pt x="3083448" y="241090"/>
                </a:cubicBezTo>
                <a:moveTo>
                  <a:pt x="1918590" y="375898"/>
                </a:moveTo>
                <a:cubicBezTo>
                  <a:pt x="1966618" y="407560"/>
                  <a:pt x="2054235" y="412134"/>
                  <a:pt x="2096744" y="473493"/>
                </a:cubicBezTo>
                <a:moveTo>
                  <a:pt x="565572" y="1143117"/>
                </a:moveTo>
                <a:cubicBezTo>
                  <a:pt x="551293" y="1116915"/>
                  <a:pt x="531012" y="1072870"/>
                  <a:pt x="534464" y="1040382"/>
                </a:cubicBezTo>
              </a:path>
              <a:path w="5920221" h="3127664" stroke="0" extrusionOk="0">
                <a:moveTo>
                  <a:pt x="534464" y="1040382"/>
                </a:moveTo>
                <a:cubicBezTo>
                  <a:pt x="544105" y="797029"/>
                  <a:pt x="567722" y="676814"/>
                  <a:pt x="770588" y="500064"/>
                </a:cubicBezTo>
                <a:cubicBezTo>
                  <a:pt x="1014831" y="253977"/>
                  <a:pt x="1639949" y="261937"/>
                  <a:pt x="1919275" y="376622"/>
                </a:cubicBezTo>
                <a:cubicBezTo>
                  <a:pt x="2210829" y="-15365"/>
                  <a:pt x="2833326" y="40665"/>
                  <a:pt x="3077418" y="248475"/>
                </a:cubicBezTo>
                <a:cubicBezTo>
                  <a:pt x="3181046" y="90409"/>
                  <a:pt x="3324319" y="20813"/>
                  <a:pt x="3528698" y="14479"/>
                </a:cubicBezTo>
                <a:cubicBezTo>
                  <a:pt x="3813907" y="-8878"/>
                  <a:pt x="3919111" y="89824"/>
                  <a:pt x="4088378" y="179623"/>
                </a:cubicBezTo>
                <a:cubicBezTo>
                  <a:pt x="4238788" y="63839"/>
                  <a:pt x="4553633" y="13349"/>
                  <a:pt x="4859925" y="49955"/>
                </a:cubicBezTo>
                <a:cubicBezTo>
                  <a:pt x="5046438" y="120070"/>
                  <a:pt x="5264914" y="225719"/>
                  <a:pt x="5251181" y="403700"/>
                </a:cubicBezTo>
                <a:cubicBezTo>
                  <a:pt x="5505293" y="440147"/>
                  <a:pt x="5686738" y="510949"/>
                  <a:pt x="5753303" y="747019"/>
                </a:cubicBezTo>
                <a:cubicBezTo>
                  <a:pt x="5820259" y="877814"/>
                  <a:pt x="5776505" y="1018773"/>
                  <a:pt x="5730828" y="1119298"/>
                </a:cubicBezTo>
                <a:cubicBezTo>
                  <a:pt x="5923886" y="1318983"/>
                  <a:pt x="5930513" y="1441505"/>
                  <a:pt x="5895005" y="1688504"/>
                </a:cubicBezTo>
                <a:cubicBezTo>
                  <a:pt x="5835240" y="2023073"/>
                  <a:pt x="5517424" y="2155687"/>
                  <a:pt x="5125924" y="2186758"/>
                </a:cubicBezTo>
                <a:cubicBezTo>
                  <a:pt x="5144431" y="2371280"/>
                  <a:pt x="5015559" y="2478661"/>
                  <a:pt x="4850606" y="2613699"/>
                </a:cubicBezTo>
                <a:cubicBezTo>
                  <a:pt x="4666155" y="2785794"/>
                  <a:pt x="4185641" y="2769167"/>
                  <a:pt x="3913238" y="2665392"/>
                </a:cubicBezTo>
                <a:cubicBezTo>
                  <a:pt x="3917732" y="2944304"/>
                  <a:pt x="3552744" y="3089947"/>
                  <a:pt x="3243376" y="3120858"/>
                </a:cubicBezTo>
                <a:cubicBezTo>
                  <a:pt x="2875265" y="3243443"/>
                  <a:pt x="2505960" y="3032991"/>
                  <a:pt x="2258454" y="2842843"/>
                </a:cubicBezTo>
                <a:cubicBezTo>
                  <a:pt x="1708490" y="3058647"/>
                  <a:pt x="1037926" y="2936646"/>
                  <a:pt x="795392" y="2568159"/>
                </a:cubicBezTo>
                <a:cubicBezTo>
                  <a:pt x="548017" y="2616142"/>
                  <a:pt x="279016" y="2511605"/>
                  <a:pt x="152116" y="2262488"/>
                </a:cubicBezTo>
                <a:cubicBezTo>
                  <a:pt x="120184" y="2074912"/>
                  <a:pt x="98706" y="1986013"/>
                  <a:pt x="289570" y="1849882"/>
                </a:cubicBezTo>
                <a:cubicBezTo>
                  <a:pt x="98601" y="1774184"/>
                  <a:pt x="39897" y="1570741"/>
                  <a:pt x="-686" y="1426562"/>
                </a:cubicBezTo>
                <a:cubicBezTo>
                  <a:pt x="27416" y="1199522"/>
                  <a:pt x="193504" y="1035690"/>
                  <a:pt x="529393" y="1050301"/>
                </a:cubicBezTo>
                <a:cubicBezTo>
                  <a:pt x="531044" y="1046561"/>
                  <a:pt x="533517" y="1043919"/>
                  <a:pt x="534464" y="1040382"/>
                </a:cubicBezTo>
                <a:close/>
              </a:path>
              <a:path w="5920221" h="3127664" stroke="0" extrusionOk="0">
                <a:moveTo>
                  <a:pt x="6183050" y="2770485"/>
                </a:moveTo>
                <a:cubicBezTo>
                  <a:pt x="6186472" y="2832432"/>
                  <a:pt x="6139756" y="2871566"/>
                  <a:pt x="6096170" y="2857365"/>
                </a:cubicBezTo>
                <a:cubicBezTo>
                  <a:pt x="6044712" y="2868272"/>
                  <a:pt x="6003826" y="2829455"/>
                  <a:pt x="6009290" y="2770485"/>
                </a:cubicBezTo>
                <a:cubicBezTo>
                  <a:pt x="6014123" y="2715882"/>
                  <a:pt x="6045931" y="2678695"/>
                  <a:pt x="6096170" y="2683605"/>
                </a:cubicBezTo>
                <a:cubicBezTo>
                  <a:pt x="6147179" y="2676051"/>
                  <a:pt x="6183672" y="2717102"/>
                  <a:pt x="6183050" y="2770485"/>
                </a:cubicBezTo>
                <a:close/>
              </a:path>
              <a:path w="5920221" h="3127664" stroke="0" extrusionOk="0">
                <a:moveTo>
                  <a:pt x="6076222" y="2695952"/>
                </a:moveTo>
                <a:cubicBezTo>
                  <a:pt x="6105031" y="2791415"/>
                  <a:pt x="6034954" y="2842685"/>
                  <a:pt x="5902463" y="2869711"/>
                </a:cubicBezTo>
                <a:cubicBezTo>
                  <a:pt x="5816113" y="2879830"/>
                  <a:pt x="5738476" y="2798948"/>
                  <a:pt x="5728704" y="2695952"/>
                </a:cubicBezTo>
                <a:cubicBezTo>
                  <a:pt x="5706495" y="2611213"/>
                  <a:pt x="5795646" y="2549569"/>
                  <a:pt x="5902463" y="2522193"/>
                </a:cubicBezTo>
                <a:cubicBezTo>
                  <a:pt x="5993922" y="2542430"/>
                  <a:pt x="6089447" y="2565415"/>
                  <a:pt x="6076222" y="2695952"/>
                </a:cubicBezTo>
                <a:close/>
              </a:path>
              <a:path w="5920221" h="3127664" stroke="0" extrusionOk="0">
                <a:moveTo>
                  <a:pt x="5807225" y="2559023"/>
                </a:moveTo>
                <a:cubicBezTo>
                  <a:pt x="5778422" y="2707209"/>
                  <a:pt x="5660208" y="2823451"/>
                  <a:pt x="5546586" y="2819662"/>
                </a:cubicBezTo>
                <a:cubicBezTo>
                  <a:pt x="5415209" y="2797571"/>
                  <a:pt x="5226037" y="2732170"/>
                  <a:pt x="5285947" y="2559023"/>
                </a:cubicBezTo>
                <a:cubicBezTo>
                  <a:pt x="5285425" y="2395176"/>
                  <a:pt x="5396674" y="2257870"/>
                  <a:pt x="5546586" y="2298384"/>
                </a:cubicBezTo>
                <a:cubicBezTo>
                  <a:pt x="5703395" y="2303988"/>
                  <a:pt x="5783504" y="2438139"/>
                  <a:pt x="5807225" y="2559023"/>
                </a:cubicBezTo>
                <a:close/>
              </a:path>
              <a:path w="5920221" h="3127664" fill="none" stroke="0" extrusionOk="0">
                <a:moveTo>
                  <a:pt x="643138" y="1895205"/>
                </a:moveTo>
                <a:cubicBezTo>
                  <a:pt x="521097" y="1922567"/>
                  <a:pt x="379510" y="1863424"/>
                  <a:pt x="296011" y="1837502"/>
                </a:cubicBezTo>
                <a:moveTo>
                  <a:pt x="949428" y="2526674"/>
                </a:moveTo>
                <a:cubicBezTo>
                  <a:pt x="920146" y="2550855"/>
                  <a:pt x="838177" y="2548776"/>
                  <a:pt x="797585" y="2554258"/>
                </a:cubicBezTo>
                <a:moveTo>
                  <a:pt x="2258180" y="2830101"/>
                </a:moveTo>
                <a:cubicBezTo>
                  <a:pt x="2229005" y="2788687"/>
                  <a:pt x="2200883" y="2749886"/>
                  <a:pt x="2166636" y="2704126"/>
                </a:cubicBezTo>
                <a:moveTo>
                  <a:pt x="3950514" y="2515959"/>
                </a:moveTo>
                <a:cubicBezTo>
                  <a:pt x="3950681" y="2567591"/>
                  <a:pt x="3928269" y="2609384"/>
                  <a:pt x="3913923" y="2654170"/>
                </a:cubicBezTo>
                <a:moveTo>
                  <a:pt x="4677111" y="1661861"/>
                </a:moveTo>
                <a:cubicBezTo>
                  <a:pt x="4986995" y="1779651"/>
                  <a:pt x="5151605" y="1941941"/>
                  <a:pt x="5122635" y="2178504"/>
                </a:cubicBezTo>
                <a:moveTo>
                  <a:pt x="5728087" y="1111623"/>
                </a:moveTo>
                <a:cubicBezTo>
                  <a:pt x="5684595" y="1181942"/>
                  <a:pt x="5596412" y="1268524"/>
                  <a:pt x="5529650" y="1305365"/>
                </a:cubicBezTo>
                <a:moveTo>
                  <a:pt x="5252003" y="392840"/>
                </a:moveTo>
                <a:cubicBezTo>
                  <a:pt x="5261802" y="422492"/>
                  <a:pt x="5260191" y="459023"/>
                  <a:pt x="5262418" y="484353"/>
                </a:cubicBezTo>
                <a:moveTo>
                  <a:pt x="3984911" y="286123"/>
                </a:moveTo>
                <a:cubicBezTo>
                  <a:pt x="4016890" y="237269"/>
                  <a:pt x="4059272" y="216616"/>
                  <a:pt x="4086596" y="169415"/>
                </a:cubicBezTo>
                <a:moveTo>
                  <a:pt x="3034250" y="341726"/>
                </a:moveTo>
                <a:cubicBezTo>
                  <a:pt x="3047801" y="306662"/>
                  <a:pt x="3068284" y="276957"/>
                  <a:pt x="3083448" y="241090"/>
                </a:cubicBezTo>
                <a:moveTo>
                  <a:pt x="1918590" y="375898"/>
                </a:moveTo>
                <a:cubicBezTo>
                  <a:pt x="1980616" y="398710"/>
                  <a:pt x="2039900" y="430887"/>
                  <a:pt x="2096744" y="473493"/>
                </a:cubicBezTo>
                <a:moveTo>
                  <a:pt x="565572" y="1143117"/>
                </a:moveTo>
                <a:cubicBezTo>
                  <a:pt x="550787" y="1116737"/>
                  <a:pt x="542523" y="1069744"/>
                  <a:pt x="534464" y="1040382"/>
                </a:cubicBezTo>
              </a:path>
              <a:path w="5920221" h="3127664" fill="none" stroke="0" extrusionOk="0">
                <a:moveTo>
                  <a:pt x="534464" y="1040382"/>
                </a:moveTo>
                <a:cubicBezTo>
                  <a:pt x="495524" y="806726"/>
                  <a:pt x="545851" y="632198"/>
                  <a:pt x="770588" y="500064"/>
                </a:cubicBezTo>
                <a:cubicBezTo>
                  <a:pt x="1099704" y="252094"/>
                  <a:pt x="1588682" y="258290"/>
                  <a:pt x="1919275" y="376622"/>
                </a:cubicBezTo>
                <a:cubicBezTo>
                  <a:pt x="2189528" y="23354"/>
                  <a:pt x="2830213" y="26849"/>
                  <a:pt x="3077418" y="248475"/>
                </a:cubicBezTo>
                <a:cubicBezTo>
                  <a:pt x="3148987" y="106124"/>
                  <a:pt x="3298981" y="-5250"/>
                  <a:pt x="3528698" y="14479"/>
                </a:cubicBezTo>
                <a:cubicBezTo>
                  <a:pt x="3724912" y="-26918"/>
                  <a:pt x="3953270" y="88727"/>
                  <a:pt x="4088378" y="179623"/>
                </a:cubicBezTo>
                <a:cubicBezTo>
                  <a:pt x="4315895" y="59695"/>
                  <a:pt x="4609168" y="51358"/>
                  <a:pt x="4859925" y="49955"/>
                </a:cubicBezTo>
                <a:cubicBezTo>
                  <a:pt x="5028404" y="53959"/>
                  <a:pt x="5234407" y="245531"/>
                  <a:pt x="5251181" y="403700"/>
                </a:cubicBezTo>
                <a:cubicBezTo>
                  <a:pt x="5469073" y="469599"/>
                  <a:pt x="5682485" y="570114"/>
                  <a:pt x="5753303" y="747019"/>
                </a:cubicBezTo>
                <a:cubicBezTo>
                  <a:pt x="5856218" y="885630"/>
                  <a:pt x="5795709" y="1001536"/>
                  <a:pt x="5730828" y="1119298"/>
                </a:cubicBezTo>
                <a:cubicBezTo>
                  <a:pt x="5926075" y="1312323"/>
                  <a:pt x="5957701" y="1503302"/>
                  <a:pt x="5895005" y="1688504"/>
                </a:cubicBezTo>
                <a:cubicBezTo>
                  <a:pt x="5786657" y="2042572"/>
                  <a:pt x="5533589" y="2140928"/>
                  <a:pt x="5125924" y="2186758"/>
                </a:cubicBezTo>
                <a:cubicBezTo>
                  <a:pt x="5106568" y="2326122"/>
                  <a:pt x="5032343" y="2503954"/>
                  <a:pt x="4850606" y="2613699"/>
                </a:cubicBezTo>
                <a:cubicBezTo>
                  <a:pt x="4699521" y="2814117"/>
                  <a:pt x="4291823" y="2752671"/>
                  <a:pt x="3913238" y="2665392"/>
                </a:cubicBezTo>
                <a:cubicBezTo>
                  <a:pt x="3812013" y="2950024"/>
                  <a:pt x="3525686" y="3073340"/>
                  <a:pt x="3243376" y="3120858"/>
                </a:cubicBezTo>
                <a:cubicBezTo>
                  <a:pt x="2870342" y="3188910"/>
                  <a:pt x="2468952" y="2990343"/>
                  <a:pt x="2258454" y="2842843"/>
                </a:cubicBezTo>
                <a:cubicBezTo>
                  <a:pt x="1702063" y="3027839"/>
                  <a:pt x="1056248" y="2888594"/>
                  <a:pt x="795392" y="2568159"/>
                </a:cubicBezTo>
                <a:cubicBezTo>
                  <a:pt x="580507" y="2639272"/>
                  <a:pt x="260773" y="2524417"/>
                  <a:pt x="152116" y="2262488"/>
                </a:cubicBezTo>
                <a:cubicBezTo>
                  <a:pt x="106014" y="2115112"/>
                  <a:pt x="111813" y="1978215"/>
                  <a:pt x="289570" y="1849882"/>
                </a:cubicBezTo>
                <a:cubicBezTo>
                  <a:pt x="88157" y="1755939"/>
                  <a:pt x="26362" y="1572352"/>
                  <a:pt x="-686" y="1426562"/>
                </a:cubicBezTo>
                <a:cubicBezTo>
                  <a:pt x="35118" y="1215945"/>
                  <a:pt x="191590" y="1110057"/>
                  <a:pt x="529393" y="1050301"/>
                </a:cubicBezTo>
                <a:cubicBezTo>
                  <a:pt x="531180" y="1047078"/>
                  <a:pt x="533020" y="1043360"/>
                  <a:pt x="534464" y="1040382"/>
                </a:cubicBezTo>
                <a:close/>
              </a:path>
              <a:path w="5920221" h="3127664" fill="none" stroke="0" extrusionOk="0">
                <a:moveTo>
                  <a:pt x="6183050" y="2770485"/>
                </a:moveTo>
                <a:cubicBezTo>
                  <a:pt x="6180177" y="2826104"/>
                  <a:pt x="6138011" y="2860772"/>
                  <a:pt x="6096170" y="2857365"/>
                </a:cubicBezTo>
                <a:cubicBezTo>
                  <a:pt x="6055120" y="2871307"/>
                  <a:pt x="6003174" y="2815803"/>
                  <a:pt x="6009290" y="2770485"/>
                </a:cubicBezTo>
                <a:cubicBezTo>
                  <a:pt x="5998829" y="2717364"/>
                  <a:pt x="6051909" y="2682942"/>
                  <a:pt x="6096170" y="2683605"/>
                </a:cubicBezTo>
                <a:cubicBezTo>
                  <a:pt x="6140789" y="2688416"/>
                  <a:pt x="6190867" y="2714002"/>
                  <a:pt x="6183050" y="2770485"/>
                </a:cubicBezTo>
                <a:close/>
              </a:path>
              <a:path w="5920221" h="3127664" fill="none" stroke="0" extrusionOk="0">
                <a:moveTo>
                  <a:pt x="6076222" y="2695952"/>
                </a:moveTo>
                <a:cubicBezTo>
                  <a:pt x="6081666" y="2804312"/>
                  <a:pt x="5988557" y="2863697"/>
                  <a:pt x="5902463" y="2869711"/>
                </a:cubicBezTo>
                <a:cubicBezTo>
                  <a:pt x="5819707" y="2851917"/>
                  <a:pt x="5731158" y="2766219"/>
                  <a:pt x="5728704" y="2695952"/>
                </a:cubicBezTo>
                <a:cubicBezTo>
                  <a:pt x="5706193" y="2600792"/>
                  <a:pt x="5813952" y="2525578"/>
                  <a:pt x="5902463" y="2522193"/>
                </a:cubicBezTo>
                <a:cubicBezTo>
                  <a:pt x="5987169" y="2532648"/>
                  <a:pt x="6100851" y="2594379"/>
                  <a:pt x="6076222" y="2695952"/>
                </a:cubicBezTo>
                <a:close/>
              </a:path>
              <a:path w="5920221" h="3127664" fill="none" stroke="0" extrusionOk="0">
                <a:moveTo>
                  <a:pt x="5807225" y="2559023"/>
                </a:moveTo>
                <a:cubicBezTo>
                  <a:pt x="5758195" y="2675261"/>
                  <a:pt x="5644838" y="2846230"/>
                  <a:pt x="5546586" y="2819662"/>
                </a:cubicBezTo>
                <a:cubicBezTo>
                  <a:pt x="5431013" y="2809015"/>
                  <a:pt x="5239896" y="2729552"/>
                  <a:pt x="5285947" y="2559023"/>
                </a:cubicBezTo>
                <a:cubicBezTo>
                  <a:pt x="5311029" y="2428803"/>
                  <a:pt x="5392065" y="2302077"/>
                  <a:pt x="5546586" y="2298384"/>
                </a:cubicBezTo>
                <a:cubicBezTo>
                  <a:pt x="5682537" y="2320902"/>
                  <a:pt x="5783722" y="2457366"/>
                  <a:pt x="5807225" y="2559023"/>
                </a:cubicBezTo>
                <a:close/>
              </a:path>
              <a:path w="5920221" h="3127664" fill="none" stroke="0" extrusionOk="0">
                <a:moveTo>
                  <a:pt x="643138" y="1895205"/>
                </a:moveTo>
                <a:cubicBezTo>
                  <a:pt x="535778" y="1922886"/>
                  <a:pt x="374866" y="1855059"/>
                  <a:pt x="296011" y="1837502"/>
                </a:cubicBezTo>
                <a:moveTo>
                  <a:pt x="949428" y="2526674"/>
                </a:moveTo>
                <a:cubicBezTo>
                  <a:pt x="906067" y="2546832"/>
                  <a:pt x="837524" y="2556406"/>
                  <a:pt x="797585" y="2554258"/>
                </a:cubicBezTo>
                <a:moveTo>
                  <a:pt x="2258180" y="2830101"/>
                </a:moveTo>
                <a:cubicBezTo>
                  <a:pt x="2213366" y="2787975"/>
                  <a:pt x="2199604" y="2749498"/>
                  <a:pt x="2166636" y="2704126"/>
                </a:cubicBezTo>
                <a:moveTo>
                  <a:pt x="3950514" y="2515959"/>
                </a:moveTo>
                <a:cubicBezTo>
                  <a:pt x="3948609" y="2565575"/>
                  <a:pt x="3937487" y="2599909"/>
                  <a:pt x="3913923" y="2654170"/>
                </a:cubicBezTo>
                <a:moveTo>
                  <a:pt x="4677111" y="1661861"/>
                </a:moveTo>
                <a:cubicBezTo>
                  <a:pt x="4988295" y="1785560"/>
                  <a:pt x="5142765" y="1971584"/>
                  <a:pt x="5122635" y="2178504"/>
                </a:cubicBezTo>
                <a:moveTo>
                  <a:pt x="5728087" y="1111623"/>
                </a:moveTo>
                <a:cubicBezTo>
                  <a:pt x="5704140" y="1192976"/>
                  <a:pt x="5607293" y="1235969"/>
                  <a:pt x="5529650" y="1305365"/>
                </a:cubicBezTo>
                <a:moveTo>
                  <a:pt x="5252003" y="392840"/>
                </a:moveTo>
                <a:cubicBezTo>
                  <a:pt x="5264020" y="419082"/>
                  <a:pt x="5267440" y="460942"/>
                  <a:pt x="5262418" y="484353"/>
                </a:cubicBezTo>
                <a:moveTo>
                  <a:pt x="3984911" y="286123"/>
                </a:moveTo>
                <a:cubicBezTo>
                  <a:pt x="4005014" y="237744"/>
                  <a:pt x="4040695" y="208364"/>
                  <a:pt x="4086596" y="169415"/>
                </a:cubicBezTo>
                <a:moveTo>
                  <a:pt x="3034250" y="341726"/>
                </a:moveTo>
                <a:cubicBezTo>
                  <a:pt x="3050727" y="309833"/>
                  <a:pt x="3067036" y="280734"/>
                  <a:pt x="3083448" y="241090"/>
                </a:cubicBezTo>
                <a:moveTo>
                  <a:pt x="1918590" y="375898"/>
                </a:moveTo>
                <a:cubicBezTo>
                  <a:pt x="1971659" y="406389"/>
                  <a:pt x="2044910" y="423536"/>
                  <a:pt x="2096744" y="473493"/>
                </a:cubicBezTo>
                <a:moveTo>
                  <a:pt x="565572" y="1143117"/>
                </a:moveTo>
                <a:cubicBezTo>
                  <a:pt x="551927" y="1114607"/>
                  <a:pt x="537186" y="1068899"/>
                  <a:pt x="534464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84148 w 6470571"/>
              <a:gd name="connsiteY0" fmla="*/ 1091732 h 3282037"/>
              <a:gd name="connsiteX1" fmla="*/ 842222 w 6470571"/>
              <a:gd name="connsiteY1" fmla="*/ 524745 h 3282037"/>
              <a:gd name="connsiteX2" fmla="*/ 2097692 w 6470571"/>
              <a:gd name="connsiteY2" fmla="*/ 395211 h 3282037"/>
              <a:gd name="connsiteX3" fmla="*/ 3363498 w 6470571"/>
              <a:gd name="connsiteY3" fmla="*/ 260739 h 3282037"/>
              <a:gd name="connsiteX4" fmla="*/ 3856729 w 6470571"/>
              <a:gd name="connsiteY4" fmla="*/ 15193 h 3282037"/>
              <a:gd name="connsiteX5" fmla="*/ 4468437 w 6470571"/>
              <a:gd name="connsiteY5" fmla="*/ 188488 h 3282037"/>
              <a:gd name="connsiteX6" fmla="*/ 5311709 w 6470571"/>
              <a:gd name="connsiteY6" fmla="*/ 52420 h 3282037"/>
              <a:gd name="connsiteX7" fmla="*/ 5739336 w 6470571"/>
              <a:gd name="connsiteY7" fmla="*/ 423625 h 3282037"/>
              <a:gd name="connsiteX8" fmla="*/ 6288136 w 6470571"/>
              <a:gd name="connsiteY8" fmla="*/ 783889 h 3282037"/>
              <a:gd name="connsiteX9" fmla="*/ 6263572 w 6470571"/>
              <a:gd name="connsiteY9" fmla="*/ 1174543 h 3282037"/>
              <a:gd name="connsiteX10" fmla="*/ 6443010 w 6470571"/>
              <a:gd name="connsiteY10" fmla="*/ 1771843 h 3282037"/>
              <a:gd name="connsiteX11" fmla="*/ 5602435 w 6470571"/>
              <a:gd name="connsiteY11" fmla="*/ 2294690 h 3282037"/>
              <a:gd name="connsiteX12" fmla="*/ 5301523 w 6470571"/>
              <a:gd name="connsiteY12" fmla="*/ 2742704 h 3282037"/>
              <a:gd name="connsiteX13" fmla="*/ 4277016 w 6470571"/>
              <a:gd name="connsiteY13" fmla="*/ 2796948 h 3282037"/>
              <a:gd name="connsiteX14" fmla="*/ 3544883 w 6470571"/>
              <a:gd name="connsiteY14" fmla="*/ 3274895 h 3282037"/>
              <a:gd name="connsiteX15" fmla="*/ 2468402 w 6470571"/>
              <a:gd name="connsiteY15" fmla="*/ 2983158 h 3282037"/>
              <a:gd name="connsiteX16" fmla="*/ 869332 w 6470571"/>
              <a:gd name="connsiteY16" fmla="*/ 2694916 h 3282037"/>
              <a:gd name="connsiteX17" fmla="*/ 166257 w 6470571"/>
              <a:gd name="connsiteY17" fmla="*/ 2374158 h 3282037"/>
              <a:gd name="connsiteX18" fmla="*/ 316488 w 6470571"/>
              <a:gd name="connsiteY18" fmla="*/ 1941187 h 3282037"/>
              <a:gd name="connsiteX19" fmla="*/ -750 w 6470571"/>
              <a:gd name="connsiteY19" fmla="*/ 1496973 h 3282037"/>
              <a:gd name="connsiteX20" fmla="*/ 578606 w 6470571"/>
              <a:gd name="connsiteY20" fmla="*/ 1102141 h 3282037"/>
              <a:gd name="connsiteX21" fmla="*/ 584148 w 6470571"/>
              <a:gd name="connsiteY21" fmla="*/ 1091732 h 3282037"/>
              <a:gd name="connsiteX0" fmla="*/ 6753841 w 6470571"/>
              <a:gd name="connsiteY0" fmla="*/ 2907228 h 3282037"/>
              <a:gd name="connsiteX1" fmla="*/ 6662875 w 6470571"/>
              <a:gd name="connsiteY1" fmla="*/ 2998396 h 3282037"/>
              <a:gd name="connsiteX2" fmla="*/ 6571909 w 6470571"/>
              <a:gd name="connsiteY2" fmla="*/ 2907228 h 3282037"/>
              <a:gd name="connsiteX3" fmla="*/ 6662875 w 6470571"/>
              <a:gd name="connsiteY3" fmla="*/ 2816060 h 3282037"/>
              <a:gd name="connsiteX4" fmla="*/ 6753841 w 6470571"/>
              <a:gd name="connsiteY4" fmla="*/ 2907228 h 3282037"/>
              <a:gd name="connsiteX0" fmla="*/ 6630913 w 6470571"/>
              <a:gd name="connsiteY0" fmla="*/ 2828212 h 3282037"/>
              <a:gd name="connsiteX1" fmla="*/ 6448982 w 6470571"/>
              <a:gd name="connsiteY1" fmla="*/ 3010547 h 3282037"/>
              <a:gd name="connsiteX2" fmla="*/ 6267050 w 6470571"/>
              <a:gd name="connsiteY2" fmla="*/ 2828212 h 3282037"/>
              <a:gd name="connsiteX3" fmla="*/ 6448982 w 6470571"/>
              <a:gd name="connsiteY3" fmla="*/ 2645876 h 3282037"/>
              <a:gd name="connsiteX4" fmla="*/ 6630913 w 6470571"/>
              <a:gd name="connsiteY4" fmla="*/ 2828212 h 3282037"/>
              <a:gd name="connsiteX0" fmla="*/ 6337279 w 6470571"/>
              <a:gd name="connsiteY0" fmla="*/ 2686134 h 3282037"/>
              <a:gd name="connsiteX1" fmla="*/ 6064381 w 6470571"/>
              <a:gd name="connsiteY1" fmla="*/ 2959637 h 3282037"/>
              <a:gd name="connsiteX2" fmla="*/ 5791483 w 6470571"/>
              <a:gd name="connsiteY2" fmla="*/ 2686134 h 3282037"/>
              <a:gd name="connsiteX3" fmla="*/ 6064381 w 6470571"/>
              <a:gd name="connsiteY3" fmla="*/ 2412630 h 3282037"/>
              <a:gd name="connsiteX4" fmla="*/ 6337279 w 6470571"/>
              <a:gd name="connsiteY4" fmla="*/ 2686134 h 3282037"/>
              <a:gd name="connsiteX0" fmla="*/ 702925 w 6470571"/>
              <a:gd name="connsiteY0" fmla="*/ 1988747 h 3282037"/>
              <a:gd name="connsiteX1" fmla="*/ 323528 w 6470571"/>
              <a:gd name="connsiteY1" fmla="*/ 1928196 h 3282037"/>
              <a:gd name="connsiteX2" fmla="*/ 1037687 w 6470571"/>
              <a:gd name="connsiteY2" fmla="*/ 2651383 h 3282037"/>
              <a:gd name="connsiteX3" fmla="*/ 871729 w 6470571"/>
              <a:gd name="connsiteY3" fmla="*/ 2680329 h 3282037"/>
              <a:gd name="connsiteX4" fmla="*/ 2468103 w 6470571"/>
              <a:gd name="connsiteY4" fmla="*/ 2969787 h 3282037"/>
              <a:gd name="connsiteX5" fmla="*/ 2368048 w 6470571"/>
              <a:gd name="connsiteY5" fmla="*/ 2837594 h 3282037"/>
              <a:gd name="connsiteX6" fmla="*/ 4317757 w 6470571"/>
              <a:gd name="connsiteY6" fmla="*/ 2640139 h 3282037"/>
              <a:gd name="connsiteX7" fmla="*/ 4277765 w 6470571"/>
              <a:gd name="connsiteY7" fmla="*/ 2785172 h 3282037"/>
              <a:gd name="connsiteX8" fmla="*/ 5111900 w 6470571"/>
              <a:gd name="connsiteY8" fmla="*/ 1743885 h 3282037"/>
              <a:gd name="connsiteX9" fmla="*/ 5598840 w 6470571"/>
              <a:gd name="connsiteY9" fmla="*/ 2286029 h 3282037"/>
              <a:gd name="connsiteX10" fmla="*/ 6260576 w 6470571"/>
              <a:gd name="connsiteY10" fmla="*/ 1166489 h 3282037"/>
              <a:gd name="connsiteX11" fmla="*/ 6043692 w 6470571"/>
              <a:gd name="connsiteY11" fmla="*/ 1369794 h 3282037"/>
              <a:gd name="connsiteX12" fmla="*/ 5740234 w 6470571"/>
              <a:gd name="connsiteY12" fmla="*/ 412229 h 3282037"/>
              <a:gd name="connsiteX13" fmla="*/ 5751617 w 6470571"/>
              <a:gd name="connsiteY13" fmla="*/ 508259 h 3282037"/>
              <a:gd name="connsiteX14" fmla="*/ 4355352 w 6470571"/>
              <a:gd name="connsiteY14" fmla="*/ 300245 h 3282037"/>
              <a:gd name="connsiteX15" fmla="*/ 4466491 w 6470571"/>
              <a:gd name="connsiteY15" fmla="*/ 177776 h 3282037"/>
              <a:gd name="connsiteX16" fmla="*/ 3316317 w 6470571"/>
              <a:gd name="connsiteY16" fmla="*/ 358592 h 3282037"/>
              <a:gd name="connsiteX17" fmla="*/ 3370088 w 6470571"/>
              <a:gd name="connsiteY17" fmla="*/ 252989 h 3282037"/>
              <a:gd name="connsiteX18" fmla="*/ 2096943 w 6470571"/>
              <a:gd name="connsiteY18" fmla="*/ 394451 h 3282037"/>
              <a:gd name="connsiteX19" fmla="*/ 2291660 w 6470571"/>
              <a:gd name="connsiteY19" fmla="*/ 496863 h 3282037"/>
              <a:gd name="connsiteX20" fmla="*/ 618149 w 6470571"/>
              <a:gd name="connsiteY20" fmla="*/ 1199538 h 3282037"/>
              <a:gd name="connsiteX21" fmla="*/ 584148 w 6470571"/>
              <a:gd name="connsiteY21" fmla="*/ 1091732 h 3282037"/>
              <a:gd name="connsiteX0" fmla="*/ 584148 w 6470571"/>
              <a:gd name="connsiteY0" fmla="*/ 1091732 h 3282037"/>
              <a:gd name="connsiteX1" fmla="*/ 842222 w 6470571"/>
              <a:gd name="connsiteY1" fmla="*/ 524745 h 3282037"/>
              <a:gd name="connsiteX2" fmla="*/ 2097692 w 6470571"/>
              <a:gd name="connsiteY2" fmla="*/ 395211 h 3282037"/>
              <a:gd name="connsiteX3" fmla="*/ 3363498 w 6470571"/>
              <a:gd name="connsiteY3" fmla="*/ 260739 h 3282037"/>
              <a:gd name="connsiteX4" fmla="*/ 3856729 w 6470571"/>
              <a:gd name="connsiteY4" fmla="*/ 15193 h 3282037"/>
              <a:gd name="connsiteX5" fmla="*/ 4468437 w 6470571"/>
              <a:gd name="connsiteY5" fmla="*/ 188488 h 3282037"/>
              <a:gd name="connsiteX6" fmla="*/ 5311709 w 6470571"/>
              <a:gd name="connsiteY6" fmla="*/ 52420 h 3282037"/>
              <a:gd name="connsiteX7" fmla="*/ 5739336 w 6470571"/>
              <a:gd name="connsiteY7" fmla="*/ 423625 h 3282037"/>
              <a:gd name="connsiteX8" fmla="*/ 6288136 w 6470571"/>
              <a:gd name="connsiteY8" fmla="*/ 783889 h 3282037"/>
              <a:gd name="connsiteX9" fmla="*/ 6263572 w 6470571"/>
              <a:gd name="connsiteY9" fmla="*/ 1174543 h 3282037"/>
              <a:gd name="connsiteX10" fmla="*/ 6443010 w 6470571"/>
              <a:gd name="connsiteY10" fmla="*/ 1771843 h 3282037"/>
              <a:gd name="connsiteX11" fmla="*/ 5602435 w 6470571"/>
              <a:gd name="connsiteY11" fmla="*/ 2294690 h 3282037"/>
              <a:gd name="connsiteX12" fmla="*/ 5301523 w 6470571"/>
              <a:gd name="connsiteY12" fmla="*/ 2742704 h 3282037"/>
              <a:gd name="connsiteX13" fmla="*/ 4277016 w 6470571"/>
              <a:gd name="connsiteY13" fmla="*/ 2796948 h 3282037"/>
              <a:gd name="connsiteX14" fmla="*/ 3544883 w 6470571"/>
              <a:gd name="connsiteY14" fmla="*/ 3274895 h 3282037"/>
              <a:gd name="connsiteX15" fmla="*/ 2468402 w 6470571"/>
              <a:gd name="connsiteY15" fmla="*/ 2983158 h 3282037"/>
              <a:gd name="connsiteX16" fmla="*/ 869332 w 6470571"/>
              <a:gd name="connsiteY16" fmla="*/ 2694916 h 3282037"/>
              <a:gd name="connsiteX17" fmla="*/ 166257 w 6470571"/>
              <a:gd name="connsiteY17" fmla="*/ 2374158 h 3282037"/>
              <a:gd name="connsiteX18" fmla="*/ 316488 w 6470571"/>
              <a:gd name="connsiteY18" fmla="*/ 1941187 h 3282037"/>
              <a:gd name="connsiteX19" fmla="*/ -750 w 6470571"/>
              <a:gd name="connsiteY19" fmla="*/ 1496973 h 3282037"/>
              <a:gd name="connsiteX20" fmla="*/ 578606 w 6470571"/>
              <a:gd name="connsiteY20" fmla="*/ 1102141 h 3282037"/>
              <a:gd name="connsiteX21" fmla="*/ 584148 w 6470571"/>
              <a:gd name="connsiteY21" fmla="*/ 1091732 h 3282037"/>
              <a:gd name="connsiteX0" fmla="*/ 6753841 w 6470571"/>
              <a:gd name="connsiteY0" fmla="*/ 2907228 h 3282037"/>
              <a:gd name="connsiteX1" fmla="*/ 6662875 w 6470571"/>
              <a:gd name="connsiteY1" fmla="*/ 2998396 h 3282037"/>
              <a:gd name="connsiteX2" fmla="*/ 6571909 w 6470571"/>
              <a:gd name="connsiteY2" fmla="*/ 2907228 h 3282037"/>
              <a:gd name="connsiteX3" fmla="*/ 6662875 w 6470571"/>
              <a:gd name="connsiteY3" fmla="*/ 2816060 h 3282037"/>
              <a:gd name="connsiteX4" fmla="*/ 6753841 w 6470571"/>
              <a:gd name="connsiteY4" fmla="*/ 2907228 h 3282037"/>
              <a:gd name="connsiteX0" fmla="*/ 6630913 w 6470571"/>
              <a:gd name="connsiteY0" fmla="*/ 2828212 h 3282037"/>
              <a:gd name="connsiteX1" fmla="*/ 6448982 w 6470571"/>
              <a:gd name="connsiteY1" fmla="*/ 3010547 h 3282037"/>
              <a:gd name="connsiteX2" fmla="*/ 6267050 w 6470571"/>
              <a:gd name="connsiteY2" fmla="*/ 2828212 h 3282037"/>
              <a:gd name="connsiteX3" fmla="*/ 6448982 w 6470571"/>
              <a:gd name="connsiteY3" fmla="*/ 2645876 h 3282037"/>
              <a:gd name="connsiteX4" fmla="*/ 6630913 w 6470571"/>
              <a:gd name="connsiteY4" fmla="*/ 2828212 h 3282037"/>
              <a:gd name="connsiteX0" fmla="*/ 6337279 w 6470571"/>
              <a:gd name="connsiteY0" fmla="*/ 2686134 h 3282037"/>
              <a:gd name="connsiteX1" fmla="*/ 6064381 w 6470571"/>
              <a:gd name="connsiteY1" fmla="*/ 2959637 h 3282037"/>
              <a:gd name="connsiteX2" fmla="*/ 5791483 w 6470571"/>
              <a:gd name="connsiteY2" fmla="*/ 2686134 h 3282037"/>
              <a:gd name="connsiteX3" fmla="*/ 6064381 w 6470571"/>
              <a:gd name="connsiteY3" fmla="*/ 2412630 h 3282037"/>
              <a:gd name="connsiteX4" fmla="*/ 6337279 w 6470571"/>
              <a:gd name="connsiteY4" fmla="*/ 2686134 h 3282037"/>
              <a:gd name="connsiteX0" fmla="*/ 702925 w 6470571"/>
              <a:gd name="connsiteY0" fmla="*/ 1988747 h 3282037"/>
              <a:gd name="connsiteX1" fmla="*/ 323528 w 6470571"/>
              <a:gd name="connsiteY1" fmla="*/ 1928196 h 3282037"/>
              <a:gd name="connsiteX2" fmla="*/ 1037687 w 6470571"/>
              <a:gd name="connsiteY2" fmla="*/ 2651383 h 3282037"/>
              <a:gd name="connsiteX3" fmla="*/ 871729 w 6470571"/>
              <a:gd name="connsiteY3" fmla="*/ 2680329 h 3282037"/>
              <a:gd name="connsiteX4" fmla="*/ 2468103 w 6470571"/>
              <a:gd name="connsiteY4" fmla="*/ 2969787 h 3282037"/>
              <a:gd name="connsiteX5" fmla="*/ 2368048 w 6470571"/>
              <a:gd name="connsiteY5" fmla="*/ 2837594 h 3282037"/>
              <a:gd name="connsiteX6" fmla="*/ 4317757 w 6470571"/>
              <a:gd name="connsiteY6" fmla="*/ 2640139 h 3282037"/>
              <a:gd name="connsiteX7" fmla="*/ 4277765 w 6470571"/>
              <a:gd name="connsiteY7" fmla="*/ 2785172 h 3282037"/>
              <a:gd name="connsiteX8" fmla="*/ 5111900 w 6470571"/>
              <a:gd name="connsiteY8" fmla="*/ 1743885 h 3282037"/>
              <a:gd name="connsiteX9" fmla="*/ 5598840 w 6470571"/>
              <a:gd name="connsiteY9" fmla="*/ 2286029 h 3282037"/>
              <a:gd name="connsiteX10" fmla="*/ 6260576 w 6470571"/>
              <a:gd name="connsiteY10" fmla="*/ 1166489 h 3282037"/>
              <a:gd name="connsiteX11" fmla="*/ 6043692 w 6470571"/>
              <a:gd name="connsiteY11" fmla="*/ 1369794 h 3282037"/>
              <a:gd name="connsiteX12" fmla="*/ 5740234 w 6470571"/>
              <a:gd name="connsiteY12" fmla="*/ 412229 h 3282037"/>
              <a:gd name="connsiteX13" fmla="*/ 5751617 w 6470571"/>
              <a:gd name="connsiteY13" fmla="*/ 508259 h 3282037"/>
              <a:gd name="connsiteX14" fmla="*/ 4355352 w 6470571"/>
              <a:gd name="connsiteY14" fmla="*/ 300245 h 3282037"/>
              <a:gd name="connsiteX15" fmla="*/ 4466491 w 6470571"/>
              <a:gd name="connsiteY15" fmla="*/ 177776 h 3282037"/>
              <a:gd name="connsiteX16" fmla="*/ 3316317 w 6470571"/>
              <a:gd name="connsiteY16" fmla="*/ 358592 h 3282037"/>
              <a:gd name="connsiteX17" fmla="*/ 3370088 w 6470571"/>
              <a:gd name="connsiteY17" fmla="*/ 252989 h 3282037"/>
              <a:gd name="connsiteX18" fmla="*/ 2096943 w 6470571"/>
              <a:gd name="connsiteY18" fmla="*/ 394451 h 3282037"/>
              <a:gd name="connsiteX19" fmla="*/ 2291660 w 6470571"/>
              <a:gd name="connsiteY19" fmla="*/ 496863 h 3282037"/>
              <a:gd name="connsiteX20" fmla="*/ 618149 w 6470571"/>
              <a:gd name="connsiteY20" fmla="*/ 1199538 h 3282037"/>
              <a:gd name="connsiteX21" fmla="*/ 584148 w 6470571"/>
              <a:gd name="connsiteY21" fmla="*/ 1091732 h 3282037"/>
              <a:gd name="connsiteX0" fmla="*/ 584148 w 6470571"/>
              <a:gd name="connsiteY0" fmla="*/ 1091732 h 3282037"/>
              <a:gd name="connsiteX1" fmla="*/ 842222 w 6470571"/>
              <a:gd name="connsiteY1" fmla="*/ 524745 h 3282037"/>
              <a:gd name="connsiteX2" fmla="*/ 2097692 w 6470571"/>
              <a:gd name="connsiteY2" fmla="*/ 395211 h 3282037"/>
              <a:gd name="connsiteX3" fmla="*/ 3363498 w 6470571"/>
              <a:gd name="connsiteY3" fmla="*/ 260739 h 3282037"/>
              <a:gd name="connsiteX4" fmla="*/ 3856729 w 6470571"/>
              <a:gd name="connsiteY4" fmla="*/ 15193 h 3282037"/>
              <a:gd name="connsiteX5" fmla="*/ 4468437 w 6470571"/>
              <a:gd name="connsiteY5" fmla="*/ 188488 h 3282037"/>
              <a:gd name="connsiteX6" fmla="*/ 5311709 w 6470571"/>
              <a:gd name="connsiteY6" fmla="*/ 52420 h 3282037"/>
              <a:gd name="connsiteX7" fmla="*/ 5739336 w 6470571"/>
              <a:gd name="connsiteY7" fmla="*/ 423625 h 3282037"/>
              <a:gd name="connsiteX8" fmla="*/ 6288136 w 6470571"/>
              <a:gd name="connsiteY8" fmla="*/ 783889 h 3282037"/>
              <a:gd name="connsiteX9" fmla="*/ 6263572 w 6470571"/>
              <a:gd name="connsiteY9" fmla="*/ 1174543 h 3282037"/>
              <a:gd name="connsiteX10" fmla="*/ 6443010 w 6470571"/>
              <a:gd name="connsiteY10" fmla="*/ 1771843 h 3282037"/>
              <a:gd name="connsiteX11" fmla="*/ 5602435 w 6470571"/>
              <a:gd name="connsiteY11" fmla="*/ 2294690 h 3282037"/>
              <a:gd name="connsiteX12" fmla="*/ 5301523 w 6470571"/>
              <a:gd name="connsiteY12" fmla="*/ 2742704 h 3282037"/>
              <a:gd name="connsiteX13" fmla="*/ 4277016 w 6470571"/>
              <a:gd name="connsiteY13" fmla="*/ 2796948 h 3282037"/>
              <a:gd name="connsiteX14" fmla="*/ 3544883 w 6470571"/>
              <a:gd name="connsiteY14" fmla="*/ 3274895 h 3282037"/>
              <a:gd name="connsiteX15" fmla="*/ 2468402 w 6470571"/>
              <a:gd name="connsiteY15" fmla="*/ 2983158 h 3282037"/>
              <a:gd name="connsiteX16" fmla="*/ 869332 w 6470571"/>
              <a:gd name="connsiteY16" fmla="*/ 2694916 h 3282037"/>
              <a:gd name="connsiteX17" fmla="*/ 166257 w 6470571"/>
              <a:gd name="connsiteY17" fmla="*/ 2374158 h 3282037"/>
              <a:gd name="connsiteX18" fmla="*/ 316488 w 6470571"/>
              <a:gd name="connsiteY18" fmla="*/ 1941187 h 3282037"/>
              <a:gd name="connsiteX19" fmla="*/ -750 w 6470571"/>
              <a:gd name="connsiteY19" fmla="*/ 1496973 h 3282037"/>
              <a:gd name="connsiteX20" fmla="*/ 578606 w 6470571"/>
              <a:gd name="connsiteY20" fmla="*/ 1102141 h 3282037"/>
              <a:gd name="connsiteX21" fmla="*/ 584148 w 6470571"/>
              <a:gd name="connsiteY21" fmla="*/ 1091732 h 3282037"/>
              <a:gd name="connsiteX0" fmla="*/ 6753841 w 6470571"/>
              <a:gd name="connsiteY0" fmla="*/ 2907228 h 3282037"/>
              <a:gd name="connsiteX1" fmla="*/ 6662875 w 6470571"/>
              <a:gd name="connsiteY1" fmla="*/ 2998396 h 3282037"/>
              <a:gd name="connsiteX2" fmla="*/ 6571909 w 6470571"/>
              <a:gd name="connsiteY2" fmla="*/ 2907228 h 3282037"/>
              <a:gd name="connsiteX3" fmla="*/ 6662875 w 6470571"/>
              <a:gd name="connsiteY3" fmla="*/ 2816060 h 3282037"/>
              <a:gd name="connsiteX4" fmla="*/ 6753841 w 6470571"/>
              <a:gd name="connsiteY4" fmla="*/ 2907228 h 3282037"/>
              <a:gd name="connsiteX0" fmla="*/ 6630913 w 6470571"/>
              <a:gd name="connsiteY0" fmla="*/ 2828212 h 3282037"/>
              <a:gd name="connsiteX1" fmla="*/ 6448982 w 6470571"/>
              <a:gd name="connsiteY1" fmla="*/ 3010547 h 3282037"/>
              <a:gd name="connsiteX2" fmla="*/ 6267050 w 6470571"/>
              <a:gd name="connsiteY2" fmla="*/ 2828212 h 3282037"/>
              <a:gd name="connsiteX3" fmla="*/ 6448982 w 6470571"/>
              <a:gd name="connsiteY3" fmla="*/ 2645876 h 3282037"/>
              <a:gd name="connsiteX4" fmla="*/ 6630913 w 6470571"/>
              <a:gd name="connsiteY4" fmla="*/ 2828212 h 3282037"/>
              <a:gd name="connsiteX0" fmla="*/ 6337279 w 6470571"/>
              <a:gd name="connsiteY0" fmla="*/ 2686134 h 3282037"/>
              <a:gd name="connsiteX1" fmla="*/ 6064381 w 6470571"/>
              <a:gd name="connsiteY1" fmla="*/ 2959637 h 3282037"/>
              <a:gd name="connsiteX2" fmla="*/ 5791483 w 6470571"/>
              <a:gd name="connsiteY2" fmla="*/ 2686134 h 3282037"/>
              <a:gd name="connsiteX3" fmla="*/ 6064381 w 6470571"/>
              <a:gd name="connsiteY3" fmla="*/ 2412630 h 3282037"/>
              <a:gd name="connsiteX4" fmla="*/ 6337279 w 6470571"/>
              <a:gd name="connsiteY4" fmla="*/ 2686134 h 3282037"/>
              <a:gd name="connsiteX0" fmla="*/ 702925 w 6470571"/>
              <a:gd name="connsiteY0" fmla="*/ 1988747 h 3282037"/>
              <a:gd name="connsiteX1" fmla="*/ 323528 w 6470571"/>
              <a:gd name="connsiteY1" fmla="*/ 1928196 h 3282037"/>
              <a:gd name="connsiteX2" fmla="*/ 1037687 w 6470571"/>
              <a:gd name="connsiteY2" fmla="*/ 2651383 h 3282037"/>
              <a:gd name="connsiteX3" fmla="*/ 871729 w 6470571"/>
              <a:gd name="connsiteY3" fmla="*/ 2680329 h 3282037"/>
              <a:gd name="connsiteX4" fmla="*/ 2468103 w 6470571"/>
              <a:gd name="connsiteY4" fmla="*/ 2969787 h 3282037"/>
              <a:gd name="connsiteX5" fmla="*/ 2368048 w 6470571"/>
              <a:gd name="connsiteY5" fmla="*/ 2837594 h 3282037"/>
              <a:gd name="connsiteX6" fmla="*/ 4317757 w 6470571"/>
              <a:gd name="connsiteY6" fmla="*/ 2640139 h 3282037"/>
              <a:gd name="connsiteX7" fmla="*/ 4277765 w 6470571"/>
              <a:gd name="connsiteY7" fmla="*/ 2785172 h 3282037"/>
              <a:gd name="connsiteX8" fmla="*/ 5111900 w 6470571"/>
              <a:gd name="connsiteY8" fmla="*/ 1743885 h 3282037"/>
              <a:gd name="connsiteX9" fmla="*/ 5598840 w 6470571"/>
              <a:gd name="connsiteY9" fmla="*/ 2286029 h 3282037"/>
              <a:gd name="connsiteX10" fmla="*/ 6260576 w 6470571"/>
              <a:gd name="connsiteY10" fmla="*/ 1166489 h 3282037"/>
              <a:gd name="connsiteX11" fmla="*/ 6043692 w 6470571"/>
              <a:gd name="connsiteY11" fmla="*/ 1369794 h 3282037"/>
              <a:gd name="connsiteX12" fmla="*/ 5740234 w 6470571"/>
              <a:gd name="connsiteY12" fmla="*/ 412229 h 3282037"/>
              <a:gd name="connsiteX13" fmla="*/ 5751617 w 6470571"/>
              <a:gd name="connsiteY13" fmla="*/ 508259 h 3282037"/>
              <a:gd name="connsiteX14" fmla="*/ 4355352 w 6470571"/>
              <a:gd name="connsiteY14" fmla="*/ 300245 h 3282037"/>
              <a:gd name="connsiteX15" fmla="*/ 4466491 w 6470571"/>
              <a:gd name="connsiteY15" fmla="*/ 177776 h 3282037"/>
              <a:gd name="connsiteX16" fmla="*/ 3316317 w 6470571"/>
              <a:gd name="connsiteY16" fmla="*/ 358592 h 3282037"/>
              <a:gd name="connsiteX17" fmla="*/ 3370088 w 6470571"/>
              <a:gd name="connsiteY17" fmla="*/ 252989 h 3282037"/>
              <a:gd name="connsiteX18" fmla="*/ 2096943 w 6470571"/>
              <a:gd name="connsiteY18" fmla="*/ 394451 h 3282037"/>
              <a:gd name="connsiteX19" fmla="*/ 2291660 w 6470571"/>
              <a:gd name="connsiteY19" fmla="*/ 496863 h 3282037"/>
              <a:gd name="connsiteX20" fmla="*/ 618149 w 6470571"/>
              <a:gd name="connsiteY20" fmla="*/ 1199538 h 3282037"/>
              <a:gd name="connsiteX21" fmla="*/ 584148 w 6470571"/>
              <a:gd name="connsiteY21" fmla="*/ 1091732 h 328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70571" h="3282037" fill="none" extrusionOk="0">
                <a:moveTo>
                  <a:pt x="584148" y="1091732"/>
                </a:moveTo>
                <a:cubicBezTo>
                  <a:pt x="503307" y="815185"/>
                  <a:pt x="609775" y="646728"/>
                  <a:pt x="842222" y="524745"/>
                </a:cubicBezTo>
                <a:cubicBezTo>
                  <a:pt x="1342312" y="181302"/>
                  <a:pt x="1677520" y="393394"/>
                  <a:pt x="2097692" y="395211"/>
                </a:cubicBezTo>
                <a:cubicBezTo>
                  <a:pt x="2520355" y="77274"/>
                  <a:pt x="3004693" y="241667"/>
                  <a:pt x="3363498" y="260739"/>
                </a:cubicBezTo>
                <a:cubicBezTo>
                  <a:pt x="3369872" y="161756"/>
                  <a:pt x="3550404" y="-23597"/>
                  <a:pt x="3856729" y="15193"/>
                </a:cubicBezTo>
                <a:cubicBezTo>
                  <a:pt x="4007693" y="-51920"/>
                  <a:pt x="4326414" y="167208"/>
                  <a:pt x="4468437" y="188488"/>
                </a:cubicBezTo>
                <a:cubicBezTo>
                  <a:pt x="4788035" y="70394"/>
                  <a:pt x="5080702" y="21233"/>
                  <a:pt x="5311709" y="52420"/>
                </a:cubicBezTo>
                <a:cubicBezTo>
                  <a:pt x="5508499" y="57185"/>
                  <a:pt x="5731002" y="257200"/>
                  <a:pt x="5739336" y="423625"/>
                </a:cubicBezTo>
                <a:cubicBezTo>
                  <a:pt x="5992498" y="519595"/>
                  <a:pt x="6162101" y="666225"/>
                  <a:pt x="6288136" y="783889"/>
                </a:cubicBezTo>
                <a:cubicBezTo>
                  <a:pt x="6386505" y="933679"/>
                  <a:pt x="6356862" y="996156"/>
                  <a:pt x="6263572" y="1174543"/>
                </a:cubicBezTo>
                <a:cubicBezTo>
                  <a:pt x="6531725" y="1411914"/>
                  <a:pt x="6554071" y="1685526"/>
                  <a:pt x="6443010" y="1771843"/>
                </a:cubicBezTo>
                <a:cubicBezTo>
                  <a:pt x="6318026" y="2194721"/>
                  <a:pt x="6147275" y="2206573"/>
                  <a:pt x="5602435" y="2294690"/>
                </a:cubicBezTo>
                <a:cubicBezTo>
                  <a:pt x="5560829" y="2374213"/>
                  <a:pt x="5540324" y="2680917"/>
                  <a:pt x="5301523" y="2742704"/>
                </a:cubicBezTo>
                <a:cubicBezTo>
                  <a:pt x="5071215" y="3017968"/>
                  <a:pt x="4784904" y="2877855"/>
                  <a:pt x="4277016" y="2796948"/>
                </a:cubicBezTo>
                <a:cubicBezTo>
                  <a:pt x="4093237" y="3105590"/>
                  <a:pt x="3750509" y="3266527"/>
                  <a:pt x="3544883" y="3274895"/>
                </a:cubicBezTo>
                <a:cubicBezTo>
                  <a:pt x="3185727" y="3184764"/>
                  <a:pt x="2652641" y="3113545"/>
                  <a:pt x="2468402" y="2983158"/>
                </a:cubicBezTo>
                <a:cubicBezTo>
                  <a:pt x="2030004" y="2955158"/>
                  <a:pt x="1321740" y="3132170"/>
                  <a:pt x="869332" y="2694916"/>
                </a:cubicBezTo>
                <a:cubicBezTo>
                  <a:pt x="616037" y="2837443"/>
                  <a:pt x="287347" y="2699759"/>
                  <a:pt x="166257" y="2374158"/>
                </a:cubicBezTo>
                <a:cubicBezTo>
                  <a:pt x="163532" y="2259457"/>
                  <a:pt x="137921" y="2136324"/>
                  <a:pt x="316488" y="1941187"/>
                </a:cubicBezTo>
                <a:cubicBezTo>
                  <a:pt x="50072" y="1798521"/>
                  <a:pt x="33601" y="1622985"/>
                  <a:pt x="-750" y="1496973"/>
                </a:cubicBezTo>
                <a:cubicBezTo>
                  <a:pt x="53459" y="1432620"/>
                  <a:pt x="274118" y="1253440"/>
                  <a:pt x="578606" y="1102141"/>
                </a:cubicBezTo>
                <a:cubicBezTo>
                  <a:pt x="582290" y="1098413"/>
                  <a:pt x="582402" y="1094072"/>
                  <a:pt x="584148" y="1091732"/>
                </a:cubicBezTo>
                <a:close/>
              </a:path>
              <a:path w="6470571" h="3282037" fill="none" extrusionOk="0">
                <a:moveTo>
                  <a:pt x="6753841" y="2907228"/>
                </a:moveTo>
                <a:cubicBezTo>
                  <a:pt x="6745613" y="2967776"/>
                  <a:pt x="6718737" y="2985110"/>
                  <a:pt x="6662875" y="2998396"/>
                </a:cubicBezTo>
                <a:cubicBezTo>
                  <a:pt x="6608876" y="3018560"/>
                  <a:pt x="6556558" y="2943601"/>
                  <a:pt x="6571909" y="2907228"/>
                </a:cubicBezTo>
                <a:cubicBezTo>
                  <a:pt x="6546617" y="2876088"/>
                  <a:pt x="6600997" y="2795841"/>
                  <a:pt x="6662875" y="2816060"/>
                </a:cubicBezTo>
                <a:cubicBezTo>
                  <a:pt x="6722462" y="2829627"/>
                  <a:pt x="6762371" y="2838529"/>
                  <a:pt x="6753841" y="2907228"/>
                </a:cubicBezTo>
                <a:close/>
              </a:path>
              <a:path w="6470571" h="3282037" fill="none" extrusionOk="0">
                <a:moveTo>
                  <a:pt x="6630913" y="2828212"/>
                </a:moveTo>
                <a:cubicBezTo>
                  <a:pt x="6637674" y="2952312"/>
                  <a:pt x="6510766" y="3007058"/>
                  <a:pt x="6448982" y="3010547"/>
                </a:cubicBezTo>
                <a:cubicBezTo>
                  <a:pt x="6383321" y="2989008"/>
                  <a:pt x="6261283" y="2894594"/>
                  <a:pt x="6267050" y="2828212"/>
                </a:cubicBezTo>
                <a:cubicBezTo>
                  <a:pt x="6231292" y="2729731"/>
                  <a:pt x="6378805" y="2635171"/>
                  <a:pt x="6448982" y="2645876"/>
                </a:cubicBezTo>
                <a:cubicBezTo>
                  <a:pt x="6546231" y="2668162"/>
                  <a:pt x="6678800" y="2758361"/>
                  <a:pt x="6630913" y="2828212"/>
                </a:cubicBezTo>
                <a:close/>
              </a:path>
              <a:path w="6470571" h="3282037" fill="none" extrusionOk="0">
                <a:moveTo>
                  <a:pt x="6337279" y="2686134"/>
                </a:moveTo>
                <a:cubicBezTo>
                  <a:pt x="6293541" y="2800460"/>
                  <a:pt x="6160855" y="2991689"/>
                  <a:pt x="6064381" y="2959637"/>
                </a:cubicBezTo>
                <a:cubicBezTo>
                  <a:pt x="5954778" y="2896723"/>
                  <a:pt x="5770576" y="2872798"/>
                  <a:pt x="5791483" y="2686134"/>
                </a:cubicBezTo>
                <a:cubicBezTo>
                  <a:pt x="5745120" y="2586316"/>
                  <a:pt x="5890546" y="2468646"/>
                  <a:pt x="6064381" y="2412630"/>
                </a:cubicBezTo>
                <a:cubicBezTo>
                  <a:pt x="6168103" y="2419547"/>
                  <a:pt x="6268904" y="2559604"/>
                  <a:pt x="6337279" y="2686134"/>
                </a:cubicBezTo>
                <a:close/>
              </a:path>
              <a:path w="6470571" h="3282037" fill="none" extrusionOk="0">
                <a:moveTo>
                  <a:pt x="702925" y="1988747"/>
                </a:moveTo>
                <a:cubicBezTo>
                  <a:pt x="590704" y="2054453"/>
                  <a:pt x="408133" y="1945037"/>
                  <a:pt x="323528" y="1928196"/>
                </a:cubicBezTo>
                <a:moveTo>
                  <a:pt x="1037687" y="2651383"/>
                </a:moveTo>
                <a:cubicBezTo>
                  <a:pt x="994961" y="2679153"/>
                  <a:pt x="915725" y="2695002"/>
                  <a:pt x="871729" y="2680329"/>
                </a:cubicBezTo>
                <a:moveTo>
                  <a:pt x="2468103" y="2969787"/>
                </a:moveTo>
                <a:cubicBezTo>
                  <a:pt x="2409159" y="2922671"/>
                  <a:pt x="2410568" y="2884854"/>
                  <a:pt x="2368048" y="2837594"/>
                </a:cubicBezTo>
                <a:moveTo>
                  <a:pt x="4317757" y="2640139"/>
                </a:moveTo>
                <a:cubicBezTo>
                  <a:pt x="4321641" y="2703008"/>
                  <a:pt x="4311505" y="2726925"/>
                  <a:pt x="4277765" y="2785172"/>
                </a:cubicBezTo>
                <a:moveTo>
                  <a:pt x="5111900" y="1743885"/>
                </a:moveTo>
                <a:cubicBezTo>
                  <a:pt x="5483576" y="1898757"/>
                  <a:pt x="5581904" y="2130572"/>
                  <a:pt x="5598840" y="2286029"/>
                </a:cubicBezTo>
                <a:moveTo>
                  <a:pt x="6260576" y="1166489"/>
                </a:moveTo>
                <a:cubicBezTo>
                  <a:pt x="6233589" y="1263050"/>
                  <a:pt x="6137109" y="1273765"/>
                  <a:pt x="6043692" y="1369794"/>
                </a:cubicBezTo>
                <a:moveTo>
                  <a:pt x="5740234" y="412229"/>
                </a:moveTo>
                <a:cubicBezTo>
                  <a:pt x="5755398" y="444544"/>
                  <a:pt x="5757914" y="482421"/>
                  <a:pt x="5751617" y="508259"/>
                </a:cubicBezTo>
                <a:moveTo>
                  <a:pt x="4355352" y="300245"/>
                </a:moveTo>
                <a:cubicBezTo>
                  <a:pt x="4357644" y="243652"/>
                  <a:pt x="4400991" y="221063"/>
                  <a:pt x="4466491" y="177776"/>
                </a:cubicBezTo>
                <a:moveTo>
                  <a:pt x="3316317" y="358592"/>
                </a:moveTo>
                <a:cubicBezTo>
                  <a:pt x="3334418" y="336209"/>
                  <a:pt x="3347957" y="305026"/>
                  <a:pt x="3370088" y="252989"/>
                </a:cubicBezTo>
                <a:moveTo>
                  <a:pt x="2096943" y="394451"/>
                </a:moveTo>
                <a:cubicBezTo>
                  <a:pt x="2142358" y="429761"/>
                  <a:pt x="2243322" y="435413"/>
                  <a:pt x="2291660" y="496863"/>
                </a:cubicBezTo>
                <a:moveTo>
                  <a:pt x="618149" y="1199538"/>
                </a:moveTo>
                <a:cubicBezTo>
                  <a:pt x="602420" y="1177810"/>
                  <a:pt x="575103" y="1124490"/>
                  <a:pt x="584148" y="1091732"/>
                </a:cubicBezTo>
              </a:path>
              <a:path w="6470571" h="3282037" stroke="0" extrusionOk="0">
                <a:moveTo>
                  <a:pt x="584148" y="1091732"/>
                </a:moveTo>
                <a:cubicBezTo>
                  <a:pt x="601795" y="819629"/>
                  <a:pt x="614845" y="730368"/>
                  <a:pt x="842222" y="524745"/>
                </a:cubicBezTo>
                <a:cubicBezTo>
                  <a:pt x="1122011" y="189248"/>
                  <a:pt x="1775146" y="307646"/>
                  <a:pt x="2097692" y="395211"/>
                </a:cubicBezTo>
                <a:cubicBezTo>
                  <a:pt x="2409865" y="-21590"/>
                  <a:pt x="3186693" y="46294"/>
                  <a:pt x="3363498" y="260739"/>
                </a:cubicBezTo>
                <a:cubicBezTo>
                  <a:pt x="3421734" y="110226"/>
                  <a:pt x="3595945" y="-16990"/>
                  <a:pt x="3856729" y="15193"/>
                </a:cubicBezTo>
                <a:cubicBezTo>
                  <a:pt x="4138192" y="-7985"/>
                  <a:pt x="4262459" y="112460"/>
                  <a:pt x="4468437" y="188488"/>
                </a:cubicBezTo>
                <a:cubicBezTo>
                  <a:pt x="4570687" y="83530"/>
                  <a:pt x="4913721" y="75494"/>
                  <a:pt x="5311709" y="52420"/>
                </a:cubicBezTo>
                <a:cubicBezTo>
                  <a:pt x="5499645" y="121302"/>
                  <a:pt x="5732394" y="210789"/>
                  <a:pt x="5739336" y="423625"/>
                </a:cubicBezTo>
                <a:cubicBezTo>
                  <a:pt x="6043040" y="450788"/>
                  <a:pt x="6223649" y="556341"/>
                  <a:pt x="6288136" y="783889"/>
                </a:cubicBezTo>
                <a:cubicBezTo>
                  <a:pt x="6372217" y="965026"/>
                  <a:pt x="6370661" y="1072209"/>
                  <a:pt x="6263572" y="1174543"/>
                </a:cubicBezTo>
                <a:cubicBezTo>
                  <a:pt x="6481986" y="1329941"/>
                  <a:pt x="6485184" y="1500023"/>
                  <a:pt x="6443010" y="1771843"/>
                </a:cubicBezTo>
                <a:cubicBezTo>
                  <a:pt x="6458426" y="2070869"/>
                  <a:pt x="6076634" y="2270329"/>
                  <a:pt x="5602435" y="2294690"/>
                </a:cubicBezTo>
                <a:cubicBezTo>
                  <a:pt x="5626008" y="2495702"/>
                  <a:pt x="5479373" y="2599730"/>
                  <a:pt x="5301523" y="2742704"/>
                </a:cubicBezTo>
                <a:cubicBezTo>
                  <a:pt x="5043176" y="2924093"/>
                  <a:pt x="4516660" y="2915148"/>
                  <a:pt x="4277016" y="2796948"/>
                </a:cubicBezTo>
                <a:cubicBezTo>
                  <a:pt x="4284068" y="3096868"/>
                  <a:pt x="3900723" y="3272553"/>
                  <a:pt x="3544883" y="3274895"/>
                </a:cubicBezTo>
                <a:cubicBezTo>
                  <a:pt x="3147419" y="3423081"/>
                  <a:pt x="2755410" y="3241999"/>
                  <a:pt x="2468402" y="2983158"/>
                </a:cubicBezTo>
                <a:cubicBezTo>
                  <a:pt x="1994149" y="3164833"/>
                  <a:pt x="997815" y="3022909"/>
                  <a:pt x="869332" y="2694916"/>
                </a:cubicBezTo>
                <a:cubicBezTo>
                  <a:pt x="691427" y="2808782"/>
                  <a:pt x="328867" y="2648526"/>
                  <a:pt x="166257" y="2374158"/>
                </a:cubicBezTo>
                <a:cubicBezTo>
                  <a:pt x="126670" y="2159465"/>
                  <a:pt x="120366" y="2082992"/>
                  <a:pt x="316488" y="1941187"/>
                </a:cubicBezTo>
                <a:cubicBezTo>
                  <a:pt x="80591" y="1879528"/>
                  <a:pt x="28524" y="1651664"/>
                  <a:pt x="-750" y="1496973"/>
                </a:cubicBezTo>
                <a:cubicBezTo>
                  <a:pt x="8748" y="1202371"/>
                  <a:pt x="236369" y="1086128"/>
                  <a:pt x="578606" y="1102141"/>
                </a:cubicBezTo>
                <a:cubicBezTo>
                  <a:pt x="580341" y="1098829"/>
                  <a:pt x="583151" y="1095112"/>
                  <a:pt x="584148" y="1091732"/>
                </a:cubicBezTo>
                <a:close/>
              </a:path>
              <a:path w="6470571" h="3282037" stroke="0" extrusionOk="0">
                <a:moveTo>
                  <a:pt x="6753841" y="2907228"/>
                </a:moveTo>
                <a:cubicBezTo>
                  <a:pt x="6763876" y="2977244"/>
                  <a:pt x="6712318" y="3019556"/>
                  <a:pt x="6662875" y="2998396"/>
                </a:cubicBezTo>
                <a:cubicBezTo>
                  <a:pt x="6608945" y="3009895"/>
                  <a:pt x="6575561" y="2982432"/>
                  <a:pt x="6571909" y="2907228"/>
                </a:cubicBezTo>
                <a:cubicBezTo>
                  <a:pt x="6574716" y="2851238"/>
                  <a:pt x="6602529" y="2799108"/>
                  <a:pt x="6662875" y="2816060"/>
                </a:cubicBezTo>
                <a:cubicBezTo>
                  <a:pt x="6718099" y="2806696"/>
                  <a:pt x="6748480" y="2837889"/>
                  <a:pt x="6753841" y="2907228"/>
                </a:cubicBezTo>
                <a:close/>
              </a:path>
              <a:path w="6470571" h="3282037" stroke="0" extrusionOk="0">
                <a:moveTo>
                  <a:pt x="6630913" y="2828212"/>
                </a:moveTo>
                <a:cubicBezTo>
                  <a:pt x="6653805" y="2926669"/>
                  <a:pt x="6590630" y="2980053"/>
                  <a:pt x="6448982" y="3010547"/>
                </a:cubicBezTo>
                <a:cubicBezTo>
                  <a:pt x="6357017" y="3017126"/>
                  <a:pt x="6290071" y="2951831"/>
                  <a:pt x="6267050" y="2828212"/>
                </a:cubicBezTo>
                <a:cubicBezTo>
                  <a:pt x="6237657" y="2746329"/>
                  <a:pt x="6333323" y="2698560"/>
                  <a:pt x="6448982" y="2645876"/>
                </a:cubicBezTo>
                <a:cubicBezTo>
                  <a:pt x="6550824" y="2679853"/>
                  <a:pt x="6644952" y="2690681"/>
                  <a:pt x="6630913" y="2828212"/>
                </a:cubicBezTo>
                <a:close/>
              </a:path>
              <a:path w="6470571" h="3282037" stroke="0" extrusionOk="0">
                <a:moveTo>
                  <a:pt x="6337279" y="2686134"/>
                </a:moveTo>
                <a:cubicBezTo>
                  <a:pt x="6303608" y="2846777"/>
                  <a:pt x="6163386" y="2960293"/>
                  <a:pt x="6064381" y="2959637"/>
                </a:cubicBezTo>
                <a:cubicBezTo>
                  <a:pt x="5930520" y="2894625"/>
                  <a:pt x="5735861" y="2862064"/>
                  <a:pt x="5791483" y="2686134"/>
                </a:cubicBezTo>
                <a:cubicBezTo>
                  <a:pt x="5784644" y="2490049"/>
                  <a:pt x="5905880" y="2382731"/>
                  <a:pt x="6064381" y="2412630"/>
                </a:cubicBezTo>
                <a:cubicBezTo>
                  <a:pt x="6248529" y="2408708"/>
                  <a:pt x="6316755" y="2559149"/>
                  <a:pt x="6337279" y="2686134"/>
                </a:cubicBezTo>
                <a:close/>
              </a:path>
              <a:path w="6470571" h="3282037" fill="none" stroke="0" extrusionOk="0">
                <a:moveTo>
                  <a:pt x="702925" y="1988747"/>
                </a:moveTo>
                <a:cubicBezTo>
                  <a:pt x="559337" y="2018689"/>
                  <a:pt x="417908" y="1958007"/>
                  <a:pt x="323528" y="1928196"/>
                </a:cubicBezTo>
                <a:moveTo>
                  <a:pt x="1037687" y="2651383"/>
                </a:moveTo>
                <a:cubicBezTo>
                  <a:pt x="1004376" y="2674407"/>
                  <a:pt x="908458" y="2669061"/>
                  <a:pt x="871729" y="2680329"/>
                </a:cubicBezTo>
                <a:moveTo>
                  <a:pt x="2468103" y="2969787"/>
                </a:moveTo>
                <a:cubicBezTo>
                  <a:pt x="2427333" y="2922738"/>
                  <a:pt x="2409332" y="2883540"/>
                  <a:pt x="2368048" y="2837594"/>
                </a:cubicBezTo>
                <a:moveTo>
                  <a:pt x="4317757" y="2640139"/>
                </a:moveTo>
                <a:cubicBezTo>
                  <a:pt x="4305630" y="2698017"/>
                  <a:pt x="4289622" y="2741161"/>
                  <a:pt x="4277765" y="2785172"/>
                </a:cubicBezTo>
                <a:moveTo>
                  <a:pt x="5111900" y="1743885"/>
                </a:moveTo>
                <a:cubicBezTo>
                  <a:pt x="5461388" y="1872080"/>
                  <a:pt x="5674639" y="1954117"/>
                  <a:pt x="5598840" y="2286029"/>
                </a:cubicBezTo>
                <a:moveTo>
                  <a:pt x="6260576" y="1166489"/>
                </a:moveTo>
                <a:cubicBezTo>
                  <a:pt x="6206254" y="1260309"/>
                  <a:pt x="6103438" y="1333119"/>
                  <a:pt x="6043692" y="1369794"/>
                </a:cubicBezTo>
                <a:moveTo>
                  <a:pt x="5740234" y="412229"/>
                </a:moveTo>
                <a:cubicBezTo>
                  <a:pt x="5752032" y="446637"/>
                  <a:pt x="5740818" y="475876"/>
                  <a:pt x="5751617" y="508259"/>
                </a:cubicBezTo>
                <a:moveTo>
                  <a:pt x="4355352" y="300245"/>
                </a:moveTo>
                <a:cubicBezTo>
                  <a:pt x="4404846" y="249790"/>
                  <a:pt x="4433780" y="230552"/>
                  <a:pt x="4466491" y="177776"/>
                </a:cubicBezTo>
                <a:moveTo>
                  <a:pt x="3316317" y="358592"/>
                </a:moveTo>
                <a:cubicBezTo>
                  <a:pt x="3333477" y="327295"/>
                  <a:pt x="3349188" y="296737"/>
                  <a:pt x="3370088" y="252989"/>
                </a:cubicBezTo>
                <a:moveTo>
                  <a:pt x="2096943" y="394451"/>
                </a:moveTo>
                <a:cubicBezTo>
                  <a:pt x="2181056" y="402476"/>
                  <a:pt x="2230992" y="440671"/>
                  <a:pt x="2291660" y="496863"/>
                </a:cubicBezTo>
                <a:moveTo>
                  <a:pt x="618149" y="1199538"/>
                </a:moveTo>
                <a:cubicBezTo>
                  <a:pt x="595721" y="1172405"/>
                  <a:pt x="583549" y="1125236"/>
                  <a:pt x="584148" y="1091732"/>
                </a:cubicBezTo>
              </a:path>
              <a:path w="6470571" h="3282037" fill="none" stroke="0" extrusionOk="0">
                <a:moveTo>
                  <a:pt x="584148" y="1091732"/>
                </a:moveTo>
                <a:cubicBezTo>
                  <a:pt x="545070" y="842744"/>
                  <a:pt x="628298" y="696334"/>
                  <a:pt x="842222" y="524745"/>
                </a:cubicBezTo>
                <a:cubicBezTo>
                  <a:pt x="1207944" y="238880"/>
                  <a:pt x="1668210" y="407304"/>
                  <a:pt x="2097692" y="395211"/>
                </a:cubicBezTo>
                <a:cubicBezTo>
                  <a:pt x="2395189" y="23566"/>
                  <a:pt x="2989829" y="162229"/>
                  <a:pt x="3363498" y="260739"/>
                </a:cubicBezTo>
                <a:cubicBezTo>
                  <a:pt x="3457264" y="84662"/>
                  <a:pt x="3599682" y="-9299"/>
                  <a:pt x="3856729" y="15193"/>
                </a:cubicBezTo>
                <a:cubicBezTo>
                  <a:pt x="4081233" y="-29231"/>
                  <a:pt x="4287715" y="91306"/>
                  <a:pt x="4468437" y="188488"/>
                </a:cubicBezTo>
                <a:cubicBezTo>
                  <a:pt x="4716565" y="61070"/>
                  <a:pt x="5034253" y="15222"/>
                  <a:pt x="5311709" y="52420"/>
                </a:cubicBezTo>
                <a:cubicBezTo>
                  <a:pt x="5477961" y="78795"/>
                  <a:pt x="5747436" y="264942"/>
                  <a:pt x="5739336" y="423625"/>
                </a:cubicBezTo>
                <a:cubicBezTo>
                  <a:pt x="5984698" y="481589"/>
                  <a:pt x="6194177" y="628369"/>
                  <a:pt x="6288136" y="783889"/>
                </a:cubicBezTo>
                <a:cubicBezTo>
                  <a:pt x="6364241" y="897773"/>
                  <a:pt x="6306354" y="1036705"/>
                  <a:pt x="6263572" y="1174543"/>
                </a:cubicBezTo>
                <a:cubicBezTo>
                  <a:pt x="6511592" y="1357472"/>
                  <a:pt x="6542601" y="1609023"/>
                  <a:pt x="6443010" y="1771843"/>
                </a:cubicBezTo>
                <a:cubicBezTo>
                  <a:pt x="6344497" y="2177260"/>
                  <a:pt x="5998639" y="2297102"/>
                  <a:pt x="5602435" y="2294690"/>
                </a:cubicBezTo>
                <a:cubicBezTo>
                  <a:pt x="5590799" y="2467032"/>
                  <a:pt x="5488962" y="2630331"/>
                  <a:pt x="5301523" y="2742704"/>
                </a:cubicBezTo>
                <a:cubicBezTo>
                  <a:pt x="5127652" y="2890625"/>
                  <a:pt x="4612177" y="2867691"/>
                  <a:pt x="4277016" y="2796948"/>
                </a:cubicBezTo>
                <a:cubicBezTo>
                  <a:pt x="4151528" y="3116508"/>
                  <a:pt x="3780462" y="3237083"/>
                  <a:pt x="3544883" y="3274895"/>
                </a:cubicBezTo>
                <a:cubicBezTo>
                  <a:pt x="3151633" y="3285895"/>
                  <a:pt x="2704248" y="3112428"/>
                  <a:pt x="2468402" y="2983158"/>
                </a:cubicBezTo>
                <a:cubicBezTo>
                  <a:pt x="1898888" y="3082320"/>
                  <a:pt x="1199590" y="3034347"/>
                  <a:pt x="869332" y="2694916"/>
                </a:cubicBezTo>
                <a:cubicBezTo>
                  <a:pt x="575713" y="2721127"/>
                  <a:pt x="260052" y="2632362"/>
                  <a:pt x="166257" y="2374158"/>
                </a:cubicBezTo>
                <a:cubicBezTo>
                  <a:pt x="141695" y="2218924"/>
                  <a:pt x="126474" y="2074925"/>
                  <a:pt x="316488" y="1941187"/>
                </a:cubicBezTo>
                <a:cubicBezTo>
                  <a:pt x="136134" y="1823301"/>
                  <a:pt x="-28084" y="1679518"/>
                  <a:pt x="-750" y="1496973"/>
                </a:cubicBezTo>
                <a:cubicBezTo>
                  <a:pt x="41655" y="1272580"/>
                  <a:pt x="225457" y="1159419"/>
                  <a:pt x="578606" y="1102141"/>
                </a:cubicBezTo>
                <a:cubicBezTo>
                  <a:pt x="581550" y="1099185"/>
                  <a:pt x="582451" y="1095035"/>
                  <a:pt x="584148" y="1091732"/>
                </a:cubicBezTo>
                <a:close/>
              </a:path>
              <a:path w="6470571" h="3282037" fill="none" stroke="0" extrusionOk="0">
                <a:moveTo>
                  <a:pt x="6753841" y="2907228"/>
                </a:moveTo>
                <a:cubicBezTo>
                  <a:pt x="6749317" y="2968886"/>
                  <a:pt x="6702675" y="2997291"/>
                  <a:pt x="6662875" y="2998396"/>
                </a:cubicBezTo>
                <a:cubicBezTo>
                  <a:pt x="6614067" y="3016503"/>
                  <a:pt x="6563858" y="2961438"/>
                  <a:pt x="6571909" y="2907228"/>
                </a:cubicBezTo>
                <a:cubicBezTo>
                  <a:pt x="6566060" y="2849281"/>
                  <a:pt x="6619816" y="2820257"/>
                  <a:pt x="6662875" y="2816060"/>
                </a:cubicBezTo>
                <a:cubicBezTo>
                  <a:pt x="6718921" y="2825201"/>
                  <a:pt x="6763737" y="2855831"/>
                  <a:pt x="6753841" y="2907228"/>
                </a:cubicBezTo>
                <a:close/>
              </a:path>
              <a:path w="6470571" h="3282037" fill="none" stroke="0" extrusionOk="0">
                <a:moveTo>
                  <a:pt x="6630913" y="2828212"/>
                </a:moveTo>
                <a:cubicBezTo>
                  <a:pt x="6632943" y="2928211"/>
                  <a:pt x="6541530" y="2997199"/>
                  <a:pt x="6448982" y="3010547"/>
                </a:cubicBezTo>
                <a:cubicBezTo>
                  <a:pt x="6360019" y="3003603"/>
                  <a:pt x="6274979" y="2900952"/>
                  <a:pt x="6267050" y="2828212"/>
                </a:cubicBezTo>
                <a:cubicBezTo>
                  <a:pt x="6226057" y="2707397"/>
                  <a:pt x="6339689" y="2644983"/>
                  <a:pt x="6448982" y="2645876"/>
                </a:cubicBezTo>
                <a:cubicBezTo>
                  <a:pt x="6548539" y="2648743"/>
                  <a:pt x="6660342" y="2713594"/>
                  <a:pt x="6630913" y="2828212"/>
                </a:cubicBezTo>
                <a:close/>
              </a:path>
              <a:path w="6470571" h="3282037" fill="none" stroke="0" extrusionOk="0">
                <a:moveTo>
                  <a:pt x="6337279" y="2686134"/>
                </a:moveTo>
                <a:cubicBezTo>
                  <a:pt x="6307312" y="2813957"/>
                  <a:pt x="6174267" y="2971534"/>
                  <a:pt x="6064381" y="2959637"/>
                </a:cubicBezTo>
                <a:cubicBezTo>
                  <a:pt x="5912870" y="2984770"/>
                  <a:pt x="5759566" y="2829011"/>
                  <a:pt x="5791483" y="2686134"/>
                </a:cubicBezTo>
                <a:cubicBezTo>
                  <a:pt x="5775887" y="2538903"/>
                  <a:pt x="5896179" y="2401399"/>
                  <a:pt x="6064381" y="2412630"/>
                </a:cubicBezTo>
                <a:cubicBezTo>
                  <a:pt x="6225343" y="2419128"/>
                  <a:pt x="6306116" y="2574869"/>
                  <a:pt x="6337279" y="2686134"/>
                </a:cubicBezTo>
                <a:close/>
              </a:path>
              <a:path w="6470571" h="3282037" fill="none" stroke="0" extrusionOk="0">
                <a:moveTo>
                  <a:pt x="702925" y="1988747"/>
                </a:moveTo>
                <a:cubicBezTo>
                  <a:pt x="592139" y="2047184"/>
                  <a:pt x="401686" y="1961213"/>
                  <a:pt x="323528" y="1928196"/>
                </a:cubicBezTo>
                <a:moveTo>
                  <a:pt x="1037687" y="2651383"/>
                </a:moveTo>
                <a:cubicBezTo>
                  <a:pt x="1001064" y="2688828"/>
                  <a:pt x="906309" y="2689470"/>
                  <a:pt x="871729" y="2680329"/>
                </a:cubicBezTo>
                <a:moveTo>
                  <a:pt x="2468103" y="2969787"/>
                </a:moveTo>
                <a:cubicBezTo>
                  <a:pt x="2427658" y="2927075"/>
                  <a:pt x="2411950" y="2890272"/>
                  <a:pt x="2368048" y="2837594"/>
                </a:cubicBezTo>
                <a:moveTo>
                  <a:pt x="4317757" y="2640139"/>
                </a:moveTo>
                <a:cubicBezTo>
                  <a:pt x="4317774" y="2693552"/>
                  <a:pt x="4301544" y="2726908"/>
                  <a:pt x="4277765" y="2785172"/>
                </a:cubicBezTo>
                <a:moveTo>
                  <a:pt x="5111900" y="1743885"/>
                </a:moveTo>
                <a:cubicBezTo>
                  <a:pt x="5500981" y="1893092"/>
                  <a:pt x="5591425" y="2039477"/>
                  <a:pt x="5598840" y="2286029"/>
                </a:cubicBezTo>
                <a:moveTo>
                  <a:pt x="6260576" y="1166489"/>
                </a:moveTo>
                <a:cubicBezTo>
                  <a:pt x="6208741" y="1259757"/>
                  <a:pt x="6135120" y="1297028"/>
                  <a:pt x="6043692" y="1369794"/>
                </a:cubicBezTo>
                <a:moveTo>
                  <a:pt x="5740234" y="412229"/>
                </a:moveTo>
                <a:cubicBezTo>
                  <a:pt x="5754906" y="440444"/>
                  <a:pt x="5757660" y="473964"/>
                  <a:pt x="5751617" y="508259"/>
                </a:cubicBezTo>
                <a:moveTo>
                  <a:pt x="4355352" y="300245"/>
                </a:moveTo>
                <a:cubicBezTo>
                  <a:pt x="4377231" y="248549"/>
                  <a:pt x="4411494" y="222370"/>
                  <a:pt x="4466491" y="177776"/>
                </a:cubicBezTo>
                <a:moveTo>
                  <a:pt x="3316317" y="358592"/>
                </a:moveTo>
                <a:cubicBezTo>
                  <a:pt x="3331920" y="315696"/>
                  <a:pt x="3357675" y="294910"/>
                  <a:pt x="3370088" y="252989"/>
                </a:cubicBezTo>
                <a:moveTo>
                  <a:pt x="2096943" y="394451"/>
                </a:moveTo>
                <a:cubicBezTo>
                  <a:pt x="2143080" y="425473"/>
                  <a:pt x="2230869" y="452029"/>
                  <a:pt x="2291660" y="496863"/>
                </a:cubicBezTo>
                <a:moveTo>
                  <a:pt x="618149" y="1199538"/>
                </a:moveTo>
                <a:cubicBezTo>
                  <a:pt x="603698" y="1174516"/>
                  <a:pt x="583282" y="1116202"/>
                  <a:pt x="584148" y="1091732"/>
                </a:cubicBezTo>
              </a:path>
              <a:path w="6470571" h="3282037" fill="none" stroke="0" extrusionOk="0">
                <a:moveTo>
                  <a:pt x="584148" y="1091732"/>
                </a:moveTo>
                <a:cubicBezTo>
                  <a:pt x="536963" y="823825"/>
                  <a:pt x="612958" y="712952"/>
                  <a:pt x="842222" y="524745"/>
                </a:cubicBezTo>
                <a:cubicBezTo>
                  <a:pt x="1216914" y="257295"/>
                  <a:pt x="1737841" y="379046"/>
                  <a:pt x="2097692" y="395211"/>
                </a:cubicBezTo>
                <a:cubicBezTo>
                  <a:pt x="2442178" y="43257"/>
                  <a:pt x="3057344" y="142175"/>
                  <a:pt x="3363498" y="260739"/>
                </a:cubicBezTo>
                <a:cubicBezTo>
                  <a:pt x="3413677" y="127452"/>
                  <a:pt x="3584349" y="-40602"/>
                  <a:pt x="3856729" y="15193"/>
                </a:cubicBezTo>
                <a:cubicBezTo>
                  <a:pt x="4044912" y="-36562"/>
                  <a:pt x="4313644" y="164461"/>
                  <a:pt x="4468437" y="188488"/>
                </a:cubicBezTo>
                <a:cubicBezTo>
                  <a:pt x="4724013" y="95117"/>
                  <a:pt x="5060627" y="43261"/>
                  <a:pt x="5311709" y="52420"/>
                </a:cubicBezTo>
                <a:cubicBezTo>
                  <a:pt x="5490623" y="35650"/>
                  <a:pt x="5745627" y="256863"/>
                  <a:pt x="5739336" y="423625"/>
                </a:cubicBezTo>
                <a:cubicBezTo>
                  <a:pt x="5983554" y="513497"/>
                  <a:pt x="6182293" y="637160"/>
                  <a:pt x="6288136" y="783889"/>
                </a:cubicBezTo>
                <a:cubicBezTo>
                  <a:pt x="6393505" y="931028"/>
                  <a:pt x="6333745" y="1024538"/>
                  <a:pt x="6263572" y="1174543"/>
                </a:cubicBezTo>
                <a:cubicBezTo>
                  <a:pt x="6508337" y="1405711"/>
                  <a:pt x="6515271" y="1636493"/>
                  <a:pt x="6443010" y="1771843"/>
                </a:cubicBezTo>
                <a:cubicBezTo>
                  <a:pt x="6318240" y="2183232"/>
                  <a:pt x="6067751" y="2249953"/>
                  <a:pt x="5602435" y="2294690"/>
                </a:cubicBezTo>
                <a:cubicBezTo>
                  <a:pt x="5570517" y="2462661"/>
                  <a:pt x="5543978" y="2627938"/>
                  <a:pt x="5301523" y="2742704"/>
                </a:cubicBezTo>
                <a:cubicBezTo>
                  <a:pt x="5092264" y="2939113"/>
                  <a:pt x="4778242" y="2858291"/>
                  <a:pt x="4277016" y="2796948"/>
                </a:cubicBezTo>
                <a:cubicBezTo>
                  <a:pt x="4142495" y="3118024"/>
                  <a:pt x="3751592" y="3256131"/>
                  <a:pt x="3544883" y="3274895"/>
                </a:cubicBezTo>
                <a:cubicBezTo>
                  <a:pt x="3174630" y="3231486"/>
                  <a:pt x="2664751" y="3123978"/>
                  <a:pt x="2468402" y="2983158"/>
                </a:cubicBezTo>
                <a:cubicBezTo>
                  <a:pt x="1942092" y="3044355"/>
                  <a:pt x="1206977" y="3060339"/>
                  <a:pt x="869332" y="2694916"/>
                </a:cubicBezTo>
                <a:cubicBezTo>
                  <a:pt x="598562" y="2786304"/>
                  <a:pt x="283787" y="2661962"/>
                  <a:pt x="166257" y="2374158"/>
                </a:cubicBezTo>
                <a:cubicBezTo>
                  <a:pt x="162641" y="2246254"/>
                  <a:pt x="126471" y="2130355"/>
                  <a:pt x="316488" y="1941187"/>
                </a:cubicBezTo>
                <a:cubicBezTo>
                  <a:pt x="83305" y="1820315"/>
                  <a:pt x="21826" y="1639142"/>
                  <a:pt x="-750" y="1496973"/>
                </a:cubicBezTo>
                <a:cubicBezTo>
                  <a:pt x="45635" y="1306858"/>
                  <a:pt x="249403" y="1188125"/>
                  <a:pt x="578606" y="1102141"/>
                </a:cubicBezTo>
                <a:cubicBezTo>
                  <a:pt x="581527" y="1098627"/>
                  <a:pt x="582471" y="1094470"/>
                  <a:pt x="584148" y="1091732"/>
                </a:cubicBezTo>
                <a:close/>
              </a:path>
              <a:path w="6470571" h="3282037" fill="none" stroke="0" extrusionOk="0">
                <a:moveTo>
                  <a:pt x="6753841" y="2907228"/>
                </a:moveTo>
                <a:cubicBezTo>
                  <a:pt x="6748888" y="2967872"/>
                  <a:pt x="6713662" y="2994079"/>
                  <a:pt x="6662875" y="2998396"/>
                </a:cubicBezTo>
                <a:cubicBezTo>
                  <a:pt x="6615791" y="3018102"/>
                  <a:pt x="6556296" y="2949164"/>
                  <a:pt x="6571909" y="2907228"/>
                </a:cubicBezTo>
                <a:cubicBezTo>
                  <a:pt x="6553804" y="2864870"/>
                  <a:pt x="6612262" y="2810249"/>
                  <a:pt x="6662875" y="2816060"/>
                </a:cubicBezTo>
                <a:cubicBezTo>
                  <a:pt x="6715575" y="2827026"/>
                  <a:pt x="6761936" y="2841284"/>
                  <a:pt x="6753841" y="2907228"/>
                </a:cubicBezTo>
                <a:close/>
              </a:path>
              <a:path w="6470571" h="3282037" fill="none" stroke="0" extrusionOk="0">
                <a:moveTo>
                  <a:pt x="6630913" y="2828212"/>
                </a:moveTo>
                <a:cubicBezTo>
                  <a:pt x="6641057" y="2942613"/>
                  <a:pt x="6520600" y="3004323"/>
                  <a:pt x="6448982" y="3010547"/>
                </a:cubicBezTo>
                <a:cubicBezTo>
                  <a:pt x="6376477" y="2983665"/>
                  <a:pt x="6263768" y="2899019"/>
                  <a:pt x="6267050" y="2828212"/>
                </a:cubicBezTo>
                <a:cubicBezTo>
                  <a:pt x="6233757" y="2727272"/>
                  <a:pt x="6359455" y="2649772"/>
                  <a:pt x="6448982" y="2645876"/>
                </a:cubicBezTo>
                <a:cubicBezTo>
                  <a:pt x="6540090" y="2659921"/>
                  <a:pt x="6668510" y="2733735"/>
                  <a:pt x="6630913" y="2828212"/>
                </a:cubicBezTo>
                <a:close/>
              </a:path>
              <a:path w="6470571" h="3282037" fill="none" stroke="0" extrusionOk="0">
                <a:moveTo>
                  <a:pt x="6337279" y="2686134"/>
                </a:moveTo>
                <a:cubicBezTo>
                  <a:pt x="6282136" y="2797424"/>
                  <a:pt x="6168025" y="2987168"/>
                  <a:pt x="6064381" y="2959637"/>
                </a:cubicBezTo>
                <a:cubicBezTo>
                  <a:pt x="5950015" y="2917167"/>
                  <a:pt x="5732892" y="2875353"/>
                  <a:pt x="5791483" y="2686134"/>
                </a:cubicBezTo>
                <a:cubicBezTo>
                  <a:pt x="5773235" y="2562876"/>
                  <a:pt x="5876196" y="2421101"/>
                  <a:pt x="6064381" y="2412630"/>
                </a:cubicBezTo>
                <a:cubicBezTo>
                  <a:pt x="6174535" y="2422813"/>
                  <a:pt x="6288435" y="2559036"/>
                  <a:pt x="6337279" y="2686134"/>
                </a:cubicBezTo>
                <a:close/>
              </a:path>
              <a:path w="6470571" h="3282037" fill="none" stroke="0" extrusionOk="0">
                <a:moveTo>
                  <a:pt x="702925" y="1988747"/>
                </a:moveTo>
                <a:cubicBezTo>
                  <a:pt x="600812" y="2051742"/>
                  <a:pt x="405179" y="1940953"/>
                  <a:pt x="323528" y="1928196"/>
                </a:cubicBezTo>
                <a:moveTo>
                  <a:pt x="1037687" y="2651383"/>
                </a:moveTo>
                <a:cubicBezTo>
                  <a:pt x="997914" y="2680383"/>
                  <a:pt x="910037" y="2688681"/>
                  <a:pt x="871729" y="2680329"/>
                </a:cubicBezTo>
                <a:moveTo>
                  <a:pt x="2468103" y="2969787"/>
                </a:moveTo>
                <a:cubicBezTo>
                  <a:pt x="2419938" y="2925455"/>
                  <a:pt x="2412630" y="2887541"/>
                  <a:pt x="2368048" y="2837594"/>
                </a:cubicBezTo>
                <a:moveTo>
                  <a:pt x="4317757" y="2640139"/>
                </a:moveTo>
                <a:cubicBezTo>
                  <a:pt x="4319414" y="2698727"/>
                  <a:pt x="4307158" y="2728797"/>
                  <a:pt x="4277765" y="2785172"/>
                </a:cubicBezTo>
                <a:moveTo>
                  <a:pt x="5111900" y="1743885"/>
                </a:moveTo>
                <a:cubicBezTo>
                  <a:pt x="5494496" y="1906934"/>
                  <a:pt x="5602038" y="2089241"/>
                  <a:pt x="5598840" y="2286029"/>
                </a:cubicBezTo>
                <a:moveTo>
                  <a:pt x="6260576" y="1166489"/>
                </a:moveTo>
                <a:cubicBezTo>
                  <a:pt x="6231395" y="1246016"/>
                  <a:pt x="6127591" y="1296654"/>
                  <a:pt x="6043692" y="1369794"/>
                </a:cubicBezTo>
                <a:moveTo>
                  <a:pt x="5740234" y="412229"/>
                </a:moveTo>
                <a:cubicBezTo>
                  <a:pt x="5755086" y="440803"/>
                  <a:pt x="5756268" y="485581"/>
                  <a:pt x="5751617" y="508259"/>
                </a:cubicBezTo>
                <a:moveTo>
                  <a:pt x="4355352" y="300245"/>
                </a:moveTo>
                <a:cubicBezTo>
                  <a:pt x="4367784" y="240465"/>
                  <a:pt x="4415375" y="219732"/>
                  <a:pt x="4466491" y="177776"/>
                </a:cubicBezTo>
                <a:moveTo>
                  <a:pt x="3316317" y="358592"/>
                </a:moveTo>
                <a:cubicBezTo>
                  <a:pt x="3334208" y="321068"/>
                  <a:pt x="3353607" y="298352"/>
                  <a:pt x="3370088" y="252989"/>
                </a:cubicBezTo>
                <a:moveTo>
                  <a:pt x="2096943" y="394451"/>
                </a:moveTo>
                <a:cubicBezTo>
                  <a:pt x="2151271" y="427489"/>
                  <a:pt x="2229750" y="437235"/>
                  <a:pt x="2291660" y="496863"/>
                </a:cubicBezTo>
                <a:moveTo>
                  <a:pt x="618149" y="1199538"/>
                </a:moveTo>
                <a:cubicBezTo>
                  <a:pt x="603492" y="1180686"/>
                  <a:pt x="582521" y="1121502"/>
                  <a:pt x="584148" y="109173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67939" y="1052868"/>
            <a:ext cx="11256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Chân trời sáng tạo, Kết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em: 035.447.3852 (Lan Hương)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86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0209" h="1624445" fill="none" extrusionOk="0">
                    <a:moveTo>
                      <a:pt x="0" y="270745"/>
                    </a:moveTo>
                    <a:cubicBezTo>
                      <a:pt x="14630" y="165243"/>
                      <a:pt x="74780" y="-7298"/>
                      <a:pt x="136772" y="0"/>
                    </a:cubicBezTo>
                    <a:cubicBezTo>
                      <a:pt x="672865" y="-382607"/>
                      <a:pt x="2297769" y="-297506"/>
                      <a:pt x="2903436" y="0"/>
                    </a:cubicBezTo>
                    <a:cubicBezTo>
                      <a:pt x="2978035" y="16779"/>
                      <a:pt x="3027114" y="171021"/>
                      <a:pt x="3040209" y="270745"/>
                    </a:cubicBezTo>
                    <a:cubicBezTo>
                      <a:pt x="2986235" y="712710"/>
                      <a:pt x="3041767" y="917650"/>
                      <a:pt x="3040209" y="1353699"/>
                    </a:cubicBezTo>
                    <a:cubicBezTo>
                      <a:pt x="3056509" y="1500095"/>
                      <a:pt x="2961614" y="1605354"/>
                      <a:pt x="2903436" y="1624445"/>
                    </a:cubicBezTo>
                    <a:cubicBezTo>
                      <a:pt x="2408355" y="1292241"/>
                      <a:pt x="1085338" y="1754448"/>
                      <a:pt x="136772" y="1624445"/>
                    </a:cubicBezTo>
                    <a:cubicBezTo>
                      <a:pt x="112925" y="1644710"/>
                      <a:pt x="16896" y="1463455"/>
                      <a:pt x="0" y="1353699"/>
                    </a:cubicBezTo>
                    <a:cubicBezTo>
                      <a:pt x="17164" y="1082462"/>
                      <a:pt x="-13554" y="615630"/>
                      <a:pt x="0" y="270745"/>
                    </a:cubicBezTo>
                    <a:close/>
                  </a:path>
                  <a:path w="3040209" h="1624445" stroke="0" extrusionOk="0">
                    <a:moveTo>
                      <a:pt x="0" y="270745"/>
                    </a:moveTo>
                    <a:cubicBezTo>
                      <a:pt x="-12820" y="116749"/>
                      <a:pt x="59627" y="-46755"/>
                      <a:pt x="136772" y="0"/>
                    </a:cubicBezTo>
                    <a:cubicBezTo>
                      <a:pt x="775187" y="-289551"/>
                      <a:pt x="2038862" y="114360"/>
                      <a:pt x="2903436" y="0"/>
                    </a:cubicBezTo>
                    <a:cubicBezTo>
                      <a:pt x="2973169" y="-2078"/>
                      <a:pt x="3065843" y="106042"/>
                      <a:pt x="3040209" y="270745"/>
                    </a:cubicBezTo>
                    <a:cubicBezTo>
                      <a:pt x="3066291" y="363607"/>
                      <a:pt x="3027165" y="1122788"/>
                      <a:pt x="3040209" y="1353699"/>
                    </a:cubicBezTo>
                    <a:cubicBezTo>
                      <a:pt x="3039788" y="1486252"/>
                      <a:pt x="2994842" y="1626917"/>
                      <a:pt x="2903436" y="1624445"/>
                    </a:cubicBezTo>
                    <a:cubicBezTo>
                      <a:pt x="1723126" y="1989154"/>
                      <a:pt x="587252" y="1568409"/>
                      <a:pt x="136772" y="1624445"/>
                    </a:cubicBezTo>
                    <a:cubicBezTo>
                      <a:pt x="44114" y="1641730"/>
                      <a:pt x="31785" y="1509489"/>
                      <a:pt x="0" y="1353699"/>
                    </a:cubicBezTo>
                    <a:cubicBezTo>
                      <a:pt x="39445" y="899150"/>
                      <a:pt x="6848" y="805281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15631" y="149564"/>
                      <a:pt x="62904" y="-2508"/>
                      <a:pt x="136772" y="0"/>
                    </a:cubicBezTo>
                    <a:cubicBezTo>
                      <a:pt x="584390" y="-52675"/>
                      <a:pt x="2155331" y="-343796"/>
                      <a:pt x="2903436" y="0"/>
                    </a:cubicBezTo>
                    <a:cubicBezTo>
                      <a:pt x="2969065" y="22555"/>
                      <a:pt x="3057762" y="134938"/>
                      <a:pt x="3040209" y="270745"/>
                    </a:cubicBezTo>
                    <a:cubicBezTo>
                      <a:pt x="2987811" y="636044"/>
                      <a:pt x="2986747" y="1028582"/>
                      <a:pt x="3040209" y="1353699"/>
                    </a:cubicBezTo>
                    <a:cubicBezTo>
                      <a:pt x="3055021" y="1507750"/>
                      <a:pt x="2977547" y="1621460"/>
                      <a:pt x="2903436" y="1624445"/>
                    </a:cubicBezTo>
                    <a:cubicBezTo>
                      <a:pt x="2740094" y="1351427"/>
                      <a:pt x="1124446" y="1541625"/>
                      <a:pt x="136772" y="1624445"/>
                    </a:cubicBezTo>
                    <a:cubicBezTo>
                      <a:pt x="76988" y="1627474"/>
                      <a:pt x="-1342" y="1490308"/>
                      <a:pt x="0" y="1353699"/>
                    </a:cubicBezTo>
                    <a:cubicBezTo>
                      <a:pt x="13814" y="1042635"/>
                      <a:pt x="13358" y="620196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21384" y="152149"/>
                      <a:pt x="70682" y="-18198"/>
                      <a:pt x="136772" y="0"/>
                    </a:cubicBezTo>
                    <a:cubicBezTo>
                      <a:pt x="656815" y="-317684"/>
                      <a:pt x="2166767" y="-310252"/>
                      <a:pt x="2903436" y="0"/>
                    </a:cubicBezTo>
                    <a:cubicBezTo>
                      <a:pt x="2982291" y="776"/>
                      <a:pt x="3037744" y="134257"/>
                      <a:pt x="3040209" y="270745"/>
                    </a:cubicBezTo>
                    <a:cubicBezTo>
                      <a:pt x="3004139" y="686979"/>
                      <a:pt x="3013470" y="964254"/>
                      <a:pt x="3040209" y="1353699"/>
                    </a:cubicBezTo>
                    <a:cubicBezTo>
                      <a:pt x="3056569" y="1511260"/>
                      <a:pt x="2968799" y="1613425"/>
                      <a:pt x="2903436" y="1624445"/>
                    </a:cubicBezTo>
                    <a:cubicBezTo>
                      <a:pt x="2444878" y="1356571"/>
                      <a:pt x="1100728" y="1685472"/>
                      <a:pt x="136772" y="1624445"/>
                    </a:cubicBezTo>
                    <a:cubicBezTo>
                      <a:pt x="105111" y="1642177"/>
                      <a:pt x="15480" y="1484958"/>
                      <a:pt x="0" y="1353699"/>
                    </a:cubicBezTo>
                    <a:cubicBezTo>
                      <a:pt x="37718" y="1071060"/>
                      <a:pt x="-8507" y="615197"/>
                      <a:pt x="0" y="270745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0209" h="1624445" fill="none" extrusionOk="0">
                    <a:moveTo>
                      <a:pt x="0" y="270745"/>
                    </a:moveTo>
                    <a:cubicBezTo>
                      <a:pt x="14630" y="165243"/>
                      <a:pt x="74780" y="-7298"/>
                      <a:pt x="136772" y="0"/>
                    </a:cubicBezTo>
                    <a:cubicBezTo>
                      <a:pt x="672865" y="-382607"/>
                      <a:pt x="2297769" y="-297506"/>
                      <a:pt x="2903436" y="0"/>
                    </a:cubicBezTo>
                    <a:cubicBezTo>
                      <a:pt x="2978035" y="16779"/>
                      <a:pt x="3027114" y="171021"/>
                      <a:pt x="3040209" y="270745"/>
                    </a:cubicBezTo>
                    <a:cubicBezTo>
                      <a:pt x="2986235" y="712710"/>
                      <a:pt x="3041767" y="917650"/>
                      <a:pt x="3040209" y="1353699"/>
                    </a:cubicBezTo>
                    <a:cubicBezTo>
                      <a:pt x="3056509" y="1500095"/>
                      <a:pt x="2961614" y="1605354"/>
                      <a:pt x="2903436" y="1624445"/>
                    </a:cubicBezTo>
                    <a:cubicBezTo>
                      <a:pt x="2408355" y="1292241"/>
                      <a:pt x="1085338" y="1754448"/>
                      <a:pt x="136772" y="1624445"/>
                    </a:cubicBezTo>
                    <a:cubicBezTo>
                      <a:pt x="112925" y="1644710"/>
                      <a:pt x="16896" y="1463455"/>
                      <a:pt x="0" y="1353699"/>
                    </a:cubicBezTo>
                    <a:cubicBezTo>
                      <a:pt x="17164" y="1082462"/>
                      <a:pt x="-13554" y="615630"/>
                      <a:pt x="0" y="270745"/>
                    </a:cubicBezTo>
                    <a:close/>
                  </a:path>
                  <a:path w="3040209" h="1624445" stroke="0" extrusionOk="0">
                    <a:moveTo>
                      <a:pt x="0" y="270745"/>
                    </a:moveTo>
                    <a:cubicBezTo>
                      <a:pt x="-12820" y="116749"/>
                      <a:pt x="59627" y="-46755"/>
                      <a:pt x="136772" y="0"/>
                    </a:cubicBezTo>
                    <a:cubicBezTo>
                      <a:pt x="775187" y="-289551"/>
                      <a:pt x="2038862" y="114360"/>
                      <a:pt x="2903436" y="0"/>
                    </a:cubicBezTo>
                    <a:cubicBezTo>
                      <a:pt x="2973169" y="-2078"/>
                      <a:pt x="3065843" y="106042"/>
                      <a:pt x="3040209" y="270745"/>
                    </a:cubicBezTo>
                    <a:cubicBezTo>
                      <a:pt x="3066291" y="363607"/>
                      <a:pt x="3027165" y="1122788"/>
                      <a:pt x="3040209" y="1353699"/>
                    </a:cubicBezTo>
                    <a:cubicBezTo>
                      <a:pt x="3039788" y="1486252"/>
                      <a:pt x="2994842" y="1626917"/>
                      <a:pt x="2903436" y="1624445"/>
                    </a:cubicBezTo>
                    <a:cubicBezTo>
                      <a:pt x="1723126" y="1989154"/>
                      <a:pt x="587252" y="1568409"/>
                      <a:pt x="136772" y="1624445"/>
                    </a:cubicBezTo>
                    <a:cubicBezTo>
                      <a:pt x="44114" y="1641730"/>
                      <a:pt x="31785" y="1509489"/>
                      <a:pt x="0" y="1353699"/>
                    </a:cubicBezTo>
                    <a:cubicBezTo>
                      <a:pt x="39445" y="899150"/>
                      <a:pt x="6848" y="805281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15631" y="149564"/>
                      <a:pt x="62904" y="-2508"/>
                      <a:pt x="136772" y="0"/>
                    </a:cubicBezTo>
                    <a:cubicBezTo>
                      <a:pt x="584390" y="-52675"/>
                      <a:pt x="2155331" y="-343796"/>
                      <a:pt x="2903436" y="0"/>
                    </a:cubicBezTo>
                    <a:cubicBezTo>
                      <a:pt x="2969065" y="22555"/>
                      <a:pt x="3057762" y="134938"/>
                      <a:pt x="3040209" y="270745"/>
                    </a:cubicBezTo>
                    <a:cubicBezTo>
                      <a:pt x="2987811" y="636044"/>
                      <a:pt x="2986747" y="1028582"/>
                      <a:pt x="3040209" y="1353699"/>
                    </a:cubicBezTo>
                    <a:cubicBezTo>
                      <a:pt x="3055021" y="1507750"/>
                      <a:pt x="2977547" y="1621460"/>
                      <a:pt x="2903436" y="1624445"/>
                    </a:cubicBezTo>
                    <a:cubicBezTo>
                      <a:pt x="2740094" y="1351427"/>
                      <a:pt x="1124446" y="1541625"/>
                      <a:pt x="136772" y="1624445"/>
                    </a:cubicBezTo>
                    <a:cubicBezTo>
                      <a:pt x="76988" y="1627474"/>
                      <a:pt x="-1342" y="1490308"/>
                      <a:pt x="0" y="1353699"/>
                    </a:cubicBezTo>
                    <a:cubicBezTo>
                      <a:pt x="13814" y="1042635"/>
                      <a:pt x="13358" y="620196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21384" y="152149"/>
                      <a:pt x="70682" y="-18198"/>
                      <a:pt x="136772" y="0"/>
                    </a:cubicBezTo>
                    <a:cubicBezTo>
                      <a:pt x="656815" y="-317684"/>
                      <a:pt x="2166767" y="-310252"/>
                      <a:pt x="2903436" y="0"/>
                    </a:cubicBezTo>
                    <a:cubicBezTo>
                      <a:pt x="2982291" y="776"/>
                      <a:pt x="3037744" y="134257"/>
                      <a:pt x="3040209" y="270745"/>
                    </a:cubicBezTo>
                    <a:cubicBezTo>
                      <a:pt x="3004139" y="686979"/>
                      <a:pt x="3013470" y="964254"/>
                      <a:pt x="3040209" y="1353699"/>
                    </a:cubicBezTo>
                    <a:cubicBezTo>
                      <a:pt x="3056569" y="1511260"/>
                      <a:pt x="2968799" y="1613425"/>
                      <a:pt x="2903436" y="1624445"/>
                    </a:cubicBezTo>
                    <a:cubicBezTo>
                      <a:pt x="2444878" y="1356571"/>
                      <a:pt x="1100728" y="1685472"/>
                      <a:pt x="136772" y="1624445"/>
                    </a:cubicBezTo>
                    <a:cubicBezTo>
                      <a:pt x="105111" y="1642177"/>
                      <a:pt x="15480" y="1484958"/>
                      <a:pt x="0" y="1353699"/>
                    </a:cubicBezTo>
                    <a:cubicBezTo>
                      <a:pt x="37718" y="1071060"/>
                      <a:pt x="-8507" y="615197"/>
                      <a:pt x="0" y="270745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67244 w 6283325"/>
              <a:gd name="connsiteY0" fmla="*/ 1040382 h 3127664"/>
              <a:gd name="connsiteX1" fmla="*/ 817850 w 6283325"/>
              <a:gd name="connsiteY1" fmla="*/ 500064 h 3127664"/>
              <a:gd name="connsiteX2" fmla="*/ 2036989 w 6283325"/>
              <a:gd name="connsiteY2" fmla="*/ 376622 h 3127664"/>
              <a:gd name="connsiteX3" fmla="*/ 3266165 w 6283325"/>
              <a:gd name="connsiteY3" fmla="*/ 248475 h 3127664"/>
              <a:gd name="connsiteX4" fmla="*/ 3745123 w 6283325"/>
              <a:gd name="connsiteY4" fmla="*/ 14479 h 3127664"/>
              <a:gd name="connsiteX5" fmla="*/ 4339130 w 6283325"/>
              <a:gd name="connsiteY5" fmla="*/ 179623 h 3127664"/>
              <a:gd name="connsiteX6" fmla="*/ 5157998 w 6283325"/>
              <a:gd name="connsiteY6" fmla="*/ 49955 h 3127664"/>
              <a:gd name="connsiteX7" fmla="*/ 5573251 w 6283325"/>
              <a:gd name="connsiteY7" fmla="*/ 403700 h 3127664"/>
              <a:gd name="connsiteX8" fmla="*/ 6106170 w 6283325"/>
              <a:gd name="connsiteY8" fmla="*/ 747019 h 3127664"/>
              <a:gd name="connsiteX9" fmla="*/ 6082316 w 6283325"/>
              <a:gd name="connsiteY9" fmla="*/ 1119298 h 3127664"/>
              <a:gd name="connsiteX10" fmla="*/ 6256562 w 6283325"/>
              <a:gd name="connsiteY10" fmla="*/ 1688504 h 3127664"/>
              <a:gd name="connsiteX11" fmla="*/ 5440312 w 6283325"/>
              <a:gd name="connsiteY11" fmla="*/ 2186758 h 3127664"/>
              <a:gd name="connsiteX12" fmla="*/ 5148108 w 6283325"/>
              <a:gd name="connsiteY12" fmla="*/ 2613699 h 3127664"/>
              <a:gd name="connsiteX13" fmla="*/ 4153248 w 6283325"/>
              <a:gd name="connsiteY13" fmla="*/ 2665392 h 3127664"/>
              <a:gd name="connsiteX14" fmla="*/ 3442302 w 6283325"/>
              <a:gd name="connsiteY14" fmla="*/ 3120858 h 3127664"/>
              <a:gd name="connsiteX15" fmla="*/ 2396972 w 6283325"/>
              <a:gd name="connsiteY15" fmla="*/ 2842843 h 3127664"/>
              <a:gd name="connsiteX16" fmla="*/ 844176 w 6283325"/>
              <a:gd name="connsiteY16" fmla="*/ 2568159 h 3127664"/>
              <a:gd name="connsiteX17" fmla="*/ 161446 w 6283325"/>
              <a:gd name="connsiteY17" fmla="*/ 2262488 h 3127664"/>
              <a:gd name="connsiteX18" fmla="*/ 307330 w 6283325"/>
              <a:gd name="connsiteY18" fmla="*/ 1849882 h 3127664"/>
              <a:gd name="connsiteX19" fmla="*/ -728 w 6283325"/>
              <a:gd name="connsiteY19" fmla="*/ 1426562 h 3127664"/>
              <a:gd name="connsiteX20" fmla="*/ 561863 w 6283325"/>
              <a:gd name="connsiteY20" fmla="*/ 1050301 h 3127664"/>
              <a:gd name="connsiteX21" fmla="*/ 567244 w 6283325"/>
              <a:gd name="connsiteY21" fmla="*/ 1040382 h 3127664"/>
              <a:gd name="connsiteX0" fmla="*/ 6556945 w 6283325"/>
              <a:gd name="connsiteY0" fmla="*/ 2770485 h 3127664"/>
              <a:gd name="connsiteX1" fmla="*/ 6470065 w 6283325"/>
              <a:gd name="connsiteY1" fmla="*/ 2857365 h 3127664"/>
              <a:gd name="connsiteX2" fmla="*/ 6383185 w 6283325"/>
              <a:gd name="connsiteY2" fmla="*/ 2770485 h 3127664"/>
              <a:gd name="connsiteX3" fmla="*/ 6470065 w 6283325"/>
              <a:gd name="connsiteY3" fmla="*/ 2683605 h 3127664"/>
              <a:gd name="connsiteX4" fmla="*/ 6556945 w 6283325"/>
              <a:gd name="connsiteY4" fmla="*/ 2770485 h 3127664"/>
              <a:gd name="connsiteX0" fmla="*/ 6435316 w 6283325"/>
              <a:gd name="connsiteY0" fmla="*/ 2694894 h 3127664"/>
              <a:gd name="connsiteX1" fmla="*/ 6261557 w 6283325"/>
              <a:gd name="connsiteY1" fmla="*/ 2868653 h 3127664"/>
              <a:gd name="connsiteX2" fmla="*/ 6087798 w 6283325"/>
              <a:gd name="connsiteY2" fmla="*/ 2694894 h 3127664"/>
              <a:gd name="connsiteX3" fmla="*/ 6261557 w 6283325"/>
              <a:gd name="connsiteY3" fmla="*/ 2521135 h 3127664"/>
              <a:gd name="connsiteX4" fmla="*/ 6435316 w 6283325"/>
              <a:gd name="connsiteY4" fmla="*/ 2694894 h 3127664"/>
              <a:gd name="connsiteX0" fmla="*/ 6150332 w 6283325"/>
              <a:gd name="connsiteY0" fmla="*/ 2560081 h 3127664"/>
              <a:gd name="connsiteX1" fmla="*/ 5889693 w 6283325"/>
              <a:gd name="connsiteY1" fmla="*/ 2820720 h 3127664"/>
              <a:gd name="connsiteX2" fmla="*/ 5629054 w 6283325"/>
              <a:gd name="connsiteY2" fmla="*/ 2560081 h 3127664"/>
              <a:gd name="connsiteX3" fmla="*/ 5889693 w 6283325"/>
              <a:gd name="connsiteY3" fmla="*/ 2299442 h 3127664"/>
              <a:gd name="connsiteX4" fmla="*/ 6150332 w 6283325"/>
              <a:gd name="connsiteY4" fmla="*/ 2560081 h 3127664"/>
              <a:gd name="connsiteX0" fmla="*/ 682584 w 6283325"/>
              <a:gd name="connsiteY0" fmla="*/ 1895205 h 3127664"/>
              <a:gd name="connsiteX1" fmla="*/ 314166 w 6283325"/>
              <a:gd name="connsiteY1" fmla="*/ 1837502 h 3127664"/>
              <a:gd name="connsiteX2" fmla="*/ 1007659 w 6283325"/>
              <a:gd name="connsiteY2" fmla="*/ 2526674 h 3127664"/>
              <a:gd name="connsiteX3" fmla="*/ 846503 w 6283325"/>
              <a:gd name="connsiteY3" fmla="*/ 2554258 h 3127664"/>
              <a:gd name="connsiteX4" fmla="*/ 2396681 w 6283325"/>
              <a:gd name="connsiteY4" fmla="*/ 2830101 h 3127664"/>
              <a:gd name="connsiteX5" fmla="*/ 2299522 w 6283325"/>
              <a:gd name="connsiteY5" fmla="*/ 2704126 h 3127664"/>
              <a:gd name="connsiteX6" fmla="*/ 4192810 w 6283325"/>
              <a:gd name="connsiteY6" fmla="*/ 2515959 h 3127664"/>
              <a:gd name="connsiteX7" fmla="*/ 4153975 w 6283325"/>
              <a:gd name="connsiteY7" fmla="*/ 2654170 h 3127664"/>
              <a:gd name="connsiteX8" fmla="*/ 4963972 w 6283325"/>
              <a:gd name="connsiteY8" fmla="*/ 1661861 h 3127664"/>
              <a:gd name="connsiteX9" fmla="*/ 5436821 w 6283325"/>
              <a:gd name="connsiteY9" fmla="*/ 2178504 h 3127664"/>
              <a:gd name="connsiteX10" fmla="*/ 6079407 w 6283325"/>
              <a:gd name="connsiteY10" fmla="*/ 1111623 h 3127664"/>
              <a:gd name="connsiteX11" fmla="*/ 5868800 w 6283325"/>
              <a:gd name="connsiteY11" fmla="*/ 1305365 h 3127664"/>
              <a:gd name="connsiteX12" fmla="*/ 5574123 w 6283325"/>
              <a:gd name="connsiteY12" fmla="*/ 392840 h 3127664"/>
              <a:gd name="connsiteX13" fmla="*/ 5585177 w 6283325"/>
              <a:gd name="connsiteY13" fmla="*/ 484353 h 3127664"/>
              <a:gd name="connsiteX14" fmla="*/ 4229317 w 6283325"/>
              <a:gd name="connsiteY14" fmla="*/ 286123 h 3127664"/>
              <a:gd name="connsiteX15" fmla="*/ 4337239 w 6283325"/>
              <a:gd name="connsiteY15" fmla="*/ 169415 h 3127664"/>
              <a:gd name="connsiteX16" fmla="*/ 3220349 w 6283325"/>
              <a:gd name="connsiteY16" fmla="*/ 341726 h 3127664"/>
              <a:gd name="connsiteX17" fmla="*/ 3272565 w 6283325"/>
              <a:gd name="connsiteY17" fmla="*/ 241090 h 3127664"/>
              <a:gd name="connsiteX18" fmla="*/ 2036262 w 6283325"/>
              <a:gd name="connsiteY18" fmla="*/ 375898 h 3127664"/>
              <a:gd name="connsiteX19" fmla="*/ 2225344 w 6283325"/>
              <a:gd name="connsiteY19" fmla="*/ 473493 h 3127664"/>
              <a:gd name="connsiteX20" fmla="*/ 600261 w 6283325"/>
              <a:gd name="connsiteY20" fmla="*/ 1143117 h 3127664"/>
              <a:gd name="connsiteX21" fmla="*/ 567244 w 6283325"/>
              <a:gd name="connsiteY21" fmla="*/ 1040382 h 3127664"/>
              <a:gd name="connsiteX0" fmla="*/ 567244 w 6283325"/>
              <a:gd name="connsiteY0" fmla="*/ 1040382 h 3127664"/>
              <a:gd name="connsiteX1" fmla="*/ 817850 w 6283325"/>
              <a:gd name="connsiteY1" fmla="*/ 500064 h 3127664"/>
              <a:gd name="connsiteX2" fmla="*/ 2036989 w 6283325"/>
              <a:gd name="connsiteY2" fmla="*/ 376622 h 3127664"/>
              <a:gd name="connsiteX3" fmla="*/ 3266165 w 6283325"/>
              <a:gd name="connsiteY3" fmla="*/ 248475 h 3127664"/>
              <a:gd name="connsiteX4" fmla="*/ 3745123 w 6283325"/>
              <a:gd name="connsiteY4" fmla="*/ 14479 h 3127664"/>
              <a:gd name="connsiteX5" fmla="*/ 4339130 w 6283325"/>
              <a:gd name="connsiteY5" fmla="*/ 179623 h 3127664"/>
              <a:gd name="connsiteX6" fmla="*/ 5157998 w 6283325"/>
              <a:gd name="connsiteY6" fmla="*/ 49955 h 3127664"/>
              <a:gd name="connsiteX7" fmla="*/ 5573251 w 6283325"/>
              <a:gd name="connsiteY7" fmla="*/ 403700 h 3127664"/>
              <a:gd name="connsiteX8" fmla="*/ 6106170 w 6283325"/>
              <a:gd name="connsiteY8" fmla="*/ 747019 h 3127664"/>
              <a:gd name="connsiteX9" fmla="*/ 6082316 w 6283325"/>
              <a:gd name="connsiteY9" fmla="*/ 1119298 h 3127664"/>
              <a:gd name="connsiteX10" fmla="*/ 6256562 w 6283325"/>
              <a:gd name="connsiteY10" fmla="*/ 1688504 h 3127664"/>
              <a:gd name="connsiteX11" fmla="*/ 5440312 w 6283325"/>
              <a:gd name="connsiteY11" fmla="*/ 2186758 h 3127664"/>
              <a:gd name="connsiteX12" fmla="*/ 5148108 w 6283325"/>
              <a:gd name="connsiteY12" fmla="*/ 2613699 h 3127664"/>
              <a:gd name="connsiteX13" fmla="*/ 4153248 w 6283325"/>
              <a:gd name="connsiteY13" fmla="*/ 2665392 h 3127664"/>
              <a:gd name="connsiteX14" fmla="*/ 3442302 w 6283325"/>
              <a:gd name="connsiteY14" fmla="*/ 3120858 h 3127664"/>
              <a:gd name="connsiteX15" fmla="*/ 2396972 w 6283325"/>
              <a:gd name="connsiteY15" fmla="*/ 2842843 h 3127664"/>
              <a:gd name="connsiteX16" fmla="*/ 844176 w 6283325"/>
              <a:gd name="connsiteY16" fmla="*/ 2568159 h 3127664"/>
              <a:gd name="connsiteX17" fmla="*/ 161446 w 6283325"/>
              <a:gd name="connsiteY17" fmla="*/ 2262488 h 3127664"/>
              <a:gd name="connsiteX18" fmla="*/ 307330 w 6283325"/>
              <a:gd name="connsiteY18" fmla="*/ 1849882 h 3127664"/>
              <a:gd name="connsiteX19" fmla="*/ -728 w 6283325"/>
              <a:gd name="connsiteY19" fmla="*/ 1426562 h 3127664"/>
              <a:gd name="connsiteX20" fmla="*/ 561863 w 6283325"/>
              <a:gd name="connsiteY20" fmla="*/ 1050301 h 3127664"/>
              <a:gd name="connsiteX21" fmla="*/ 567244 w 6283325"/>
              <a:gd name="connsiteY21" fmla="*/ 1040382 h 3127664"/>
              <a:gd name="connsiteX0" fmla="*/ 6556945 w 6283325"/>
              <a:gd name="connsiteY0" fmla="*/ 2770485 h 3127664"/>
              <a:gd name="connsiteX1" fmla="*/ 6470065 w 6283325"/>
              <a:gd name="connsiteY1" fmla="*/ 2857365 h 3127664"/>
              <a:gd name="connsiteX2" fmla="*/ 6383185 w 6283325"/>
              <a:gd name="connsiteY2" fmla="*/ 2770485 h 3127664"/>
              <a:gd name="connsiteX3" fmla="*/ 6470065 w 6283325"/>
              <a:gd name="connsiteY3" fmla="*/ 2683605 h 3127664"/>
              <a:gd name="connsiteX4" fmla="*/ 6556945 w 6283325"/>
              <a:gd name="connsiteY4" fmla="*/ 2770485 h 3127664"/>
              <a:gd name="connsiteX0" fmla="*/ 6435316 w 6283325"/>
              <a:gd name="connsiteY0" fmla="*/ 2694894 h 3127664"/>
              <a:gd name="connsiteX1" fmla="*/ 6261557 w 6283325"/>
              <a:gd name="connsiteY1" fmla="*/ 2868653 h 3127664"/>
              <a:gd name="connsiteX2" fmla="*/ 6087798 w 6283325"/>
              <a:gd name="connsiteY2" fmla="*/ 2694894 h 3127664"/>
              <a:gd name="connsiteX3" fmla="*/ 6261557 w 6283325"/>
              <a:gd name="connsiteY3" fmla="*/ 2521135 h 3127664"/>
              <a:gd name="connsiteX4" fmla="*/ 6435316 w 6283325"/>
              <a:gd name="connsiteY4" fmla="*/ 2694894 h 3127664"/>
              <a:gd name="connsiteX0" fmla="*/ 6150332 w 6283325"/>
              <a:gd name="connsiteY0" fmla="*/ 2560081 h 3127664"/>
              <a:gd name="connsiteX1" fmla="*/ 5889693 w 6283325"/>
              <a:gd name="connsiteY1" fmla="*/ 2820720 h 3127664"/>
              <a:gd name="connsiteX2" fmla="*/ 5629054 w 6283325"/>
              <a:gd name="connsiteY2" fmla="*/ 2560081 h 3127664"/>
              <a:gd name="connsiteX3" fmla="*/ 5889693 w 6283325"/>
              <a:gd name="connsiteY3" fmla="*/ 2299442 h 3127664"/>
              <a:gd name="connsiteX4" fmla="*/ 6150332 w 6283325"/>
              <a:gd name="connsiteY4" fmla="*/ 2560081 h 3127664"/>
              <a:gd name="connsiteX0" fmla="*/ 682584 w 6283325"/>
              <a:gd name="connsiteY0" fmla="*/ 1895205 h 3127664"/>
              <a:gd name="connsiteX1" fmla="*/ 314166 w 6283325"/>
              <a:gd name="connsiteY1" fmla="*/ 1837502 h 3127664"/>
              <a:gd name="connsiteX2" fmla="*/ 1007659 w 6283325"/>
              <a:gd name="connsiteY2" fmla="*/ 2526674 h 3127664"/>
              <a:gd name="connsiteX3" fmla="*/ 846503 w 6283325"/>
              <a:gd name="connsiteY3" fmla="*/ 2554258 h 3127664"/>
              <a:gd name="connsiteX4" fmla="*/ 2396681 w 6283325"/>
              <a:gd name="connsiteY4" fmla="*/ 2830101 h 3127664"/>
              <a:gd name="connsiteX5" fmla="*/ 2299522 w 6283325"/>
              <a:gd name="connsiteY5" fmla="*/ 2704126 h 3127664"/>
              <a:gd name="connsiteX6" fmla="*/ 4192810 w 6283325"/>
              <a:gd name="connsiteY6" fmla="*/ 2515959 h 3127664"/>
              <a:gd name="connsiteX7" fmla="*/ 4153975 w 6283325"/>
              <a:gd name="connsiteY7" fmla="*/ 2654170 h 3127664"/>
              <a:gd name="connsiteX8" fmla="*/ 4963972 w 6283325"/>
              <a:gd name="connsiteY8" fmla="*/ 1661861 h 3127664"/>
              <a:gd name="connsiteX9" fmla="*/ 5436821 w 6283325"/>
              <a:gd name="connsiteY9" fmla="*/ 2178504 h 3127664"/>
              <a:gd name="connsiteX10" fmla="*/ 6079407 w 6283325"/>
              <a:gd name="connsiteY10" fmla="*/ 1111623 h 3127664"/>
              <a:gd name="connsiteX11" fmla="*/ 5868800 w 6283325"/>
              <a:gd name="connsiteY11" fmla="*/ 1305365 h 3127664"/>
              <a:gd name="connsiteX12" fmla="*/ 5574123 w 6283325"/>
              <a:gd name="connsiteY12" fmla="*/ 392840 h 3127664"/>
              <a:gd name="connsiteX13" fmla="*/ 5585177 w 6283325"/>
              <a:gd name="connsiteY13" fmla="*/ 484353 h 3127664"/>
              <a:gd name="connsiteX14" fmla="*/ 4229317 w 6283325"/>
              <a:gd name="connsiteY14" fmla="*/ 286123 h 3127664"/>
              <a:gd name="connsiteX15" fmla="*/ 4337239 w 6283325"/>
              <a:gd name="connsiteY15" fmla="*/ 169415 h 3127664"/>
              <a:gd name="connsiteX16" fmla="*/ 3220349 w 6283325"/>
              <a:gd name="connsiteY16" fmla="*/ 341726 h 3127664"/>
              <a:gd name="connsiteX17" fmla="*/ 3272565 w 6283325"/>
              <a:gd name="connsiteY17" fmla="*/ 241090 h 3127664"/>
              <a:gd name="connsiteX18" fmla="*/ 2036262 w 6283325"/>
              <a:gd name="connsiteY18" fmla="*/ 375898 h 3127664"/>
              <a:gd name="connsiteX19" fmla="*/ 2225344 w 6283325"/>
              <a:gd name="connsiteY19" fmla="*/ 473493 h 3127664"/>
              <a:gd name="connsiteX20" fmla="*/ 600261 w 6283325"/>
              <a:gd name="connsiteY20" fmla="*/ 1143117 h 3127664"/>
              <a:gd name="connsiteX21" fmla="*/ 567244 w 628332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83325" h="3127664" fill="none" extrusionOk="0">
                <a:moveTo>
                  <a:pt x="567244" y="1040382"/>
                </a:moveTo>
                <a:cubicBezTo>
                  <a:pt x="492659" y="782436"/>
                  <a:pt x="562246" y="583186"/>
                  <a:pt x="817850" y="500064"/>
                </a:cubicBezTo>
                <a:cubicBezTo>
                  <a:pt x="1286108" y="180958"/>
                  <a:pt x="1632291" y="321160"/>
                  <a:pt x="2036989" y="376622"/>
                </a:cubicBezTo>
                <a:cubicBezTo>
                  <a:pt x="2353051" y="69279"/>
                  <a:pt x="2914318" y="196971"/>
                  <a:pt x="3266165" y="248475"/>
                </a:cubicBezTo>
                <a:cubicBezTo>
                  <a:pt x="3275540" y="153534"/>
                  <a:pt x="3491592" y="4470"/>
                  <a:pt x="3745123" y="14479"/>
                </a:cubicBezTo>
                <a:cubicBezTo>
                  <a:pt x="3934883" y="-27370"/>
                  <a:pt x="4200277" y="91712"/>
                  <a:pt x="4339130" y="179623"/>
                </a:cubicBezTo>
                <a:cubicBezTo>
                  <a:pt x="4617848" y="53881"/>
                  <a:pt x="4961666" y="46160"/>
                  <a:pt x="5157998" y="49955"/>
                </a:cubicBezTo>
                <a:cubicBezTo>
                  <a:pt x="5355142" y="67191"/>
                  <a:pt x="5593842" y="244173"/>
                  <a:pt x="5573251" y="403700"/>
                </a:cubicBezTo>
                <a:cubicBezTo>
                  <a:pt x="5821585" y="475174"/>
                  <a:pt x="5985995" y="632830"/>
                  <a:pt x="6106170" y="747019"/>
                </a:cubicBezTo>
                <a:cubicBezTo>
                  <a:pt x="6204682" y="891893"/>
                  <a:pt x="6161941" y="984744"/>
                  <a:pt x="6082316" y="1119298"/>
                </a:cubicBezTo>
                <a:cubicBezTo>
                  <a:pt x="6334860" y="1339969"/>
                  <a:pt x="6351033" y="1562793"/>
                  <a:pt x="6256562" y="1688504"/>
                </a:cubicBezTo>
                <a:cubicBezTo>
                  <a:pt x="6141071" y="2059044"/>
                  <a:pt x="5930753" y="2115439"/>
                  <a:pt x="5440312" y="2186758"/>
                </a:cubicBezTo>
                <a:cubicBezTo>
                  <a:pt x="5428146" y="2326879"/>
                  <a:pt x="5389970" y="2565903"/>
                  <a:pt x="5148108" y="2613699"/>
                </a:cubicBezTo>
                <a:cubicBezTo>
                  <a:pt x="4915750" y="2861949"/>
                  <a:pt x="4601483" y="2755427"/>
                  <a:pt x="4153248" y="2665392"/>
                </a:cubicBezTo>
                <a:cubicBezTo>
                  <a:pt x="4011595" y="2928121"/>
                  <a:pt x="3707035" y="3091305"/>
                  <a:pt x="3442302" y="3120858"/>
                </a:cubicBezTo>
                <a:cubicBezTo>
                  <a:pt x="3057508" y="3140982"/>
                  <a:pt x="2604565" y="3028707"/>
                  <a:pt x="2396972" y="2842843"/>
                </a:cubicBezTo>
                <a:cubicBezTo>
                  <a:pt x="1905654" y="2956936"/>
                  <a:pt x="1339164" y="3006103"/>
                  <a:pt x="844176" y="2568159"/>
                </a:cubicBezTo>
                <a:cubicBezTo>
                  <a:pt x="559587" y="2634789"/>
                  <a:pt x="264443" y="2522419"/>
                  <a:pt x="161446" y="2262488"/>
                </a:cubicBezTo>
                <a:cubicBezTo>
                  <a:pt x="145025" y="2145414"/>
                  <a:pt x="143170" y="2002137"/>
                  <a:pt x="307330" y="1849882"/>
                </a:cubicBezTo>
                <a:cubicBezTo>
                  <a:pt x="63272" y="1730801"/>
                  <a:pt x="14352" y="1560432"/>
                  <a:pt x="-728" y="1426562"/>
                </a:cubicBezTo>
                <a:cubicBezTo>
                  <a:pt x="41488" y="1282245"/>
                  <a:pt x="267273" y="1133492"/>
                  <a:pt x="561863" y="1050301"/>
                </a:cubicBezTo>
                <a:cubicBezTo>
                  <a:pt x="564489" y="1046862"/>
                  <a:pt x="565548" y="1042605"/>
                  <a:pt x="567244" y="1040382"/>
                </a:cubicBezTo>
                <a:close/>
              </a:path>
              <a:path w="6283325" h="3127664" fill="none" extrusionOk="0">
                <a:moveTo>
                  <a:pt x="6556945" y="2770485"/>
                </a:moveTo>
                <a:cubicBezTo>
                  <a:pt x="6553155" y="2823161"/>
                  <a:pt x="6522492" y="2846868"/>
                  <a:pt x="6470065" y="2857365"/>
                </a:cubicBezTo>
                <a:cubicBezTo>
                  <a:pt x="6419237" y="2872614"/>
                  <a:pt x="6372739" y="2808963"/>
                  <a:pt x="6383185" y="2770485"/>
                </a:cubicBezTo>
                <a:cubicBezTo>
                  <a:pt x="6372585" y="2730547"/>
                  <a:pt x="6416437" y="2673801"/>
                  <a:pt x="6470065" y="2683605"/>
                </a:cubicBezTo>
                <a:cubicBezTo>
                  <a:pt x="6523694" y="2691793"/>
                  <a:pt x="6562985" y="2709517"/>
                  <a:pt x="6556945" y="2770485"/>
                </a:cubicBezTo>
                <a:close/>
              </a:path>
              <a:path w="6283325" h="3127664" fill="none" extrusionOk="0">
                <a:moveTo>
                  <a:pt x="6435316" y="2694894"/>
                </a:moveTo>
                <a:cubicBezTo>
                  <a:pt x="6443155" y="2817956"/>
                  <a:pt x="6329888" y="2866164"/>
                  <a:pt x="6261557" y="2868653"/>
                </a:cubicBezTo>
                <a:cubicBezTo>
                  <a:pt x="6176208" y="2862089"/>
                  <a:pt x="6083817" y="2767185"/>
                  <a:pt x="6087798" y="2694894"/>
                </a:cubicBezTo>
                <a:cubicBezTo>
                  <a:pt x="6063401" y="2600442"/>
                  <a:pt x="6198182" y="2509634"/>
                  <a:pt x="6261557" y="2521135"/>
                </a:cubicBezTo>
                <a:cubicBezTo>
                  <a:pt x="6353575" y="2548352"/>
                  <a:pt x="6453615" y="2610710"/>
                  <a:pt x="6435316" y="2694894"/>
                </a:cubicBezTo>
                <a:close/>
              </a:path>
              <a:path w="6283325" h="3127664" fill="none" extrusionOk="0">
                <a:moveTo>
                  <a:pt x="6150332" y="2560081"/>
                </a:moveTo>
                <a:cubicBezTo>
                  <a:pt x="6122057" y="2680312"/>
                  <a:pt x="6004780" y="2837758"/>
                  <a:pt x="5889693" y="2820720"/>
                </a:cubicBezTo>
                <a:cubicBezTo>
                  <a:pt x="5773805" y="2777798"/>
                  <a:pt x="5597868" y="2757076"/>
                  <a:pt x="5629054" y="2560081"/>
                </a:cubicBezTo>
                <a:cubicBezTo>
                  <a:pt x="5611262" y="2435789"/>
                  <a:pt x="5730148" y="2337225"/>
                  <a:pt x="5889693" y="2299442"/>
                </a:cubicBezTo>
                <a:cubicBezTo>
                  <a:pt x="6009057" y="2303056"/>
                  <a:pt x="6107505" y="2431481"/>
                  <a:pt x="6150332" y="2560081"/>
                </a:cubicBezTo>
                <a:close/>
              </a:path>
              <a:path w="6283325" h="3127664" fill="none" extrusionOk="0">
                <a:moveTo>
                  <a:pt x="682584" y="1895205"/>
                </a:moveTo>
                <a:cubicBezTo>
                  <a:pt x="566557" y="1938378"/>
                  <a:pt x="403149" y="1859791"/>
                  <a:pt x="314166" y="1837502"/>
                </a:cubicBezTo>
                <a:moveTo>
                  <a:pt x="1007659" y="2526674"/>
                </a:moveTo>
                <a:cubicBezTo>
                  <a:pt x="962631" y="2548923"/>
                  <a:pt x="896549" y="2557684"/>
                  <a:pt x="846503" y="2554258"/>
                </a:cubicBezTo>
                <a:moveTo>
                  <a:pt x="2396681" y="2830101"/>
                </a:moveTo>
                <a:cubicBezTo>
                  <a:pt x="2342204" y="2785924"/>
                  <a:pt x="2337384" y="2748997"/>
                  <a:pt x="2299522" y="2704126"/>
                </a:cubicBezTo>
                <a:moveTo>
                  <a:pt x="4192810" y="2515959"/>
                </a:moveTo>
                <a:cubicBezTo>
                  <a:pt x="4194955" y="2573819"/>
                  <a:pt x="4183746" y="2600992"/>
                  <a:pt x="4153975" y="2654170"/>
                </a:cubicBezTo>
                <a:moveTo>
                  <a:pt x="4963972" y="1661861"/>
                </a:moveTo>
                <a:cubicBezTo>
                  <a:pt x="5293420" y="1786643"/>
                  <a:pt x="5432844" y="1984133"/>
                  <a:pt x="5436821" y="2178504"/>
                </a:cubicBezTo>
                <a:moveTo>
                  <a:pt x="6079407" y="1111623"/>
                </a:moveTo>
                <a:cubicBezTo>
                  <a:pt x="6053204" y="1203957"/>
                  <a:pt x="5959516" y="1213278"/>
                  <a:pt x="5868800" y="1305365"/>
                </a:cubicBezTo>
                <a:moveTo>
                  <a:pt x="5574123" y="392840"/>
                </a:moveTo>
                <a:cubicBezTo>
                  <a:pt x="5588545" y="423618"/>
                  <a:pt x="5593021" y="461828"/>
                  <a:pt x="5585177" y="484353"/>
                </a:cubicBezTo>
                <a:moveTo>
                  <a:pt x="4229317" y="286123"/>
                </a:moveTo>
                <a:cubicBezTo>
                  <a:pt x="4247482" y="239511"/>
                  <a:pt x="4272935" y="210997"/>
                  <a:pt x="4337239" y="169415"/>
                </a:cubicBezTo>
                <a:moveTo>
                  <a:pt x="3220349" y="341726"/>
                </a:moveTo>
                <a:cubicBezTo>
                  <a:pt x="3233872" y="311866"/>
                  <a:pt x="3250123" y="282124"/>
                  <a:pt x="3272565" y="241090"/>
                </a:cubicBezTo>
                <a:moveTo>
                  <a:pt x="2036262" y="375898"/>
                </a:moveTo>
                <a:cubicBezTo>
                  <a:pt x="2089770" y="407157"/>
                  <a:pt x="2170597" y="431105"/>
                  <a:pt x="2225344" y="473493"/>
                </a:cubicBezTo>
                <a:moveTo>
                  <a:pt x="600261" y="1143117"/>
                </a:moveTo>
                <a:cubicBezTo>
                  <a:pt x="585023" y="1121022"/>
                  <a:pt x="562469" y="1072468"/>
                  <a:pt x="567244" y="1040382"/>
                </a:cubicBezTo>
              </a:path>
              <a:path w="6283325" h="3127664" stroke="0" extrusionOk="0">
                <a:moveTo>
                  <a:pt x="567244" y="1040382"/>
                </a:moveTo>
                <a:cubicBezTo>
                  <a:pt x="564790" y="796555"/>
                  <a:pt x="594416" y="711908"/>
                  <a:pt x="817850" y="500064"/>
                </a:cubicBezTo>
                <a:cubicBezTo>
                  <a:pt x="1085785" y="259059"/>
                  <a:pt x="1670247" y="241231"/>
                  <a:pt x="2036989" y="376622"/>
                </a:cubicBezTo>
                <a:cubicBezTo>
                  <a:pt x="2322889" y="-6815"/>
                  <a:pt x="3053709" y="26761"/>
                  <a:pt x="3266165" y="248475"/>
                </a:cubicBezTo>
                <a:cubicBezTo>
                  <a:pt x="3379959" y="87169"/>
                  <a:pt x="3511485" y="-11254"/>
                  <a:pt x="3745123" y="14479"/>
                </a:cubicBezTo>
                <a:cubicBezTo>
                  <a:pt x="4024401" y="-10910"/>
                  <a:pt x="4166879" y="101822"/>
                  <a:pt x="4339130" y="179623"/>
                </a:cubicBezTo>
                <a:cubicBezTo>
                  <a:pt x="4473223" y="66105"/>
                  <a:pt x="4795999" y="46188"/>
                  <a:pt x="5157998" y="49955"/>
                </a:cubicBezTo>
                <a:cubicBezTo>
                  <a:pt x="5355770" y="124819"/>
                  <a:pt x="5556160" y="240125"/>
                  <a:pt x="5573251" y="403700"/>
                </a:cubicBezTo>
                <a:cubicBezTo>
                  <a:pt x="5828115" y="445450"/>
                  <a:pt x="6028381" y="508803"/>
                  <a:pt x="6106170" y="747019"/>
                </a:cubicBezTo>
                <a:cubicBezTo>
                  <a:pt x="6171468" y="872774"/>
                  <a:pt x="6168855" y="1010434"/>
                  <a:pt x="6082316" y="1119298"/>
                </a:cubicBezTo>
                <a:cubicBezTo>
                  <a:pt x="6284882" y="1276605"/>
                  <a:pt x="6294613" y="1457345"/>
                  <a:pt x="6256562" y="1688504"/>
                </a:cubicBezTo>
                <a:cubicBezTo>
                  <a:pt x="6184548" y="1999329"/>
                  <a:pt x="5778563" y="2201249"/>
                  <a:pt x="5440312" y="2186758"/>
                </a:cubicBezTo>
                <a:cubicBezTo>
                  <a:pt x="5440272" y="2389068"/>
                  <a:pt x="5311034" y="2495549"/>
                  <a:pt x="5148108" y="2613699"/>
                </a:cubicBezTo>
                <a:cubicBezTo>
                  <a:pt x="4949073" y="2839587"/>
                  <a:pt x="4458827" y="2751952"/>
                  <a:pt x="4153248" y="2665392"/>
                </a:cubicBezTo>
                <a:cubicBezTo>
                  <a:pt x="4149589" y="2945861"/>
                  <a:pt x="3794925" y="3114732"/>
                  <a:pt x="3442302" y="3120858"/>
                </a:cubicBezTo>
                <a:cubicBezTo>
                  <a:pt x="3056242" y="3296269"/>
                  <a:pt x="2672326" y="3075847"/>
                  <a:pt x="2396972" y="2842843"/>
                </a:cubicBezTo>
                <a:cubicBezTo>
                  <a:pt x="1853801" y="3044088"/>
                  <a:pt x="984625" y="2887746"/>
                  <a:pt x="844176" y="2568159"/>
                </a:cubicBezTo>
                <a:cubicBezTo>
                  <a:pt x="595983" y="2612244"/>
                  <a:pt x="279818" y="2495181"/>
                  <a:pt x="161446" y="2262488"/>
                </a:cubicBezTo>
                <a:cubicBezTo>
                  <a:pt x="131997" y="2065826"/>
                  <a:pt x="123999" y="1975987"/>
                  <a:pt x="307330" y="1849882"/>
                </a:cubicBezTo>
                <a:cubicBezTo>
                  <a:pt x="68128" y="1780150"/>
                  <a:pt x="15790" y="1577822"/>
                  <a:pt x="-728" y="1426562"/>
                </a:cubicBezTo>
                <a:cubicBezTo>
                  <a:pt x="23798" y="1132333"/>
                  <a:pt x="204532" y="1027500"/>
                  <a:pt x="561863" y="1050301"/>
                </a:cubicBezTo>
                <a:cubicBezTo>
                  <a:pt x="563592" y="1046566"/>
                  <a:pt x="566325" y="1043622"/>
                  <a:pt x="567244" y="1040382"/>
                </a:cubicBezTo>
                <a:close/>
              </a:path>
              <a:path w="6283325" h="3127664" stroke="0" extrusionOk="0">
                <a:moveTo>
                  <a:pt x="6556945" y="2770485"/>
                </a:moveTo>
                <a:cubicBezTo>
                  <a:pt x="6560367" y="2832432"/>
                  <a:pt x="6513651" y="2871566"/>
                  <a:pt x="6470065" y="2857365"/>
                </a:cubicBezTo>
                <a:cubicBezTo>
                  <a:pt x="6418607" y="2868272"/>
                  <a:pt x="6377721" y="2829455"/>
                  <a:pt x="6383185" y="2770485"/>
                </a:cubicBezTo>
                <a:cubicBezTo>
                  <a:pt x="6388018" y="2715882"/>
                  <a:pt x="6419826" y="2678695"/>
                  <a:pt x="6470065" y="2683605"/>
                </a:cubicBezTo>
                <a:cubicBezTo>
                  <a:pt x="6521074" y="2676051"/>
                  <a:pt x="6557567" y="2717102"/>
                  <a:pt x="6556945" y="2770485"/>
                </a:cubicBezTo>
                <a:close/>
              </a:path>
              <a:path w="6283325" h="3127664" stroke="0" extrusionOk="0">
                <a:moveTo>
                  <a:pt x="6435316" y="2694894"/>
                </a:moveTo>
                <a:cubicBezTo>
                  <a:pt x="6464125" y="2790357"/>
                  <a:pt x="6394048" y="2841627"/>
                  <a:pt x="6261557" y="2868653"/>
                </a:cubicBezTo>
                <a:cubicBezTo>
                  <a:pt x="6175207" y="2878772"/>
                  <a:pt x="6097570" y="2797890"/>
                  <a:pt x="6087798" y="2694894"/>
                </a:cubicBezTo>
                <a:cubicBezTo>
                  <a:pt x="6065589" y="2610155"/>
                  <a:pt x="6154740" y="2548511"/>
                  <a:pt x="6261557" y="2521135"/>
                </a:cubicBezTo>
                <a:cubicBezTo>
                  <a:pt x="6353016" y="2541372"/>
                  <a:pt x="6448541" y="2564357"/>
                  <a:pt x="6435316" y="2694894"/>
                </a:cubicBezTo>
                <a:close/>
              </a:path>
              <a:path w="6283325" h="3127664" stroke="0" extrusionOk="0">
                <a:moveTo>
                  <a:pt x="6150332" y="2560081"/>
                </a:moveTo>
                <a:cubicBezTo>
                  <a:pt x="6121529" y="2708267"/>
                  <a:pt x="6003315" y="2824509"/>
                  <a:pt x="5889693" y="2820720"/>
                </a:cubicBezTo>
                <a:cubicBezTo>
                  <a:pt x="5758316" y="2798629"/>
                  <a:pt x="5569144" y="2733228"/>
                  <a:pt x="5629054" y="2560081"/>
                </a:cubicBezTo>
                <a:cubicBezTo>
                  <a:pt x="5628532" y="2396234"/>
                  <a:pt x="5739781" y="2258928"/>
                  <a:pt x="5889693" y="2299442"/>
                </a:cubicBezTo>
                <a:cubicBezTo>
                  <a:pt x="6046502" y="2305046"/>
                  <a:pt x="6126611" y="2439197"/>
                  <a:pt x="6150332" y="2560081"/>
                </a:cubicBezTo>
                <a:close/>
              </a:path>
              <a:path w="6283325" h="3127664" fill="none" stroke="0" extrusionOk="0">
                <a:moveTo>
                  <a:pt x="682584" y="1895205"/>
                </a:moveTo>
                <a:cubicBezTo>
                  <a:pt x="550981" y="1923712"/>
                  <a:pt x="397724" y="1861804"/>
                  <a:pt x="314166" y="1837502"/>
                </a:cubicBezTo>
                <a:moveTo>
                  <a:pt x="1007659" y="2526674"/>
                </a:moveTo>
                <a:cubicBezTo>
                  <a:pt x="966188" y="2545394"/>
                  <a:pt x="890285" y="2549230"/>
                  <a:pt x="846503" y="2554258"/>
                </a:cubicBezTo>
                <a:moveTo>
                  <a:pt x="2396681" y="2830101"/>
                </a:moveTo>
                <a:cubicBezTo>
                  <a:pt x="2349790" y="2783743"/>
                  <a:pt x="2336884" y="2748327"/>
                  <a:pt x="2299522" y="2704126"/>
                </a:cubicBezTo>
                <a:moveTo>
                  <a:pt x="4192810" y="2515959"/>
                </a:moveTo>
                <a:cubicBezTo>
                  <a:pt x="4193347" y="2568100"/>
                  <a:pt x="4170407" y="2606273"/>
                  <a:pt x="4153975" y="2654170"/>
                </a:cubicBezTo>
                <a:moveTo>
                  <a:pt x="4963972" y="1661861"/>
                </a:moveTo>
                <a:cubicBezTo>
                  <a:pt x="5296349" y="1780241"/>
                  <a:pt x="5487535" y="1913848"/>
                  <a:pt x="5436821" y="2178504"/>
                </a:cubicBezTo>
                <a:moveTo>
                  <a:pt x="6079407" y="1111623"/>
                </a:moveTo>
                <a:cubicBezTo>
                  <a:pt x="6035019" y="1175382"/>
                  <a:pt x="5925007" y="1269238"/>
                  <a:pt x="5868800" y="1305365"/>
                </a:cubicBezTo>
                <a:moveTo>
                  <a:pt x="5574123" y="392840"/>
                </a:moveTo>
                <a:cubicBezTo>
                  <a:pt x="5583663" y="419199"/>
                  <a:pt x="5582717" y="458805"/>
                  <a:pt x="5585177" y="484353"/>
                </a:cubicBezTo>
                <a:moveTo>
                  <a:pt x="4229317" y="286123"/>
                </a:moveTo>
                <a:cubicBezTo>
                  <a:pt x="4259729" y="242215"/>
                  <a:pt x="4304350" y="214758"/>
                  <a:pt x="4337239" y="169415"/>
                </a:cubicBezTo>
                <a:moveTo>
                  <a:pt x="3220349" y="341726"/>
                </a:moveTo>
                <a:cubicBezTo>
                  <a:pt x="3236139" y="309839"/>
                  <a:pt x="3257288" y="272823"/>
                  <a:pt x="3272565" y="241090"/>
                </a:cubicBezTo>
                <a:moveTo>
                  <a:pt x="2036262" y="375898"/>
                </a:moveTo>
                <a:cubicBezTo>
                  <a:pt x="2106072" y="393329"/>
                  <a:pt x="2165269" y="424371"/>
                  <a:pt x="2225344" y="473493"/>
                </a:cubicBezTo>
                <a:moveTo>
                  <a:pt x="600261" y="1143117"/>
                </a:moveTo>
                <a:cubicBezTo>
                  <a:pt x="583087" y="1118576"/>
                  <a:pt x="575142" y="1069185"/>
                  <a:pt x="567244" y="1040382"/>
                </a:cubicBezTo>
              </a:path>
              <a:path w="6283325" h="3127664" fill="none" stroke="0" extrusionOk="0">
                <a:moveTo>
                  <a:pt x="567244" y="1040382"/>
                </a:moveTo>
                <a:cubicBezTo>
                  <a:pt x="520264" y="809869"/>
                  <a:pt x="576472" y="629336"/>
                  <a:pt x="817850" y="500064"/>
                </a:cubicBezTo>
                <a:cubicBezTo>
                  <a:pt x="1202340" y="230137"/>
                  <a:pt x="1647538" y="242417"/>
                  <a:pt x="2036989" y="376622"/>
                </a:cubicBezTo>
                <a:cubicBezTo>
                  <a:pt x="2295209" y="16204"/>
                  <a:pt x="2936166" y="99149"/>
                  <a:pt x="3266165" y="248475"/>
                </a:cubicBezTo>
                <a:cubicBezTo>
                  <a:pt x="3338868" y="118571"/>
                  <a:pt x="3523506" y="8051"/>
                  <a:pt x="3745123" y="14479"/>
                </a:cubicBezTo>
                <a:cubicBezTo>
                  <a:pt x="3999828" y="-14354"/>
                  <a:pt x="4190693" y="82627"/>
                  <a:pt x="4339130" y="179623"/>
                </a:cubicBezTo>
                <a:cubicBezTo>
                  <a:pt x="4561518" y="37424"/>
                  <a:pt x="4912213" y="30443"/>
                  <a:pt x="5157998" y="49955"/>
                </a:cubicBezTo>
                <a:cubicBezTo>
                  <a:pt x="5356612" y="78359"/>
                  <a:pt x="5590180" y="244479"/>
                  <a:pt x="5573251" y="403700"/>
                </a:cubicBezTo>
                <a:cubicBezTo>
                  <a:pt x="5798068" y="475183"/>
                  <a:pt x="6028069" y="573103"/>
                  <a:pt x="6106170" y="747019"/>
                </a:cubicBezTo>
                <a:cubicBezTo>
                  <a:pt x="6204101" y="884067"/>
                  <a:pt x="6141419" y="998613"/>
                  <a:pt x="6082316" y="1119298"/>
                </a:cubicBezTo>
                <a:cubicBezTo>
                  <a:pt x="6313652" y="1349169"/>
                  <a:pt x="6318808" y="1524030"/>
                  <a:pt x="6256562" y="1688504"/>
                </a:cubicBezTo>
                <a:cubicBezTo>
                  <a:pt x="6144255" y="2033678"/>
                  <a:pt x="5829823" y="2163013"/>
                  <a:pt x="5440312" y="2186758"/>
                </a:cubicBezTo>
                <a:cubicBezTo>
                  <a:pt x="5420149" y="2382794"/>
                  <a:pt x="5377280" y="2503174"/>
                  <a:pt x="5148108" y="2613699"/>
                </a:cubicBezTo>
                <a:cubicBezTo>
                  <a:pt x="4916918" y="2792152"/>
                  <a:pt x="4549934" y="2752516"/>
                  <a:pt x="4153248" y="2665392"/>
                </a:cubicBezTo>
                <a:cubicBezTo>
                  <a:pt x="4071643" y="2925999"/>
                  <a:pt x="3677574" y="3086374"/>
                  <a:pt x="3442302" y="3120858"/>
                </a:cubicBezTo>
                <a:cubicBezTo>
                  <a:pt x="3052094" y="3240797"/>
                  <a:pt x="2621624" y="3021687"/>
                  <a:pt x="2396972" y="2842843"/>
                </a:cubicBezTo>
                <a:cubicBezTo>
                  <a:pt x="1784698" y="3044477"/>
                  <a:pt x="1198728" y="2933919"/>
                  <a:pt x="844176" y="2568159"/>
                </a:cubicBezTo>
                <a:cubicBezTo>
                  <a:pt x="574334" y="2630366"/>
                  <a:pt x="262236" y="2500436"/>
                  <a:pt x="161446" y="2262488"/>
                </a:cubicBezTo>
                <a:cubicBezTo>
                  <a:pt x="143914" y="2121670"/>
                  <a:pt x="124594" y="1990016"/>
                  <a:pt x="307330" y="1849882"/>
                </a:cubicBezTo>
                <a:cubicBezTo>
                  <a:pt x="90375" y="1752880"/>
                  <a:pt x="7430" y="1576468"/>
                  <a:pt x="-728" y="1426562"/>
                </a:cubicBezTo>
                <a:cubicBezTo>
                  <a:pt x="38015" y="1240299"/>
                  <a:pt x="245870" y="1117806"/>
                  <a:pt x="561863" y="1050301"/>
                </a:cubicBezTo>
                <a:cubicBezTo>
                  <a:pt x="563757" y="1047407"/>
                  <a:pt x="565947" y="1043401"/>
                  <a:pt x="567244" y="1040382"/>
                </a:cubicBezTo>
                <a:close/>
              </a:path>
              <a:path w="6283325" h="3127664" fill="none" stroke="0" extrusionOk="0">
                <a:moveTo>
                  <a:pt x="6556945" y="2770485"/>
                </a:moveTo>
                <a:cubicBezTo>
                  <a:pt x="6554072" y="2826104"/>
                  <a:pt x="6511906" y="2860772"/>
                  <a:pt x="6470065" y="2857365"/>
                </a:cubicBezTo>
                <a:cubicBezTo>
                  <a:pt x="6429015" y="2871307"/>
                  <a:pt x="6377069" y="2815803"/>
                  <a:pt x="6383185" y="2770485"/>
                </a:cubicBezTo>
                <a:cubicBezTo>
                  <a:pt x="6372724" y="2717364"/>
                  <a:pt x="6425804" y="2682942"/>
                  <a:pt x="6470065" y="2683605"/>
                </a:cubicBezTo>
                <a:cubicBezTo>
                  <a:pt x="6514684" y="2688416"/>
                  <a:pt x="6564762" y="2714002"/>
                  <a:pt x="6556945" y="2770485"/>
                </a:cubicBezTo>
                <a:close/>
              </a:path>
              <a:path w="6283325" h="3127664" fill="none" stroke="0" extrusionOk="0">
                <a:moveTo>
                  <a:pt x="6435316" y="2694894"/>
                </a:moveTo>
                <a:cubicBezTo>
                  <a:pt x="6440760" y="2803254"/>
                  <a:pt x="6347651" y="2862639"/>
                  <a:pt x="6261557" y="2868653"/>
                </a:cubicBezTo>
                <a:cubicBezTo>
                  <a:pt x="6178801" y="2850859"/>
                  <a:pt x="6090252" y="2765161"/>
                  <a:pt x="6087798" y="2694894"/>
                </a:cubicBezTo>
                <a:cubicBezTo>
                  <a:pt x="6065287" y="2599734"/>
                  <a:pt x="6173046" y="2524520"/>
                  <a:pt x="6261557" y="2521135"/>
                </a:cubicBezTo>
                <a:cubicBezTo>
                  <a:pt x="6346263" y="2531590"/>
                  <a:pt x="6459945" y="2593321"/>
                  <a:pt x="6435316" y="2694894"/>
                </a:cubicBezTo>
                <a:close/>
              </a:path>
              <a:path w="6283325" h="3127664" fill="none" stroke="0" extrusionOk="0">
                <a:moveTo>
                  <a:pt x="6150332" y="2560081"/>
                </a:moveTo>
                <a:cubicBezTo>
                  <a:pt x="6101302" y="2676319"/>
                  <a:pt x="5987945" y="2847288"/>
                  <a:pt x="5889693" y="2820720"/>
                </a:cubicBezTo>
                <a:cubicBezTo>
                  <a:pt x="5774120" y="2810073"/>
                  <a:pt x="5583003" y="2730610"/>
                  <a:pt x="5629054" y="2560081"/>
                </a:cubicBezTo>
                <a:cubicBezTo>
                  <a:pt x="5654136" y="2429861"/>
                  <a:pt x="5735172" y="2303135"/>
                  <a:pt x="5889693" y="2299442"/>
                </a:cubicBezTo>
                <a:cubicBezTo>
                  <a:pt x="6025644" y="2321960"/>
                  <a:pt x="6126829" y="2458424"/>
                  <a:pt x="6150332" y="2560081"/>
                </a:cubicBezTo>
                <a:close/>
              </a:path>
              <a:path w="6283325" h="3127664" fill="none" stroke="0" extrusionOk="0">
                <a:moveTo>
                  <a:pt x="682584" y="1895205"/>
                </a:moveTo>
                <a:cubicBezTo>
                  <a:pt x="578466" y="1939352"/>
                  <a:pt x="407623" y="1862960"/>
                  <a:pt x="314166" y="1837502"/>
                </a:cubicBezTo>
                <a:moveTo>
                  <a:pt x="1007659" y="2526674"/>
                </a:moveTo>
                <a:cubicBezTo>
                  <a:pt x="964161" y="2548916"/>
                  <a:pt x="890472" y="2556312"/>
                  <a:pt x="846503" y="2554258"/>
                </a:cubicBezTo>
                <a:moveTo>
                  <a:pt x="2396681" y="2830101"/>
                </a:moveTo>
                <a:cubicBezTo>
                  <a:pt x="2355969" y="2789251"/>
                  <a:pt x="2329267" y="2749460"/>
                  <a:pt x="2299522" y="2704126"/>
                </a:cubicBezTo>
                <a:moveTo>
                  <a:pt x="4192810" y="2515959"/>
                </a:moveTo>
                <a:cubicBezTo>
                  <a:pt x="4199901" y="2575888"/>
                  <a:pt x="4176200" y="2602203"/>
                  <a:pt x="4153975" y="2654170"/>
                </a:cubicBezTo>
                <a:moveTo>
                  <a:pt x="4963972" y="1661861"/>
                </a:moveTo>
                <a:cubicBezTo>
                  <a:pt x="5315955" y="1803580"/>
                  <a:pt x="5484137" y="1957787"/>
                  <a:pt x="5436821" y="2178504"/>
                </a:cubicBezTo>
                <a:moveTo>
                  <a:pt x="6079407" y="1111623"/>
                </a:moveTo>
                <a:cubicBezTo>
                  <a:pt x="6038709" y="1186746"/>
                  <a:pt x="5955954" y="1234052"/>
                  <a:pt x="5868800" y="1305365"/>
                </a:cubicBezTo>
                <a:moveTo>
                  <a:pt x="5574123" y="392840"/>
                </a:moveTo>
                <a:cubicBezTo>
                  <a:pt x="5587383" y="420288"/>
                  <a:pt x="5589058" y="458190"/>
                  <a:pt x="5585177" y="484353"/>
                </a:cubicBezTo>
                <a:moveTo>
                  <a:pt x="4229317" y="286123"/>
                </a:moveTo>
                <a:cubicBezTo>
                  <a:pt x="4255658" y="232424"/>
                  <a:pt x="4284131" y="209067"/>
                  <a:pt x="4337239" y="169415"/>
                </a:cubicBezTo>
                <a:moveTo>
                  <a:pt x="3220349" y="341726"/>
                </a:moveTo>
                <a:cubicBezTo>
                  <a:pt x="3233577" y="305592"/>
                  <a:pt x="3256106" y="279635"/>
                  <a:pt x="3272565" y="241090"/>
                </a:cubicBezTo>
                <a:moveTo>
                  <a:pt x="2036262" y="375898"/>
                </a:moveTo>
                <a:cubicBezTo>
                  <a:pt x="2092342" y="406590"/>
                  <a:pt x="2158052" y="430452"/>
                  <a:pt x="2225344" y="473493"/>
                </a:cubicBezTo>
                <a:moveTo>
                  <a:pt x="600261" y="1143117"/>
                </a:moveTo>
                <a:cubicBezTo>
                  <a:pt x="586088" y="1122420"/>
                  <a:pt x="571361" y="1069633"/>
                  <a:pt x="567244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156</TotalTime>
  <Words>252</Words>
  <Application>Microsoft Office PowerPoint</Application>
  <PresentationFormat>Widescreen</PresentationFormat>
  <Paragraphs>78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Gothic</vt:lpstr>
      <vt:lpstr>#9Slide07 IcielLa Chic Pro Shad</vt:lpstr>
      <vt:lpstr>Aptos</vt:lpstr>
      <vt:lpstr>Aptos Display</vt:lpstr>
      <vt:lpstr>Arial</vt:lpstr>
      <vt:lpstr>Calibri</vt:lpstr>
      <vt:lpstr>Cambria</vt:lpstr>
      <vt:lpstr>Cambria Math</vt:lpstr>
      <vt:lpstr>DFPOP1-W9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32</cp:revision>
  <dcterms:created xsi:type="dcterms:W3CDTF">2023-12-25T05:56:30Z</dcterms:created>
  <dcterms:modified xsi:type="dcterms:W3CDTF">2025-04-04T01:11:32Z</dcterms:modified>
  <cp:category>9Slide.vn</cp:category>
</cp:coreProperties>
</file>