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59" r:id="rId3"/>
    <p:sldId id="260" r:id="rId4"/>
    <p:sldId id="290" r:id="rId5"/>
    <p:sldId id="291" r:id="rId6"/>
    <p:sldId id="293" r:id="rId7"/>
    <p:sldId id="257" r:id="rId8"/>
    <p:sldId id="266" r:id="rId9"/>
    <p:sldId id="289" r:id="rId10"/>
    <p:sldId id="284" r:id="rId11"/>
    <p:sldId id="285" r:id="rId12"/>
    <p:sldId id="286" r:id="rId13"/>
    <p:sldId id="287" r:id="rId14"/>
    <p:sldId id="288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127" autoAdjust="0"/>
  </p:normalViewPr>
  <p:slideViewPr>
    <p:cSldViewPr snapToGrid="0">
      <p:cViewPr varScale="1">
        <p:scale>
          <a:sx n="58" d="100"/>
          <a:sy n="58" d="100"/>
        </p:scale>
        <p:origin x="114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B1A69-E7F6-47C9-BF95-D412B6304F5B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99CB5-4B86-463E-91CA-7835BAEE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8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Thử</a:t>
            </a:r>
            <a:r>
              <a:rPr lang="en-GB" baseline="0" dirty="0"/>
              <a:t> </a:t>
            </a:r>
            <a:r>
              <a:rPr lang="en-GB" baseline="0" dirty="0" err="1"/>
              <a:t>tài</a:t>
            </a:r>
            <a:r>
              <a:rPr lang="en-GB" baseline="0" dirty="0"/>
              <a:t> </a:t>
            </a:r>
            <a:r>
              <a:rPr lang="en-GB" baseline="0" dirty="0" err="1"/>
              <a:t>trí</a:t>
            </a:r>
            <a:r>
              <a:rPr lang="en-GB" baseline="0" dirty="0"/>
              <a:t> </a:t>
            </a:r>
            <a:r>
              <a:rPr lang="en-GB" baseline="0" dirty="0" err="1"/>
              <a:t>nhớ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42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6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109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856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03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64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23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2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0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89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54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3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18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02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13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20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21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0D29225-9115-774B-41B7-77360EFC526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725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853472"/>
            <a:ext cx="6425741" cy="44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281428-F4FB-CD8D-F43E-87B74E5FB990}"/>
                  </a:ext>
                </a:extLst>
              </p:cNvPr>
              <p:cNvSpPr txBox="1"/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Có 2 tờ giấy như nhau, Việt tô màu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 giấy, Mai tô màu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tờ giấy. Hỏi phần tô màu của bạn nào nhiều hơn?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281428-F4FB-CD8D-F43E-87B74E5FB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blipFill>
                <a:blip r:embed="rId2"/>
                <a:stretch>
                  <a:fillRect l="-1260" r="-1200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FB3076E-B457-DB5D-D8FD-212FCBC95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" y="1803514"/>
            <a:ext cx="321945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726CEC-B321-B0EB-FA90-1151D419A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0" y="1804987"/>
            <a:ext cx="4457700" cy="1952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8C3F0E-3050-66DF-AE75-2CD1C81DE448}"/>
                  </a:ext>
                </a:extLst>
              </p:cNvPr>
              <p:cNvSpPr txBox="1"/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Nhìn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vẽ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Mai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8C3F0E-3050-66DF-AE75-2CD1C81DE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blipFill>
                <a:blip r:embed="rId5"/>
                <a:stretch>
                  <a:fillRect l="-1242" t="-5348" r="-1242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2E9E89AD-E2B6-3D9F-134A-42528F5D5C03}"/>
              </a:ext>
            </a:extLst>
          </p:cNvPr>
          <p:cNvSpPr/>
          <p:nvPr/>
        </p:nvSpPr>
        <p:spPr>
          <a:xfrm>
            <a:off x="1226820" y="5328920"/>
            <a:ext cx="10088880" cy="986155"/>
          </a:xfrm>
          <a:prstGeom prst="rect">
            <a:avLst/>
          </a:prstGeom>
          <a:solidFill>
            <a:srgbClr val="FCCC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B3985D-AFA0-2557-D8DC-8F7907B18144}"/>
              </a:ext>
            </a:extLst>
          </p:cNvPr>
          <p:cNvSpPr txBox="1"/>
          <p:nvPr/>
        </p:nvSpPr>
        <p:spPr>
          <a:xfrm>
            <a:off x="1450340" y="5328920"/>
            <a:ext cx="959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55270" algn="l"/>
              </a:tabLs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30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4" y="409575"/>
            <a:ext cx="1016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&gt;, &lt;,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2240C-962D-2200-272E-AE869308B166}"/>
              </a:ext>
            </a:extLst>
          </p:cNvPr>
          <p:cNvGrpSpPr/>
          <p:nvPr/>
        </p:nvGrpSpPr>
        <p:grpSpPr>
          <a:xfrm>
            <a:off x="2171700" y="12287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43B6D7-0BE3-87B6-DC1A-5893F39E788E}"/>
                    </a:ext>
                  </a:extLst>
                </p:cNvPr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43B6D7-0BE3-87B6-DC1A-5893F39E7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0DD4FED-7270-8F9C-5386-81C655D0A348}"/>
                </a:ext>
              </a:extLst>
            </p:cNvPr>
            <p:cNvSpPr/>
            <p:nvPr/>
          </p:nvSpPr>
          <p:spPr>
            <a:xfrm>
              <a:off x="150495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AAE4DB-9C06-BC96-DEB3-BFDC433C1742}"/>
              </a:ext>
            </a:extLst>
          </p:cNvPr>
          <p:cNvGrpSpPr/>
          <p:nvPr/>
        </p:nvGrpSpPr>
        <p:grpSpPr>
          <a:xfrm>
            <a:off x="6600825" y="12668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B8E77D-95C0-AA1B-75F7-6C22E1BC6FA3}"/>
                    </a:ext>
                  </a:extLst>
                </p:cNvPr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B8E77D-95C0-AA1B-75F7-6C22E1BC6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6827BE7-7C3F-C9C7-0945-788D12EA7AC6}"/>
                </a:ext>
              </a:extLst>
            </p:cNvPr>
            <p:cNvSpPr/>
            <p:nvPr/>
          </p:nvSpPr>
          <p:spPr>
            <a:xfrm>
              <a:off x="179070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A757547-5CAD-EF2D-9E66-720EF5E70236}"/>
              </a:ext>
            </a:extLst>
          </p:cNvPr>
          <p:cNvSpPr/>
          <p:nvPr/>
        </p:nvSpPr>
        <p:spPr>
          <a:xfrm>
            <a:off x="2600324" y="14763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2DA0E09-F939-C5B5-DB22-B9134E661BA5}"/>
              </a:ext>
            </a:extLst>
          </p:cNvPr>
          <p:cNvSpPr/>
          <p:nvPr/>
        </p:nvSpPr>
        <p:spPr>
          <a:xfrm>
            <a:off x="7267574" y="15144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6559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4" y="409575"/>
            <a:ext cx="10029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 nước đang có trong các bình A, B, C, D được ghi ở mỗi bình (như hình vẽ). Hỏi bình nào có lượng nước ít nhất?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C3B36-C486-134A-3EAE-0B6815740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1919287"/>
            <a:ext cx="7653338" cy="30919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8D4BA-9F78-7F6B-88BD-F51E890829FB}"/>
                  </a:ext>
                </a:extLst>
              </p:cNvPr>
              <p:cNvSpPr txBox="1"/>
              <p:nvPr/>
            </p:nvSpPr>
            <p:spPr>
              <a:xfrm>
                <a:off x="2266950" y="5086350"/>
                <a:ext cx="4086225" cy="90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8D4BA-9F78-7F6B-88BD-F51E89082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950" y="5086350"/>
                <a:ext cx="4086225" cy="901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8D408-6B80-976F-DC62-0B798A8E2A77}"/>
                  </a:ext>
                </a:extLst>
              </p:cNvPr>
              <p:cNvSpPr txBox="1"/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8D408-6B80-976F-DC62-0B798A8E2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E5A5F8-E28C-22EE-DDEA-9256EC92BADD}"/>
                  </a:ext>
                </a:extLst>
              </p:cNvPr>
              <p:cNvSpPr txBox="1"/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Ta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ó</m:t>
                    </m:r>
                    <m:r>
                      <a:rPr lang="en-US" sz="3600" b="1" i="1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E5A5F8-E28C-22EE-DDEA-9256EC92B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0965A316-735E-C28E-4E88-24ECB042C511}"/>
              </a:ext>
            </a:extLst>
          </p:cNvPr>
          <p:cNvSpPr/>
          <p:nvPr/>
        </p:nvSpPr>
        <p:spPr>
          <a:xfrm>
            <a:off x="6543675" y="2371725"/>
            <a:ext cx="1438275" cy="264795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2" grpId="0"/>
      <p:bldP spid="30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23974" y="504825"/>
            <a:ext cx="1002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75F4-9801-FD1F-8D33-27CAA3E12131}"/>
                  </a:ext>
                </a:extLst>
              </p:cNvPr>
              <p:cNvSpPr txBox="1"/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 bạn thỏ đen, thỏ nâu, thỏ trắng có cân nặng là một trong ba số đo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kg. Biết các bạn thỏ ngồi lên cầu thăng bằng như hình vẽ.</a:t>
                </a:r>
              </a:p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Thỏ trắng cân nặng là:</a:t>
                </a:r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B.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75F4-9801-FD1F-8D33-27CAA3E12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blipFill>
                <a:blip r:embed="rId2"/>
                <a:stretch>
                  <a:fillRect l="-1425" t="-1796" r="-1425" b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B76F369-E482-F05B-8034-954BBCCF8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237" y="2543175"/>
            <a:ext cx="34575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3290D-AFE8-57D3-3B4A-6C6F2A60E19D}"/>
                  </a:ext>
                </a:extLst>
              </p:cNvPr>
              <p:cNvSpPr txBox="1"/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nên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Quan sát hình vẽ ta thấy: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nâu nặng hơn thỏ trắng, thỏ đen nhẹ hơn hơn thỏ trắng.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các bạn thỏ từ nhẹ nhất đến nặng nhất là: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đen, thỏ trắng, thỏ nâu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thỏ trắng là: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kg.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Chọn đáp án 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3290D-AFE8-57D3-3B4A-6C6F2A60E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blipFill>
                <a:blip r:embed="rId2"/>
                <a:stretch>
                  <a:fillRect l="-1487" r="-1547" b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5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80000" y="744289"/>
            <a:ext cx="6111165" cy="4918641"/>
            <a:chOff x="5080000" y="744289"/>
            <a:chExt cx="6111165" cy="49186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49186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44961"/>
            <a:stretch/>
          </p:blipFill>
          <p:spPr>
            <a:xfrm>
              <a:off x="6358237" y="942430"/>
              <a:ext cx="3468152" cy="114027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377219" y="2280850"/>
              <a:ext cx="53089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VBT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4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806133" y="3418296"/>
            <a:ext cx="2452370" cy="2067560"/>
          </a:xfrm>
          <a:prstGeom prst="rect">
            <a:avLst/>
          </a:prstGeom>
        </p:spPr>
      </p:pic>
      <p:pic>
        <p:nvPicPr>
          <p:cNvPr id="5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3785121" y="3418296"/>
            <a:ext cx="2139270" cy="2109832"/>
          </a:xfrm>
          <a:prstGeom prst="rect">
            <a:avLst/>
          </a:prstGeom>
        </p:spPr>
      </p:pic>
      <p:pic>
        <p:nvPicPr>
          <p:cNvPr id="7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6118542" y="3454672"/>
            <a:ext cx="2452370" cy="2037080"/>
          </a:xfrm>
          <a:prstGeom prst="rect">
            <a:avLst/>
          </a:prstGeom>
        </p:spPr>
      </p:pic>
      <p:pic>
        <p:nvPicPr>
          <p:cNvPr id="8" name="图片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5063" y="3119120"/>
            <a:ext cx="2665912" cy="26659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09462" y="777403"/>
            <a:ext cx="9176068" cy="1913092"/>
            <a:chOff x="1268095" y="3746863"/>
            <a:chExt cx="2421800" cy="536121"/>
          </a:xfrm>
        </p:grpSpPr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FFF1DA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9178" y="847122"/>
            <a:ext cx="9083827" cy="156680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07551" y="868316"/>
            <a:ext cx="9567080" cy="450160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Luật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dưới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đua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tốt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1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52475" y="889873"/>
            <a:ext cx="3776875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83312 h 3784600"/>
                <a:gd name="connsiteX1" fmla="*/ 273739 w 2762250"/>
                <a:gd name="connsiteY1" fmla="*/ 0 h 3784600"/>
                <a:gd name="connsiteX2" fmla="*/ 2488510 w 2762250"/>
                <a:gd name="connsiteY2" fmla="*/ 0 h 3784600"/>
                <a:gd name="connsiteX3" fmla="*/ 2762250 w 2762250"/>
                <a:gd name="connsiteY3" fmla="*/ 283312 h 3784600"/>
                <a:gd name="connsiteX4" fmla="*/ 2762250 w 2762250"/>
                <a:gd name="connsiteY4" fmla="*/ 3501287 h 3784600"/>
                <a:gd name="connsiteX5" fmla="*/ 2488510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01287 h 3784600"/>
                <a:gd name="connsiteX8" fmla="*/ 0 w 2762250"/>
                <a:gd name="connsiteY8" fmla="*/ 283312 h 3784600"/>
                <a:gd name="connsiteX0" fmla="*/ 0 w 2762250"/>
                <a:gd name="connsiteY0" fmla="*/ 283312 h 3784600"/>
                <a:gd name="connsiteX1" fmla="*/ 273739 w 2762250"/>
                <a:gd name="connsiteY1" fmla="*/ 0 h 3784600"/>
                <a:gd name="connsiteX2" fmla="*/ 2488510 w 2762250"/>
                <a:gd name="connsiteY2" fmla="*/ 0 h 3784600"/>
                <a:gd name="connsiteX3" fmla="*/ 2762250 w 2762250"/>
                <a:gd name="connsiteY3" fmla="*/ 283312 h 3784600"/>
                <a:gd name="connsiteX4" fmla="*/ 2762250 w 2762250"/>
                <a:gd name="connsiteY4" fmla="*/ 3501287 h 3784600"/>
                <a:gd name="connsiteX5" fmla="*/ 2488510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01287 h 3784600"/>
                <a:gd name="connsiteX8" fmla="*/ 0 w 2762250"/>
                <a:gd name="connsiteY8" fmla="*/ 283312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83312"/>
                  </a:moveTo>
                  <a:cubicBezTo>
                    <a:pt x="10079" y="164887"/>
                    <a:pt x="128712" y="17055"/>
                    <a:pt x="273739" y="0"/>
                  </a:cubicBezTo>
                  <a:cubicBezTo>
                    <a:pt x="656941" y="-11579"/>
                    <a:pt x="2059284" y="-76760"/>
                    <a:pt x="2488510" y="0"/>
                  </a:cubicBezTo>
                  <a:cubicBezTo>
                    <a:pt x="2663386" y="44370"/>
                    <a:pt x="2737134" y="148024"/>
                    <a:pt x="2762250" y="283312"/>
                  </a:cubicBezTo>
                  <a:cubicBezTo>
                    <a:pt x="2945851" y="1057379"/>
                    <a:pt x="2791519" y="2472178"/>
                    <a:pt x="2762250" y="3501287"/>
                  </a:cubicBezTo>
                  <a:cubicBezTo>
                    <a:pt x="2778968" y="3653783"/>
                    <a:pt x="2618672" y="3772112"/>
                    <a:pt x="2488510" y="3784600"/>
                  </a:cubicBezTo>
                  <a:cubicBezTo>
                    <a:pt x="1645589" y="3914445"/>
                    <a:pt x="822900" y="3760636"/>
                    <a:pt x="273739" y="3784600"/>
                  </a:cubicBezTo>
                  <a:cubicBezTo>
                    <a:pt x="99807" y="3816298"/>
                    <a:pt x="-23180" y="3677116"/>
                    <a:pt x="0" y="3501287"/>
                  </a:cubicBezTo>
                  <a:cubicBezTo>
                    <a:pt x="-140145" y="2924227"/>
                    <a:pt x="97928" y="880759"/>
                    <a:pt x="0" y="283312"/>
                  </a:cubicBezTo>
                  <a:close/>
                </a:path>
                <a:path w="2762250" h="3784600" stroke="0" extrusionOk="0">
                  <a:moveTo>
                    <a:pt x="0" y="283312"/>
                  </a:moveTo>
                  <a:cubicBezTo>
                    <a:pt x="-23347" y="100994"/>
                    <a:pt x="151366" y="-17715"/>
                    <a:pt x="273739" y="0"/>
                  </a:cubicBezTo>
                  <a:cubicBezTo>
                    <a:pt x="801495" y="57932"/>
                    <a:pt x="1480684" y="86652"/>
                    <a:pt x="2488510" y="0"/>
                  </a:cubicBezTo>
                  <a:cubicBezTo>
                    <a:pt x="2647563" y="-23249"/>
                    <a:pt x="2752393" y="109978"/>
                    <a:pt x="2762250" y="283312"/>
                  </a:cubicBezTo>
                  <a:cubicBezTo>
                    <a:pt x="2726464" y="1905147"/>
                    <a:pt x="2741199" y="2661251"/>
                    <a:pt x="2762250" y="3501287"/>
                  </a:cubicBezTo>
                  <a:cubicBezTo>
                    <a:pt x="2741010" y="3678584"/>
                    <a:pt x="2680866" y="3784195"/>
                    <a:pt x="2488510" y="3784600"/>
                  </a:cubicBezTo>
                  <a:cubicBezTo>
                    <a:pt x="1397292" y="3751965"/>
                    <a:pt x="846425" y="3947933"/>
                    <a:pt x="273739" y="3784600"/>
                  </a:cubicBezTo>
                  <a:cubicBezTo>
                    <a:pt x="126358" y="3777910"/>
                    <a:pt x="13814" y="3640558"/>
                    <a:pt x="0" y="3501287"/>
                  </a:cubicBezTo>
                  <a:cubicBezTo>
                    <a:pt x="97856" y="2844085"/>
                    <a:pt x="141599" y="1211233"/>
                    <a:pt x="0" y="283312"/>
                  </a:cubicBezTo>
                  <a:close/>
                </a:path>
                <a:path w="2762250" h="3784600" fill="none" stroke="0" extrusionOk="0">
                  <a:moveTo>
                    <a:pt x="0" y="283312"/>
                  </a:moveTo>
                  <a:cubicBezTo>
                    <a:pt x="-2463" y="126020"/>
                    <a:pt x="138509" y="-10205"/>
                    <a:pt x="273739" y="0"/>
                  </a:cubicBezTo>
                  <a:cubicBezTo>
                    <a:pt x="639112" y="-50146"/>
                    <a:pt x="2075952" y="-88306"/>
                    <a:pt x="2488510" y="0"/>
                  </a:cubicBezTo>
                  <a:cubicBezTo>
                    <a:pt x="2645523" y="-175"/>
                    <a:pt x="2741892" y="145973"/>
                    <a:pt x="2762250" y="283312"/>
                  </a:cubicBezTo>
                  <a:cubicBezTo>
                    <a:pt x="2851639" y="977766"/>
                    <a:pt x="2792989" y="2507758"/>
                    <a:pt x="2762250" y="3501287"/>
                  </a:cubicBezTo>
                  <a:cubicBezTo>
                    <a:pt x="2761365" y="3658702"/>
                    <a:pt x="2644494" y="3768642"/>
                    <a:pt x="2488510" y="3784600"/>
                  </a:cubicBezTo>
                  <a:cubicBezTo>
                    <a:pt x="1668721" y="3799010"/>
                    <a:pt x="837466" y="3816793"/>
                    <a:pt x="273739" y="3784600"/>
                  </a:cubicBezTo>
                  <a:cubicBezTo>
                    <a:pt x="130345" y="3766905"/>
                    <a:pt x="2985" y="3666106"/>
                    <a:pt x="0" y="3501287"/>
                  </a:cubicBezTo>
                  <a:cubicBezTo>
                    <a:pt x="-77599" y="2925947"/>
                    <a:pt x="13904" y="865405"/>
                    <a:pt x="0" y="283312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custGeom>
                      <a:avLst/>
                      <a:gdLst>
                        <a:gd name="connsiteX0" fmla="*/ 0 w 3575275"/>
                        <a:gd name="connsiteY0" fmla="*/ 354310 h 4733010"/>
                        <a:gd name="connsiteX1" fmla="*/ 354310 w 3575275"/>
                        <a:gd name="connsiteY1" fmla="*/ 0 h 4733010"/>
                        <a:gd name="connsiteX2" fmla="*/ 3220965 w 3575275"/>
                        <a:gd name="connsiteY2" fmla="*/ 0 h 4733010"/>
                        <a:gd name="connsiteX3" fmla="*/ 3575275 w 3575275"/>
                        <a:gd name="connsiteY3" fmla="*/ 354310 h 4733010"/>
                        <a:gd name="connsiteX4" fmla="*/ 3575275 w 3575275"/>
                        <a:gd name="connsiteY4" fmla="*/ 4378700 h 4733010"/>
                        <a:gd name="connsiteX5" fmla="*/ 3220965 w 3575275"/>
                        <a:gd name="connsiteY5" fmla="*/ 4733010 h 4733010"/>
                        <a:gd name="connsiteX6" fmla="*/ 354310 w 3575275"/>
                        <a:gd name="connsiteY6" fmla="*/ 4733010 h 4733010"/>
                        <a:gd name="connsiteX7" fmla="*/ 0 w 3575275"/>
                        <a:gd name="connsiteY7" fmla="*/ 4378700 h 4733010"/>
                        <a:gd name="connsiteX8" fmla="*/ 0 w 3575275"/>
                        <a:gd name="connsiteY8" fmla="*/ 35431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5275" h="4733010" fill="none" extrusionOk="0">
                          <a:moveTo>
                            <a:pt x="0" y="354310"/>
                          </a:moveTo>
                          <a:cubicBezTo>
                            <a:pt x="8762" y="190943"/>
                            <a:pt x="161005" y="6514"/>
                            <a:pt x="354310" y="0"/>
                          </a:cubicBezTo>
                          <a:cubicBezTo>
                            <a:pt x="841565" y="-36474"/>
                            <a:pt x="2649563" y="-131175"/>
                            <a:pt x="3220965" y="0"/>
                          </a:cubicBezTo>
                          <a:cubicBezTo>
                            <a:pt x="3432569" y="29288"/>
                            <a:pt x="3549617" y="179688"/>
                            <a:pt x="3575275" y="354310"/>
                          </a:cubicBezTo>
                          <a:cubicBezTo>
                            <a:pt x="3673411" y="1149235"/>
                            <a:pt x="3560295" y="3088441"/>
                            <a:pt x="3575275" y="4378700"/>
                          </a:cubicBezTo>
                          <a:cubicBezTo>
                            <a:pt x="3580748" y="4573091"/>
                            <a:pt x="3406532" y="4727079"/>
                            <a:pt x="3220965" y="4733010"/>
                          </a:cubicBezTo>
                          <a:cubicBezTo>
                            <a:pt x="2217357" y="4851936"/>
                            <a:pt x="1133963" y="4697115"/>
                            <a:pt x="354310" y="4733010"/>
                          </a:cubicBezTo>
                          <a:cubicBezTo>
                            <a:pt x="151878" y="4742343"/>
                            <a:pt x="-10888" y="4583360"/>
                            <a:pt x="0" y="4378700"/>
                          </a:cubicBezTo>
                          <a:cubicBezTo>
                            <a:pt x="-96102" y="3673460"/>
                            <a:pt x="48379" y="1038729"/>
                            <a:pt x="0" y="354310"/>
                          </a:cubicBezTo>
                          <a:close/>
                        </a:path>
                        <a:path w="3575275" h="4733010" stroke="0" extrusionOk="0">
                          <a:moveTo>
                            <a:pt x="0" y="354310"/>
                          </a:moveTo>
                          <a:cubicBezTo>
                            <a:pt x="-7903" y="135807"/>
                            <a:pt x="176067" y="-19038"/>
                            <a:pt x="354310" y="0"/>
                          </a:cubicBezTo>
                          <a:cubicBezTo>
                            <a:pt x="1006336" y="138061"/>
                            <a:pt x="1901192" y="95278"/>
                            <a:pt x="3220965" y="0"/>
                          </a:cubicBezTo>
                          <a:cubicBezTo>
                            <a:pt x="3414469" y="-7934"/>
                            <a:pt x="3574032" y="163969"/>
                            <a:pt x="3575275" y="354310"/>
                          </a:cubicBezTo>
                          <a:cubicBezTo>
                            <a:pt x="3501474" y="2278786"/>
                            <a:pt x="3622288" y="3237811"/>
                            <a:pt x="3575275" y="4378700"/>
                          </a:cubicBezTo>
                          <a:cubicBezTo>
                            <a:pt x="3561399" y="4579746"/>
                            <a:pt x="3440494" y="4711809"/>
                            <a:pt x="3220965" y="4733010"/>
                          </a:cubicBezTo>
                          <a:cubicBezTo>
                            <a:pt x="1800065" y="4701850"/>
                            <a:pt x="1083217" y="4839871"/>
                            <a:pt x="354310" y="4733010"/>
                          </a:cubicBezTo>
                          <a:cubicBezTo>
                            <a:pt x="164395" y="4721858"/>
                            <a:pt x="30930" y="4577553"/>
                            <a:pt x="0" y="4378700"/>
                          </a:cubicBezTo>
                          <a:cubicBezTo>
                            <a:pt x="-80007" y="3546883"/>
                            <a:pt x="67080" y="1377573"/>
                            <a:pt x="0" y="35431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83312 h 3784600"/>
                <a:gd name="connsiteX1" fmla="*/ 273739 w 2762250"/>
                <a:gd name="connsiteY1" fmla="*/ 0 h 3784600"/>
                <a:gd name="connsiteX2" fmla="*/ 2488510 w 2762250"/>
                <a:gd name="connsiteY2" fmla="*/ 0 h 3784600"/>
                <a:gd name="connsiteX3" fmla="*/ 2762250 w 2762250"/>
                <a:gd name="connsiteY3" fmla="*/ 283312 h 3784600"/>
                <a:gd name="connsiteX4" fmla="*/ 2762250 w 2762250"/>
                <a:gd name="connsiteY4" fmla="*/ 3501287 h 3784600"/>
                <a:gd name="connsiteX5" fmla="*/ 2488510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01287 h 3784600"/>
                <a:gd name="connsiteX8" fmla="*/ 0 w 2762250"/>
                <a:gd name="connsiteY8" fmla="*/ 283312 h 3784600"/>
                <a:gd name="connsiteX0" fmla="*/ 0 w 2762250"/>
                <a:gd name="connsiteY0" fmla="*/ 283312 h 3784600"/>
                <a:gd name="connsiteX1" fmla="*/ 273739 w 2762250"/>
                <a:gd name="connsiteY1" fmla="*/ 0 h 3784600"/>
                <a:gd name="connsiteX2" fmla="*/ 2488510 w 2762250"/>
                <a:gd name="connsiteY2" fmla="*/ 0 h 3784600"/>
                <a:gd name="connsiteX3" fmla="*/ 2762250 w 2762250"/>
                <a:gd name="connsiteY3" fmla="*/ 283312 h 3784600"/>
                <a:gd name="connsiteX4" fmla="*/ 2762250 w 2762250"/>
                <a:gd name="connsiteY4" fmla="*/ 3501287 h 3784600"/>
                <a:gd name="connsiteX5" fmla="*/ 2488510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01287 h 3784600"/>
                <a:gd name="connsiteX8" fmla="*/ 0 w 2762250"/>
                <a:gd name="connsiteY8" fmla="*/ 283312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83312"/>
                  </a:moveTo>
                  <a:cubicBezTo>
                    <a:pt x="10079" y="164887"/>
                    <a:pt x="128712" y="17055"/>
                    <a:pt x="273739" y="0"/>
                  </a:cubicBezTo>
                  <a:cubicBezTo>
                    <a:pt x="656941" y="-11579"/>
                    <a:pt x="2059284" y="-76760"/>
                    <a:pt x="2488510" y="0"/>
                  </a:cubicBezTo>
                  <a:cubicBezTo>
                    <a:pt x="2663386" y="44370"/>
                    <a:pt x="2737134" y="148024"/>
                    <a:pt x="2762250" y="283312"/>
                  </a:cubicBezTo>
                  <a:cubicBezTo>
                    <a:pt x="2945851" y="1057379"/>
                    <a:pt x="2791519" y="2472178"/>
                    <a:pt x="2762250" y="3501287"/>
                  </a:cubicBezTo>
                  <a:cubicBezTo>
                    <a:pt x="2778968" y="3653783"/>
                    <a:pt x="2618672" y="3772112"/>
                    <a:pt x="2488510" y="3784600"/>
                  </a:cubicBezTo>
                  <a:cubicBezTo>
                    <a:pt x="1645589" y="3914445"/>
                    <a:pt x="822900" y="3760636"/>
                    <a:pt x="273739" y="3784600"/>
                  </a:cubicBezTo>
                  <a:cubicBezTo>
                    <a:pt x="99807" y="3816298"/>
                    <a:pt x="-23180" y="3677116"/>
                    <a:pt x="0" y="3501287"/>
                  </a:cubicBezTo>
                  <a:cubicBezTo>
                    <a:pt x="-140145" y="2924227"/>
                    <a:pt x="97928" y="880759"/>
                    <a:pt x="0" y="283312"/>
                  </a:cubicBezTo>
                  <a:close/>
                </a:path>
                <a:path w="2762250" h="3784600" stroke="0" extrusionOk="0">
                  <a:moveTo>
                    <a:pt x="0" y="283312"/>
                  </a:moveTo>
                  <a:cubicBezTo>
                    <a:pt x="-23347" y="100994"/>
                    <a:pt x="151366" y="-17715"/>
                    <a:pt x="273739" y="0"/>
                  </a:cubicBezTo>
                  <a:cubicBezTo>
                    <a:pt x="801495" y="57932"/>
                    <a:pt x="1480684" y="86652"/>
                    <a:pt x="2488510" y="0"/>
                  </a:cubicBezTo>
                  <a:cubicBezTo>
                    <a:pt x="2647563" y="-23249"/>
                    <a:pt x="2752393" y="109978"/>
                    <a:pt x="2762250" y="283312"/>
                  </a:cubicBezTo>
                  <a:cubicBezTo>
                    <a:pt x="2726464" y="1905147"/>
                    <a:pt x="2741199" y="2661251"/>
                    <a:pt x="2762250" y="3501287"/>
                  </a:cubicBezTo>
                  <a:cubicBezTo>
                    <a:pt x="2741010" y="3678584"/>
                    <a:pt x="2680866" y="3784195"/>
                    <a:pt x="2488510" y="3784600"/>
                  </a:cubicBezTo>
                  <a:cubicBezTo>
                    <a:pt x="1397292" y="3751965"/>
                    <a:pt x="846425" y="3947933"/>
                    <a:pt x="273739" y="3784600"/>
                  </a:cubicBezTo>
                  <a:cubicBezTo>
                    <a:pt x="126358" y="3777910"/>
                    <a:pt x="13814" y="3640558"/>
                    <a:pt x="0" y="3501287"/>
                  </a:cubicBezTo>
                  <a:cubicBezTo>
                    <a:pt x="97856" y="2844085"/>
                    <a:pt x="141599" y="1211233"/>
                    <a:pt x="0" y="283312"/>
                  </a:cubicBezTo>
                  <a:close/>
                </a:path>
                <a:path w="2762250" h="3784600" fill="none" stroke="0" extrusionOk="0">
                  <a:moveTo>
                    <a:pt x="0" y="283312"/>
                  </a:moveTo>
                  <a:cubicBezTo>
                    <a:pt x="-2463" y="126020"/>
                    <a:pt x="138509" y="-10205"/>
                    <a:pt x="273739" y="0"/>
                  </a:cubicBezTo>
                  <a:cubicBezTo>
                    <a:pt x="639112" y="-50146"/>
                    <a:pt x="2075952" y="-88306"/>
                    <a:pt x="2488510" y="0"/>
                  </a:cubicBezTo>
                  <a:cubicBezTo>
                    <a:pt x="2645523" y="-175"/>
                    <a:pt x="2741892" y="145973"/>
                    <a:pt x="2762250" y="283312"/>
                  </a:cubicBezTo>
                  <a:cubicBezTo>
                    <a:pt x="2851639" y="977766"/>
                    <a:pt x="2792989" y="2507758"/>
                    <a:pt x="2762250" y="3501287"/>
                  </a:cubicBezTo>
                  <a:cubicBezTo>
                    <a:pt x="2761365" y="3658702"/>
                    <a:pt x="2644494" y="3768642"/>
                    <a:pt x="2488510" y="3784600"/>
                  </a:cubicBezTo>
                  <a:cubicBezTo>
                    <a:pt x="1668721" y="3799010"/>
                    <a:pt x="837466" y="3816793"/>
                    <a:pt x="273739" y="3784600"/>
                  </a:cubicBezTo>
                  <a:cubicBezTo>
                    <a:pt x="130345" y="3766905"/>
                    <a:pt x="2985" y="3666106"/>
                    <a:pt x="0" y="3501287"/>
                  </a:cubicBezTo>
                  <a:cubicBezTo>
                    <a:pt x="-77599" y="2925947"/>
                    <a:pt x="13904" y="865405"/>
                    <a:pt x="0" y="28331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custGeom>
                      <a:avLst/>
                      <a:gdLst>
                        <a:gd name="connsiteX0" fmla="*/ 0 w 3575275"/>
                        <a:gd name="connsiteY0" fmla="*/ 354310 h 4733010"/>
                        <a:gd name="connsiteX1" fmla="*/ 354310 w 3575275"/>
                        <a:gd name="connsiteY1" fmla="*/ 0 h 4733010"/>
                        <a:gd name="connsiteX2" fmla="*/ 3220965 w 3575275"/>
                        <a:gd name="connsiteY2" fmla="*/ 0 h 4733010"/>
                        <a:gd name="connsiteX3" fmla="*/ 3575275 w 3575275"/>
                        <a:gd name="connsiteY3" fmla="*/ 354310 h 4733010"/>
                        <a:gd name="connsiteX4" fmla="*/ 3575275 w 3575275"/>
                        <a:gd name="connsiteY4" fmla="*/ 4378700 h 4733010"/>
                        <a:gd name="connsiteX5" fmla="*/ 3220965 w 3575275"/>
                        <a:gd name="connsiteY5" fmla="*/ 4733010 h 4733010"/>
                        <a:gd name="connsiteX6" fmla="*/ 354310 w 3575275"/>
                        <a:gd name="connsiteY6" fmla="*/ 4733010 h 4733010"/>
                        <a:gd name="connsiteX7" fmla="*/ 0 w 3575275"/>
                        <a:gd name="connsiteY7" fmla="*/ 4378700 h 4733010"/>
                        <a:gd name="connsiteX8" fmla="*/ 0 w 3575275"/>
                        <a:gd name="connsiteY8" fmla="*/ 35431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5275" h="4733010" fill="none" extrusionOk="0">
                          <a:moveTo>
                            <a:pt x="0" y="354310"/>
                          </a:moveTo>
                          <a:cubicBezTo>
                            <a:pt x="8762" y="190943"/>
                            <a:pt x="161005" y="6514"/>
                            <a:pt x="354310" y="0"/>
                          </a:cubicBezTo>
                          <a:cubicBezTo>
                            <a:pt x="841565" y="-36474"/>
                            <a:pt x="2649563" y="-131175"/>
                            <a:pt x="3220965" y="0"/>
                          </a:cubicBezTo>
                          <a:cubicBezTo>
                            <a:pt x="3432569" y="29288"/>
                            <a:pt x="3549617" y="179688"/>
                            <a:pt x="3575275" y="354310"/>
                          </a:cubicBezTo>
                          <a:cubicBezTo>
                            <a:pt x="3673411" y="1149235"/>
                            <a:pt x="3560295" y="3088441"/>
                            <a:pt x="3575275" y="4378700"/>
                          </a:cubicBezTo>
                          <a:cubicBezTo>
                            <a:pt x="3580748" y="4573091"/>
                            <a:pt x="3406532" y="4727079"/>
                            <a:pt x="3220965" y="4733010"/>
                          </a:cubicBezTo>
                          <a:cubicBezTo>
                            <a:pt x="2217357" y="4851936"/>
                            <a:pt x="1133963" y="4697115"/>
                            <a:pt x="354310" y="4733010"/>
                          </a:cubicBezTo>
                          <a:cubicBezTo>
                            <a:pt x="151878" y="4742343"/>
                            <a:pt x="-10888" y="4583360"/>
                            <a:pt x="0" y="4378700"/>
                          </a:cubicBezTo>
                          <a:cubicBezTo>
                            <a:pt x="-96102" y="3673460"/>
                            <a:pt x="48379" y="1038729"/>
                            <a:pt x="0" y="354310"/>
                          </a:cubicBezTo>
                          <a:close/>
                        </a:path>
                        <a:path w="3575275" h="4733010" stroke="0" extrusionOk="0">
                          <a:moveTo>
                            <a:pt x="0" y="354310"/>
                          </a:moveTo>
                          <a:cubicBezTo>
                            <a:pt x="-7903" y="135807"/>
                            <a:pt x="176067" y="-19038"/>
                            <a:pt x="354310" y="0"/>
                          </a:cubicBezTo>
                          <a:cubicBezTo>
                            <a:pt x="1006336" y="138061"/>
                            <a:pt x="1901192" y="95278"/>
                            <a:pt x="3220965" y="0"/>
                          </a:cubicBezTo>
                          <a:cubicBezTo>
                            <a:pt x="3414469" y="-7934"/>
                            <a:pt x="3574032" y="163969"/>
                            <a:pt x="3575275" y="354310"/>
                          </a:cubicBezTo>
                          <a:cubicBezTo>
                            <a:pt x="3501474" y="2278786"/>
                            <a:pt x="3622288" y="3237811"/>
                            <a:pt x="3575275" y="4378700"/>
                          </a:cubicBezTo>
                          <a:cubicBezTo>
                            <a:pt x="3561399" y="4579746"/>
                            <a:pt x="3440494" y="4711809"/>
                            <a:pt x="3220965" y="4733010"/>
                          </a:cubicBezTo>
                          <a:cubicBezTo>
                            <a:pt x="1800065" y="4701850"/>
                            <a:pt x="1083217" y="4839871"/>
                            <a:pt x="354310" y="4733010"/>
                          </a:cubicBezTo>
                          <a:cubicBezTo>
                            <a:pt x="164395" y="4721858"/>
                            <a:pt x="30930" y="4577553"/>
                            <a:pt x="0" y="4378700"/>
                          </a:cubicBezTo>
                          <a:cubicBezTo>
                            <a:pt x="-80007" y="3546883"/>
                            <a:pt x="67080" y="1377573"/>
                            <a:pt x="0" y="35431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850259" y="1918779"/>
            <a:ext cx="6246366" cy="2662746"/>
            <a:chOff x="1268095" y="3746863"/>
            <a:chExt cx="2421800" cy="536121"/>
          </a:xfrm>
        </p:grpSpPr>
        <p:sp>
          <p:nvSpPr>
            <p:cNvPr id="7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214701" y="-21007"/>
                    <a:pt x="1847428" y="-108084"/>
                    <a:pt x="2356485" y="0"/>
                  </a:cubicBezTo>
                  <a:cubicBezTo>
                    <a:pt x="2399647" y="144948"/>
                    <a:pt x="2367986" y="380754"/>
                    <a:pt x="2356485" y="478155"/>
                  </a:cubicBezTo>
                  <a:cubicBezTo>
                    <a:pt x="1357772" y="459911"/>
                    <a:pt x="950473" y="479105"/>
                    <a:pt x="0" y="478155"/>
                  </a:cubicBezTo>
                  <a:cubicBezTo>
                    <a:pt x="-36666" y="349424"/>
                    <a:pt x="-600" y="130995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1113237" y="-69371"/>
                    <a:pt x="1640634" y="-10018"/>
                    <a:pt x="2356485" y="0"/>
                  </a:cubicBezTo>
                  <a:cubicBezTo>
                    <a:pt x="2394373" y="62086"/>
                    <a:pt x="2277659" y="348637"/>
                    <a:pt x="2356485" y="478155"/>
                  </a:cubicBezTo>
                  <a:cubicBezTo>
                    <a:pt x="1703698" y="463836"/>
                    <a:pt x="778733" y="617435"/>
                    <a:pt x="0" y="478155"/>
                  </a:cubicBezTo>
                  <a:cubicBezTo>
                    <a:pt x="3752" y="307954"/>
                    <a:pt x="33434" y="43049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976106" y="12507"/>
                    <a:pt x="1722451" y="-85086"/>
                    <a:pt x="2356485" y="0"/>
                  </a:cubicBezTo>
                  <a:cubicBezTo>
                    <a:pt x="2421379" y="139929"/>
                    <a:pt x="2313172" y="345887"/>
                    <a:pt x="2356485" y="478155"/>
                  </a:cubicBezTo>
                  <a:cubicBezTo>
                    <a:pt x="1489394" y="495654"/>
                    <a:pt x="806632" y="490835"/>
                    <a:pt x="0" y="478155"/>
                  </a:cubicBezTo>
                  <a:cubicBezTo>
                    <a:pt x="-5118" y="351721"/>
                    <a:pt x="24815" y="106866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1109277" y="-36479"/>
                    <a:pt x="1800071" y="-87816"/>
                    <a:pt x="2356485" y="0"/>
                  </a:cubicBezTo>
                  <a:cubicBezTo>
                    <a:pt x="2391422" y="145968"/>
                    <a:pt x="2346123" y="344546"/>
                    <a:pt x="2356485" y="478155"/>
                  </a:cubicBezTo>
                  <a:cubicBezTo>
                    <a:pt x="1444244" y="435276"/>
                    <a:pt x="838105" y="494612"/>
                    <a:pt x="0" y="478155"/>
                  </a:cubicBezTo>
                  <a:cubicBezTo>
                    <a:pt x="-29501" y="357774"/>
                    <a:pt x="-1617" y="114101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custGeom>
                      <a:avLst/>
                      <a:gdLst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2374847" fill="none" extrusionOk="0">
                          <a:moveTo>
                            <a:pt x="0" y="0"/>
                          </a:moveTo>
                          <a:cubicBezTo>
                            <a:pt x="2905603" y="-2183"/>
                            <a:pt x="4736125" y="-523491"/>
                            <a:pt x="6077904" y="0"/>
                          </a:cubicBezTo>
                          <a:cubicBezTo>
                            <a:pt x="6147933" y="733832"/>
                            <a:pt x="6074413" y="1812575"/>
                            <a:pt x="6077904" y="2374847"/>
                          </a:cubicBezTo>
                          <a:cubicBezTo>
                            <a:pt x="3658719" y="2404275"/>
                            <a:pt x="2253475" y="2449684"/>
                            <a:pt x="0" y="2374847"/>
                          </a:cubicBezTo>
                          <a:cubicBezTo>
                            <a:pt x="-80550" y="1763793"/>
                            <a:pt x="24119" y="586363"/>
                            <a:pt x="0" y="0"/>
                          </a:cubicBezTo>
                          <a:close/>
                        </a:path>
                        <a:path w="6077904" h="2374847" stroke="0" extrusionOk="0">
                          <a:moveTo>
                            <a:pt x="0" y="0"/>
                          </a:moveTo>
                          <a:cubicBezTo>
                            <a:pt x="2851230" y="-326827"/>
                            <a:pt x="4204588" y="-242927"/>
                            <a:pt x="6077904" y="0"/>
                          </a:cubicBezTo>
                          <a:cubicBezTo>
                            <a:pt x="6155046" y="355047"/>
                            <a:pt x="5885703" y="1734590"/>
                            <a:pt x="6077904" y="2374847"/>
                          </a:cubicBezTo>
                          <a:cubicBezTo>
                            <a:pt x="4228912" y="2705325"/>
                            <a:pt x="1803372" y="3109089"/>
                            <a:pt x="0" y="2374847"/>
                          </a:cubicBezTo>
                          <a:cubicBezTo>
                            <a:pt x="-5044" y="1566519"/>
                            <a:pt x="76700" y="250468"/>
                            <a:pt x="0" y="0"/>
                          </a:cubicBezTo>
                          <a:close/>
                        </a:path>
                        <a:path w="6077904" h="2374847" fill="none" stroke="0" extrusionOk="0">
                          <a:moveTo>
                            <a:pt x="0" y="0"/>
                          </a:moveTo>
                          <a:cubicBezTo>
                            <a:pt x="2607549" y="-70386"/>
                            <a:pt x="4409428" y="-403994"/>
                            <a:pt x="6077904" y="0"/>
                          </a:cubicBezTo>
                          <a:cubicBezTo>
                            <a:pt x="6180210" y="726035"/>
                            <a:pt x="6010441" y="1703794"/>
                            <a:pt x="6077904" y="2374847"/>
                          </a:cubicBezTo>
                          <a:cubicBezTo>
                            <a:pt x="3966313" y="2433007"/>
                            <a:pt x="2105306" y="2466569"/>
                            <a:pt x="0" y="2374847"/>
                          </a:cubicBezTo>
                          <a:cubicBezTo>
                            <a:pt x="-12152" y="1852041"/>
                            <a:pt x="62343" y="5226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214701" y="-21007"/>
                    <a:pt x="1847428" y="-108084"/>
                    <a:pt x="2356485" y="0"/>
                  </a:cubicBezTo>
                  <a:cubicBezTo>
                    <a:pt x="2399647" y="144948"/>
                    <a:pt x="2367986" y="380754"/>
                    <a:pt x="2356485" y="478155"/>
                  </a:cubicBezTo>
                  <a:cubicBezTo>
                    <a:pt x="1357772" y="459911"/>
                    <a:pt x="950473" y="479105"/>
                    <a:pt x="0" y="478155"/>
                  </a:cubicBezTo>
                  <a:cubicBezTo>
                    <a:pt x="-36666" y="349424"/>
                    <a:pt x="-600" y="130995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1113237" y="-69371"/>
                    <a:pt x="1640634" y="-10018"/>
                    <a:pt x="2356485" y="0"/>
                  </a:cubicBezTo>
                  <a:cubicBezTo>
                    <a:pt x="2394373" y="62086"/>
                    <a:pt x="2277659" y="348637"/>
                    <a:pt x="2356485" y="478155"/>
                  </a:cubicBezTo>
                  <a:cubicBezTo>
                    <a:pt x="1703698" y="463836"/>
                    <a:pt x="778733" y="617435"/>
                    <a:pt x="0" y="478155"/>
                  </a:cubicBezTo>
                  <a:cubicBezTo>
                    <a:pt x="3752" y="307954"/>
                    <a:pt x="33434" y="43049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976106" y="12507"/>
                    <a:pt x="1722451" y="-85086"/>
                    <a:pt x="2356485" y="0"/>
                  </a:cubicBezTo>
                  <a:cubicBezTo>
                    <a:pt x="2421379" y="139929"/>
                    <a:pt x="2313172" y="345887"/>
                    <a:pt x="2356485" y="478155"/>
                  </a:cubicBezTo>
                  <a:cubicBezTo>
                    <a:pt x="1489394" y="495654"/>
                    <a:pt x="806632" y="490835"/>
                    <a:pt x="0" y="478155"/>
                  </a:cubicBezTo>
                  <a:cubicBezTo>
                    <a:pt x="-5118" y="351721"/>
                    <a:pt x="24815" y="106866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1109277" y="-36479"/>
                    <a:pt x="1800071" y="-87816"/>
                    <a:pt x="2356485" y="0"/>
                  </a:cubicBezTo>
                  <a:cubicBezTo>
                    <a:pt x="2391422" y="145968"/>
                    <a:pt x="2346123" y="344546"/>
                    <a:pt x="2356485" y="478155"/>
                  </a:cubicBezTo>
                  <a:cubicBezTo>
                    <a:pt x="1444244" y="435276"/>
                    <a:pt x="838105" y="494612"/>
                    <a:pt x="0" y="478155"/>
                  </a:cubicBezTo>
                  <a:cubicBezTo>
                    <a:pt x="-29501" y="357774"/>
                    <a:pt x="-1617" y="11410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custGeom>
                      <a:avLst/>
                      <a:gdLst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2374847" fill="none" extrusionOk="0">
                          <a:moveTo>
                            <a:pt x="0" y="0"/>
                          </a:moveTo>
                          <a:cubicBezTo>
                            <a:pt x="2905603" y="-2183"/>
                            <a:pt x="4736125" y="-523491"/>
                            <a:pt x="6077904" y="0"/>
                          </a:cubicBezTo>
                          <a:cubicBezTo>
                            <a:pt x="6147933" y="733832"/>
                            <a:pt x="6074413" y="1812575"/>
                            <a:pt x="6077904" y="2374847"/>
                          </a:cubicBezTo>
                          <a:cubicBezTo>
                            <a:pt x="3658719" y="2404275"/>
                            <a:pt x="2253475" y="2449684"/>
                            <a:pt x="0" y="2374847"/>
                          </a:cubicBezTo>
                          <a:cubicBezTo>
                            <a:pt x="-80550" y="1763793"/>
                            <a:pt x="24119" y="586363"/>
                            <a:pt x="0" y="0"/>
                          </a:cubicBezTo>
                          <a:close/>
                        </a:path>
                        <a:path w="6077904" h="2374847" stroke="0" extrusionOk="0">
                          <a:moveTo>
                            <a:pt x="0" y="0"/>
                          </a:moveTo>
                          <a:cubicBezTo>
                            <a:pt x="2851230" y="-326827"/>
                            <a:pt x="4204588" y="-242927"/>
                            <a:pt x="6077904" y="0"/>
                          </a:cubicBezTo>
                          <a:cubicBezTo>
                            <a:pt x="6155046" y="355047"/>
                            <a:pt x="5885703" y="1734590"/>
                            <a:pt x="6077904" y="2374847"/>
                          </a:cubicBezTo>
                          <a:cubicBezTo>
                            <a:pt x="4228912" y="2705325"/>
                            <a:pt x="1803372" y="3109089"/>
                            <a:pt x="0" y="2374847"/>
                          </a:cubicBezTo>
                          <a:cubicBezTo>
                            <a:pt x="-5044" y="1566519"/>
                            <a:pt x="76700" y="250468"/>
                            <a:pt x="0" y="0"/>
                          </a:cubicBezTo>
                          <a:close/>
                        </a:path>
                        <a:path w="6077904" h="2374847" fill="none" stroke="0" extrusionOk="0">
                          <a:moveTo>
                            <a:pt x="0" y="0"/>
                          </a:moveTo>
                          <a:cubicBezTo>
                            <a:pt x="2607549" y="-70386"/>
                            <a:pt x="4409428" y="-403994"/>
                            <a:pt x="6077904" y="0"/>
                          </a:cubicBezTo>
                          <a:cubicBezTo>
                            <a:pt x="6180210" y="726035"/>
                            <a:pt x="6010441" y="1703794"/>
                            <a:pt x="6077904" y="2374847"/>
                          </a:cubicBezTo>
                          <a:cubicBezTo>
                            <a:pt x="3966313" y="2433007"/>
                            <a:pt x="2105306" y="2466569"/>
                            <a:pt x="0" y="2374847"/>
                          </a:cubicBezTo>
                          <a:cubicBezTo>
                            <a:pt x="-12152" y="1852041"/>
                            <a:pt x="62343" y="5226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04" name="图片 3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1980417" y="714204"/>
            <a:ext cx="1126989" cy="9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1136848" y="-211838"/>
            <a:ext cx="8755415" cy="5262510"/>
            <a:chOff x="1278436" y="1137334"/>
            <a:chExt cx="7079556" cy="4497841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矩形: 圆角 21"/>
                <p:cNvSpPr/>
                <p:nvPr/>
              </p:nvSpPr>
              <p:spPr>
                <a:xfrm>
                  <a:off x="1278436" y="1137334"/>
                  <a:ext cx="7079556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="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4000" dirty="0" smtClean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1.  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So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sánh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 smtClean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dirty="0" smtClean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: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3200" b="1" dirty="0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4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dirty="0" smtClean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2" name="矩形: 圆角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8436" y="1137334"/>
                  <a:ext cx="7079556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:a14="http://schemas.microsoft.com/office/drawing/2010/main" xmlns="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409450" y="579884"/>
            <a:ext cx="1058982" cy="10444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40D9E-1FAA-F76F-2E08-8BD36C7A0ECA}"/>
              </a:ext>
            </a:extLst>
          </p:cNvPr>
          <p:cNvGrpSpPr/>
          <p:nvPr/>
        </p:nvGrpSpPr>
        <p:grpSpPr>
          <a:xfrm>
            <a:off x="1136848" y="2985797"/>
            <a:ext cx="9435567" cy="2858623"/>
            <a:chOff x="1333410" y="3783277"/>
            <a:chExt cx="2356485" cy="499707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E67002-5FC6-0F0D-6A33-82EACD73C14A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99579" y="-2300"/>
                    <a:pt x="1890326" y="-109852"/>
                    <a:pt x="2356485" y="0"/>
                  </a:cubicBezTo>
                  <a:cubicBezTo>
                    <a:pt x="2437186" y="144195"/>
                    <a:pt x="2396161" y="386366"/>
                    <a:pt x="2356485" y="478155"/>
                  </a:cubicBezTo>
                  <a:cubicBezTo>
                    <a:pt x="1426256" y="490031"/>
                    <a:pt x="1020794" y="475429"/>
                    <a:pt x="0" y="478155"/>
                  </a:cubicBezTo>
                  <a:cubicBezTo>
                    <a:pt x="-60683" y="347541"/>
                    <a:pt x="-7514" y="124440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1130508" y="-76808"/>
                    <a:pt x="1645371" y="-9020"/>
                    <a:pt x="2356485" y="0"/>
                  </a:cubicBezTo>
                  <a:cubicBezTo>
                    <a:pt x="2399195" y="57218"/>
                    <a:pt x="2294183" y="350168"/>
                    <a:pt x="2356485" y="478155"/>
                  </a:cubicBezTo>
                  <a:cubicBezTo>
                    <a:pt x="1735653" y="454588"/>
                    <a:pt x="823247" y="617746"/>
                    <a:pt x="0" y="478155"/>
                  </a:cubicBezTo>
                  <a:cubicBezTo>
                    <a:pt x="6529" y="311074"/>
                    <a:pt x="34698" y="48899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953594" y="28671"/>
                    <a:pt x="1846533" y="-125565"/>
                    <a:pt x="2356485" y="0"/>
                  </a:cubicBezTo>
                  <a:cubicBezTo>
                    <a:pt x="2418457" y="140408"/>
                    <a:pt x="2306953" y="340679"/>
                    <a:pt x="2356485" y="478155"/>
                  </a:cubicBezTo>
                  <a:cubicBezTo>
                    <a:pt x="1479837" y="503835"/>
                    <a:pt x="702006" y="461135"/>
                    <a:pt x="0" y="478155"/>
                  </a:cubicBezTo>
                  <a:cubicBezTo>
                    <a:pt x="-5530" y="350892"/>
                    <a:pt x="13773" y="120240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1025163" y="-37764"/>
                    <a:pt x="1821059" y="-81295"/>
                    <a:pt x="2356485" y="0"/>
                  </a:cubicBezTo>
                  <a:cubicBezTo>
                    <a:pt x="2448863" y="141202"/>
                    <a:pt x="2380979" y="362998"/>
                    <a:pt x="2356485" y="478155"/>
                  </a:cubicBezTo>
                  <a:cubicBezTo>
                    <a:pt x="1482536" y="412259"/>
                    <a:pt x="898767" y="492156"/>
                    <a:pt x="0" y="478155"/>
                  </a:cubicBezTo>
                  <a:cubicBezTo>
                    <a:pt x="-48424" y="365833"/>
                    <a:pt x="-16878" y="113020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custGeom>
                      <a:avLst/>
                      <a:gdLst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3924758" fill="none" extrusionOk="0">
                          <a:moveTo>
                            <a:pt x="0" y="0"/>
                          </a:moveTo>
                          <a:cubicBezTo>
                            <a:pt x="2702836" y="80042"/>
                            <a:pt x="4822019" y="-860723"/>
                            <a:pt x="6077904" y="0"/>
                          </a:cubicBezTo>
                          <a:cubicBezTo>
                            <a:pt x="6270656" y="1192149"/>
                            <a:pt x="6152789" y="3063919"/>
                            <a:pt x="6077904" y="3924758"/>
                          </a:cubicBezTo>
                          <a:cubicBezTo>
                            <a:pt x="3711282" y="4063566"/>
                            <a:pt x="2419865" y="4027036"/>
                            <a:pt x="0" y="3924758"/>
                          </a:cubicBezTo>
                          <a:cubicBezTo>
                            <a:pt x="-153890" y="2861425"/>
                            <a:pt x="-6893" y="969758"/>
                            <a:pt x="0" y="0"/>
                          </a:cubicBezTo>
                          <a:close/>
                        </a:path>
                        <a:path w="6077904" h="3924758" stroke="0" extrusionOk="0">
                          <a:moveTo>
                            <a:pt x="0" y="0"/>
                          </a:moveTo>
                          <a:cubicBezTo>
                            <a:pt x="2769052" y="-416181"/>
                            <a:pt x="4217047" y="-390465"/>
                            <a:pt x="6077904" y="0"/>
                          </a:cubicBezTo>
                          <a:cubicBezTo>
                            <a:pt x="6144149" y="634252"/>
                            <a:pt x="5938416" y="2883745"/>
                            <a:pt x="6077904" y="3924758"/>
                          </a:cubicBezTo>
                          <a:cubicBezTo>
                            <a:pt x="4310779" y="4397219"/>
                            <a:pt x="1956477" y="5127639"/>
                            <a:pt x="0" y="3924758"/>
                          </a:cubicBezTo>
                          <a:cubicBezTo>
                            <a:pt x="10269" y="2580642"/>
                            <a:pt x="88221" y="409469"/>
                            <a:pt x="0" y="0"/>
                          </a:cubicBezTo>
                          <a:close/>
                        </a:path>
                        <a:path w="6077904" h="3924758" fill="none" stroke="0" extrusionOk="0">
                          <a:moveTo>
                            <a:pt x="0" y="0"/>
                          </a:moveTo>
                          <a:cubicBezTo>
                            <a:pt x="2587750" y="-76796"/>
                            <a:pt x="4448749" y="-739696"/>
                            <a:pt x="6077904" y="0"/>
                          </a:cubicBezTo>
                          <a:cubicBezTo>
                            <a:pt x="6165956" y="1209092"/>
                            <a:pt x="5976697" y="2782341"/>
                            <a:pt x="6077904" y="3924758"/>
                          </a:cubicBezTo>
                          <a:cubicBezTo>
                            <a:pt x="3961532" y="4080465"/>
                            <a:pt x="1964748" y="4080008"/>
                            <a:pt x="0" y="3924758"/>
                          </a:cubicBezTo>
                          <a:cubicBezTo>
                            <a:pt x="-13391" y="3024685"/>
                            <a:pt x="18610" y="849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/>
                <p:nvPr/>
              </p:nvSpPr>
              <p:spPr>
                <a:xfrm>
                  <a:off x="1333410" y="3783277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99579" y="-2300"/>
                        <a:pt x="1890326" y="-109852"/>
                        <a:pt x="2356485" y="0"/>
                      </a:cubicBezTo>
                      <a:cubicBezTo>
                        <a:pt x="2437186" y="144195"/>
                        <a:pt x="2396161" y="386366"/>
                        <a:pt x="2356485" y="478155"/>
                      </a:cubicBezTo>
                      <a:cubicBezTo>
                        <a:pt x="1426256" y="490031"/>
                        <a:pt x="1020794" y="475429"/>
                        <a:pt x="0" y="478155"/>
                      </a:cubicBezTo>
                      <a:cubicBezTo>
                        <a:pt x="-60683" y="347541"/>
                        <a:pt x="-7514" y="124440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1130508" y="-76808"/>
                        <a:pt x="1645371" y="-9020"/>
                        <a:pt x="2356485" y="0"/>
                      </a:cubicBezTo>
                      <a:cubicBezTo>
                        <a:pt x="2399195" y="57218"/>
                        <a:pt x="2294183" y="350168"/>
                        <a:pt x="2356485" y="478155"/>
                      </a:cubicBezTo>
                      <a:cubicBezTo>
                        <a:pt x="1735653" y="454588"/>
                        <a:pt x="823247" y="617746"/>
                        <a:pt x="0" y="478155"/>
                      </a:cubicBezTo>
                      <a:cubicBezTo>
                        <a:pt x="6529" y="311074"/>
                        <a:pt x="34698" y="48899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953594" y="28671"/>
                        <a:pt x="1846533" y="-125565"/>
                        <a:pt x="2356485" y="0"/>
                      </a:cubicBezTo>
                      <a:cubicBezTo>
                        <a:pt x="2418457" y="140408"/>
                        <a:pt x="2306953" y="340679"/>
                        <a:pt x="2356485" y="478155"/>
                      </a:cubicBezTo>
                      <a:cubicBezTo>
                        <a:pt x="1479837" y="503835"/>
                        <a:pt x="702006" y="461135"/>
                        <a:pt x="0" y="478155"/>
                      </a:cubicBezTo>
                      <a:cubicBezTo>
                        <a:pt x="-5530" y="350892"/>
                        <a:pt x="13773" y="120240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1025163" y="-37764"/>
                        <a:pt x="1821059" y="-81295"/>
                        <a:pt x="2356485" y="0"/>
                      </a:cubicBezTo>
                      <a:cubicBezTo>
                        <a:pt x="2448863" y="141202"/>
                        <a:pt x="2380979" y="362998"/>
                        <a:pt x="2356485" y="478155"/>
                      </a:cubicBezTo>
                      <a:cubicBezTo>
                        <a:pt x="1482536" y="412259"/>
                        <a:pt x="898767" y="492156"/>
                        <a:pt x="0" y="478155"/>
                      </a:cubicBezTo>
                      <a:cubicBezTo>
                        <a:pt x="-48424" y="365833"/>
                        <a:pt x="-16878" y="11302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="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</a:t>
                  </a:r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</a:t>
                  </a:r>
                  <a:r>
                    <a:rPr lang="en-US" sz="3600" b="1" dirty="0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6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410" y="3783277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99579" y="-2300"/>
                        <a:pt x="1890326" y="-109852"/>
                        <a:pt x="2356485" y="0"/>
                      </a:cubicBezTo>
                      <a:cubicBezTo>
                        <a:pt x="2437186" y="144195"/>
                        <a:pt x="2396161" y="386366"/>
                        <a:pt x="2356485" y="478155"/>
                      </a:cubicBezTo>
                      <a:cubicBezTo>
                        <a:pt x="1426256" y="490031"/>
                        <a:pt x="1020794" y="475429"/>
                        <a:pt x="0" y="478155"/>
                      </a:cubicBezTo>
                      <a:cubicBezTo>
                        <a:pt x="-60683" y="347541"/>
                        <a:pt x="-7514" y="124440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1130508" y="-76808"/>
                        <a:pt x="1645371" y="-9020"/>
                        <a:pt x="2356485" y="0"/>
                      </a:cubicBezTo>
                      <a:cubicBezTo>
                        <a:pt x="2399195" y="57218"/>
                        <a:pt x="2294183" y="350168"/>
                        <a:pt x="2356485" y="478155"/>
                      </a:cubicBezTo>
                      <a:cubicBezTo>
                        <a:pt x="1735653" y="454588"/>
                        <a:pt x="823247" y="617746"/>
                        <a:pt x="0" y="478155"/>
                      </a:cubicBezTo>
                      <a:cubicBezTo>
                        <a:pt x="6529" y="311074"/>
                        <a:pt x="34698" y="48899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953594" y="28671"/>
                        <a:pt x="1846533" y="-125565"/>
                        <a:pt x="2356485" y="0"/>
                      </a:cubicBezTo>
                      <a:cubicBezTo>
                        <a:pt x="2418457" y="140408"/>
                        <a:pt x="2306953" y="340679"/>
                        <a:pt x="2356485" y="478155"/>
                      </a:cubicBezTo>
                      <a:cubicBezTo>
                        <a:pt x="1479837" y="503835"/>
                        <a:pt x="702006" y="461135"/>
                        <a:pt x="0" y="478155"/>
                      </a:cubicBezTo>
                      <a:cubicBezTo>
                        <a:pt x="-5530" y="350892"/>
                        <a:pt x="13773" y="120240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1025163" y="-37764"/>
                        <a:pt x="1821059" y="-81295"/>
                        <a:pt x="2356485" y="0"/>
                      </a:cubicBezTo>
                      <a:cubicBezTo>
                        <a:pt x="2448863" y="141202"/>
                        <a:pt x="2380979" y="362998"/>
                        <a:pt x="2356485" y="478155"/>
                      </a:cubicBezTo>
                      <a:cubicBezTo>
                        <a:pt x="1482536" y="412259"/>
                        <a:pt x="898767" y="492156"/>
                        <a:pt x="0" y="478155"/>
                      </a:cubicBezTo>
                      <a:cubicBezTo>
                        <a:pt x="-48424" y="365833"/>
                        <a:pt x="-16878" y="113020"/>
                        <a:pt x="0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:a14="http://schemas.microsoft.com/office/drawing/2010/main" xmlns="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: Rounded Corners 23">
            <a:extLst>
              <a:ext uri="{FF2B5EF4-FFF2-40B4-BE49-F238E27FC236}">
                <a16:creationId xmlns:a16="http://schemas.microsoft.com/office/drawing/2014/main" id="{42C62275-1F82-0F82-5283-F5734E214B21}"/>
              </a:ext>
            </a:extLst>
          </p:cNvPr>
          <p:cNvSpPr/>
          <p:nvPr/>
        </p:nvSpPr>
        <p:spPr>
          <a:xfrm>
            <a:off x="5606981" y="3801013"/>
            <a:ext cx="495300" cy="5524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8545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1136848" y="-211838"/>
            <a:ext cx="8755415" cy="5262510"/>
            <a:chOff x="1278436" y="1137334"/>
            <a:chExt cx="7079556" cy="4497841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矩形: 圆角 21"/>
                <p:cNvSpPr/>
                <p:nvPr/>
              </p:nvSpPr>
              <p:spPr>
                <a:xfrm>
                  <a:off x="1278436" y="1137334"/>
                  <a:ext cx="7079556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="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4000" dirty="0" smtClean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2.  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So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sánh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 smtClean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dirty="0" smtClean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</a:t>
                  </a:r>
                  <a:r>
                    <a:rPr lang="en-US" sz="4000" b="1" dirty="0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endParaRPr lang="en-US" sz="4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algn="ctr">
                    <a:defRPr/>
                  </a:pPr>
                  <a:endParaRPr lang="en-US" sz="4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dirty="0" smtClean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2" name="矩形: 圆角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8436" y="1137334"/>
                  <a:ext cx="7079556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:a14="http://schemas.microsoft.com/office/drawing/2010/main" xmlns="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409450" y="579884"/>
            <a:ext cx="1058982" cy="10444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40D9E-1FAA-F76F-2E08-8BD36C7A0ECA}"/>
              </a:ext>
            </a:extLst>
          </p:cNvPr>
          <p:cNvGrpSpPr/>
          <p:nvPr/>
        </p:nvGrpSpPr>
        <p:grpSpPr>
          <a:xfrm>
            <a:off x="1136848" y="2709573"/>
            <a:ext cx="9435567" cy="3134848"/>
            <a:chOff x="1333410" y="3734991"/>
            <a:chExt cx="2356485" cy="547993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E67002-5FC6-0F0D-6A33-82EACD73C14A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99579" y="-2300"/>
                    <a:pt x="1890326" y="-109852"/>
                    <a:pt x="2356485" y="0"/>
                  </a:cubicBezTo>
                  <a:cubicBezTo>
                    <a:pt x="2437186" y="144195"/>
                    <a:pt x="2396161" y="386366"/>
                    <a:pt x="2356485" y="478155"/>
                  </a:cubicBezTo>
                  <a:cubicBezTo>
                    <a:pt x="1426256" y="490031"/>
                    <a:pt x="1020794" y="475429"/>
                    <a:pt x="0" y="478155"/>
                  </a:cubicBezTo>
                  <a:cubicBezTo>
                    <a:pt x="-60683" y="347541"/>
                    <a:pt x="-7514" y="124440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1130508" y="-76808"/>
                    <a:pt x="1645371" y="-9020"/>
                    <a:pt x="2356485" y="0"/>
                  </a:cubicBezTo>
                  <a:cubicBezTo>
                    <a:pt x="2399195" y="57218"/>
                    <a:pt x="2294183" y="350168"/>
                    <a:pt x="2356485" y="478155"/>
                  </a:cubicBezTo>
                  <a:cubicBezTo>
                    <a:pt x="1735653" y="454588"/>
                    <a:pt x="823247" y="617746"/>
                    <a:pt x="0" y="478155"/>
                  </a:cubicBezTo>
                  <a:cubicBezTo>
                    <a:pt x="6529" y="311074"/>
                    <a:pt x="34698" y="48899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953594" y="28671"/>
                    <a:pt x="1846533" y="-125565"/>
                    <a:pt x="2356485" y="0"/>
                  </a:cubicBezTo>
                  <a:cubicBezTo>
                    <a:pt x="2418457" y="140408"/>
                    <a:pt x="2306953" y="340679"/>
                    <a:pt x="2356485" y="478155"/>
                  </a:cubicBezTo>
                  <a:cubicBezTo>
                    <a:pt x="1479837" y="503835"/>
                    <a:pt x="702006" y="461135"/>
                    <a:pt x="0" y="478155"/>
                  </a:cubicBezTo>
                  <a:cubicBezTo>
                    <a:pt x="-5530" y="350892"/>
                    <a:pt x="13773" y="120240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1025163" y="-37764"/>
                    <a:pt x="1821059" y="-81295"/>
                    <a:pt x="2356485" y="0"/>
                  </a:cubicBezTo>
                  <a:cubicBezTo>
                    <a:pt x="2448863" y="141202"/>
                    <a:pt x="2380979" y="362998"/>
                    <a:pt x="2356485" y="478155"/>
                  </a:cubicBezTo>
                  <a:cubicBezTo>
                    <a:pt x="1482536" y="412259"/>
                    <a:pt x="898767" y="492156"/>
                    <a:pt x="0" y="478155"/>
                  </a:cubicBezTo>
                  <a:cubicBezTo>
                    <a:pt x="-48424" y="365833"/>
                    <a:pt x="-16878" y="113020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custGeom>
                      <a:avLst/>
                      <a:gdLst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3924758" fill="none" extrusionOk="0">
                          <a:moveTo>
                            <a:pt x="0" y="0"/>
                          </a:moveTo>
                          <a:cubicBezTo>
                            <a:pt x="2702836" y="80042"/>
                            <a:pt x="4822019" y="-860723"/>
                            <a:pt x="6077904" y="0"/>
                          </a:cubicBezTo>
                          <a:cubicBezTo>
                            <a:pt x="6270656" y="1192149"/>
                            <a:pt x="6152789" y="3063919"/>
                            <a:pt x="6077904" y="3924758"/>
                          </a:cubicBezTo>
                          <a:cubicBezTo>
                            <a:pt x="3711282" y="4063566"/>
                            <a:pt x="2419865" y="4027036"/>
                            <a:pt x="0" y="3924758"/>
                          </a:cubicBezTo>
                          <a:cubicBezTo>
                            <a:pt x="-153890" y="2861425"/>
                            <a:pt x="-6893" y="969758"/>
                            <a:pt x="0" y="0"/>
                          </a:cubicBezTo>
                          <a:close/>
                        </a:path>
                        <a:path w="6077904" h="3924758" stroke="0" extrusionOk="0">
                          <a:moveTo>
                            <a:pt x="0" y="0"/>
                          </a:moveTo>
                          <a:cubicBezTo>
                            <a:pt x="2769052" y="-416181"/>
                            <a:pt x="4217047" y="-390465"/>
                            <a:pt x="6077904" y="0"/>
                          </a:cubicBezTo>
                          <a:cubicBezTo>
                            <a:pt x="6144149" y="634252"/>
                            <a:pt x="5938416" y="2883745"/>
                            <a:pt x="6077904" y="3924758"/>
                          </a:cubicBezTo>
                          <a:cubicBezTo>
                            <a:pt x="4310779" y="4397219"/>
                            <a:pt x="1956477" y="5127639"/>
                            <a:pt x="0" y="3924758"/>
                          </a:cubicBezTo>
                          <a:cubicBezTo>
                            <a:pt x="10269" y="2580642"/>
                            <a:pt x="88221" y="409469"/>
                            <a:pt x="0" y="0"/>
                          </a:cubicBezTo>
                          <a:close/>
                        </a:path>
                        <a:path w="6077904" h="3924758" fill="none" stroke="0" extrusionOk="0">
                          <a:moveTo>
                            <a:pt x="0" y="0"/>
                          </a:moveTo>
                          <a:cubicBezTo>
                            <a:pt x="2587750" y="-76796"/>
                            <a:pt x="4448749" y="-739696"/>
                            <a:pt x="6077904" y="0"/>
                          </a:cubicBezTo>
                          <a:cubicBezTo>
                            <a:pt x="6165956" y="1209092"/>
                            <a:pt x="5976697" y="2782341"/>
                            <a:pt x="6077904" y="3924758"/>
                          </a:cubicBezTo>
                          <a:cubicBezTo>
                            <a:pt x="3961532" y="4080465"/>
                            <a:pt x="1964748" y="4080008"/>
                            <a:pt x="0" y="3924758"/>
                          </a:cubicBezTo>
                          <a:cubicBezTo>
                            <a:pt x="-13391" y="3024685"/>
                            <a:pt x="18610" y="849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/>
                <p:nvPr/>
              </p:nvSpPr>
              <p:spPr>
                <a:xfrm>
                  <a:off x="1333410" y="3734991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99579" y="-2300"/>
                        <a:pt x="1890326" y="-109852"/>
                        <a:pt x="2356485" y="0"/>
                      </a:cubicBezTo>
                      <a:cubicBezTo>
                        <a:pt x="2437186" y="144195"/>
                        <a:pt x="2396161" y="386366"/>
                        <a:pt x="2356485" y="478155"/>
                      </a:cubicBezTo>
                      <a:cubicBezTo>
                        <a:pt x="1426256" y="490031"/>
                        <a:pt x="1020794" y="475429"/>
                        <a:pt x="0" y="478155"/>
                      </a:cubicBezTo>
                      <a:cubicBezTo>
                        <a:pt x="-60683" y="347541"/>
                        <a:pt x="-7514" y="124440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1130508" y="-76808"/>
                        <a:pt x="1645371" y="-9020"/>
                        <a:pt x="2356485" y="0"/>
                      </a:cubicBezTo>
                      <a:cubicBezTo>
                        <a:pt x="2399195" y="57218"/>
                        <a:pt x="2294183" y="350168"/>
                        <a:pt x="2356485" y="478155"/>
                      </a:cubicBezTo>
                      <a:cubicBezTo>
                        <a:pt x="1735653" y="454588"/>
                        <a:pt x="823247" y="617746"/>
                        <a:pt x="0" y="478155"/>
                      </a:cubicBezTo>
                      <a:cubicBezTo>
                        <a:pt x="6529" y="311074"/>
                        <a:pt x="34698" y="48899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953594" y="28671"/>
                        <a:pt x="1846533" y="-125565"/>
                        <a:pt x="2356485" y="0"/>
                      </a:cubicBezTo>
                      <a:cubicBezTo>
                        <a:pt x="2418457" y="140408"/>
                        <a:pt x="2306953" y="340679"/>
                        <a:pt x="2356485" y="478155"/>
                      </a:cubicBezTo>
                      <a:cubicBezTo>
                        <a:pt x="1479837" y="503835"/>
                        <a:pt x="702006" y="461135"/>
                        <a:pt x="0" y="478155"/>
                      </a:cubicBezTo>
                      <a:cubicBezTo>
                        <a:pt x="-5530" y="350892"/>
                        <a:pt x="13773" y="120240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1025163" y="-37764"/>
                        <a:pt x="1821059" y="-81295"/>
                        <a:pt x="2356485" y="0"/>
                      </a:cubicBezTo>
                      <a:cubicBezTo>
                        <a:pt x="2448863" y="141202"/>
                        <a:pt x="2380979" y="362998"/>
                        <a:pt x="2356485" y="478155"/>
                      </a:cubicBezTo>
                      <a:cubicBezTo>
                        <a:pt x="1482536" y="412259"/>
                        <a:pt x="898767" y="492156"/>
                        <a:pt x="0" y="478155"/>
                      </a:cubicBezTo>
                      <a:cubicBezTo>
                        <a:pt x="-48424" y="365833"/>
                        <a:pt x="-16878" y="11302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="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</a:t>
                  </a:r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</a:t>
                  </a:r>
                  <a:r>
                    <a:rPr lang="en-US" sz="3600" b="1" dirty="0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endParaRPr lang="en-US" sz="72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410" y="3734991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99579" y="-2300"/>
                        <a:pt x="1890326" y="-109852"/>
                        <a:pt x="2356485" y="0"/>
                      </a:cubicBezTo>
                      <a:cubicBezTo>
                        <a:pt x="2437186" y="144195"/>
                        <a:pt x="2396161" y="386366"/>
                        <a:pt x="2356485" y="478155"/>
                      </a:cubicBezTo>
                      <a:cubicBezTo>
                        <a:pt x="1426256" y="490031"/>
                        <a:pt x="1020794" y="475429"/>
                        <a:pt x="0" y="478155"/>
                      </a:cubicBezTo>
                      <a:cubicBezTo>
                        <a:pt x="-60683" y="347541"/>
                        <a:pt x="-7514" y="124440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1130508" y="-76808"/>
                        <a:pt x="1645371" y="-9020"/>
                        <a:pt x="2356485" y="0"/>
                      </a:cubicBezTo>
                      <a:cubicBezTo>
                        <a:pt x="2399195" y="57218"/>
                        <a:pt x="2294183" y="350168"/>
                        <a:pt x="2356485" y="478155"/>
                      </a:cubicBezTo>
                      <a:cubicBezTo>
                        <a:pt x="1735653" y="454588"/>
                        <a:pt x="823247" y="617746"/>
                        <a:pt x="0" y="478155"/>
                      </a:cubicBezTo>
                      <a:cubicBezTo>
                        <a:pt x="6529" y="311074"/>
                        <a:pt x="34698" y="48899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953594" y="28671"/>
                        <a:pt x="1846533" y="-125565"/>
                        <a:pt x="2356485" y="0"/>
                      </a:cubicBezTo>
                      <a:cubicBezTo>
                        <a:pt x="2418457" y="140408"/>
                        <a:pt x="2306953" y="340679"/>
                        <a:pt x="2356485" y="478155"/>
                      </a:cubicBezTo>
                      <a:cubicBezTo>
                        <a:pt x="1479837" y="503835"/>
                        <a:pt x="702006" y="461135"/>
                        <a:pt x="0" y="478155"/>
                      </a:cubicBezTo>
                      <a:cubicBezTo>
                        <a:pt x="-5530" y="350892"/>
                        <a:pt x="13773" y="120240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1025163" y="-37764"/>
                        <a:pt x="1821059" y="-81295"/>
                        <a:pt x="2356485" y="0"/>
                      </a:cubicBezTo>
                      <a:cubicBezTo>
                        <a:pt x="2448863" y="141202"/>
                        <a:pt x="2380979" y="362998"/>
                        <a:pt x="2356485" y="478155"/>
                      </a:cubicBezTo>
                      <a:cubicBezTo>
                        <a:pt x="1482536" y="412259"/>
                        <a:pt x="898767" y="492156"/>
                        <a:pt x="0" y="478155"/>
                      </a:cubicBezTo>
                      <a:cubicBezTo>
                        <a:pt x="-48424" y="365833"/>
                        <a:pt x="-16878" y="113020"/>
                        <a:pt x="0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:a14="http://schemas.microsoft.com/office/drawing/2010/main" xmlns="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: Rounded Corners 23">
            <a:extLst>
              <a:ext uri="{FF2B5EF4-FFF2-40B4-BE49-F238E27FC236}">
                <a16:creationId xmlns:a16="http://schemas.microsoft.com/office/drawing/2014/main" id="{42C62275-1F82-0F82-5283-F5734E214B21}"/>
              </a:ext>
            </a:extLst>
          </p:cNvPr>
          <p:cNvSpPr/>
          <p:nvPr/>
        </p:nvSpPr>
        <p:spPr>
          <a:xfrm>
            <a:off x="5606981" y="3587257"/>
            <a:ext cx="495300" cy="5524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5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1136848" y="-211838"/>
            <a:ext cx="8755415" cy="5262510"/>
            <a:chOff x="1278436" y="1137334"/>
            <a:chExt cx="7079556" cy="4497841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矩形: 圆角 21"/>
                <p:cNvSpPr/>
                <p:nvPr/>
              </p:nvSpPr>
              <p:spPr>
                <a:xfrm>
                  <a:off x="1278436" y="1137334"/>
                  <a:ext cx="7079556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="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4000" dirty="0" smtClean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3.  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So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sánh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 smtClean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dirty="0" smtClean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</a:t>
                  </a:r>
                  <a:r>
                    <a:rPr lang="en-US" sz="4000" b="1" dirty="0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4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algn="ctr">
                    <a:defRPr/>
                  </a:pPr>
                  <a:endParaRPr lang="en-US" sz="4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dirty="0" smtClean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2" name="矩形: 圆角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8436" y="1137334"/>
                  <a:ext cx="7079556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:a14="http://schemas.microsoft.com/office/drawing/2010/main" xmlns="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409450" y="579884"/>
            <a:ext cx="1058982" cy="10444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40D9E-1FAA-F76F-2E08-8BD36C7A0ECA}"/>
              </a:ext>
            </a:extLst>
          </p:cNvPr>
          <p:cNvGrpSpPr/>
          <p:nvPr/>
        </p:nvGrpSpPr>
        <p:grpSpPr>
          <a:xfrm>
            <a:off x="1136848" y="2709573"/>
            <a:ext cx="9435567" cy="3134848"/>
            <a:chOff x="1333410" y="3734991"/>
            <a:chExt cx="2356485" cy="547993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E67002-5FC6-0F0D-6A33-82EACD73C14A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99579" y="-2300"/>
                    <a:pt x="1890326" y="-109852"/>
                    <a:pt x="2356485" y="0"/>
                  </a:cubicBezTo>
                  <a:cubicBezTo>
                    <a:pt x="2437186" y="144195"/>
                    <a:pt x="2396161" y="386366"/>
                    <a:pt x="2356485" y="478155"/>
                  </a:cubicBezTo>
                  <a:cubicBezTo>
                    <a:pt x="1426256" y="490031"/>
                    <a:pt x="1020794" y="475429"/>
                    <a:pt x="0" y="478155"/>
                  </a:cubicBezTo>
                  <a:cubicBezTo>
                    <a:pt x="-60683" y="347541"/>
                    <a:pt x="-7514" y="124440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1130508" y="-76808"/>
                    <a:pt x="1645371" y="-9020"/>
                    <a:pt x="2356485" y="0"/>
                  </a:cubicBezTo>
                  <a:cubicBezTo>
                    <a:pt x="2399195" y="57218"/>
                    <a:pt x="2294183" y="350168"/>
                    <a:pt x="2356485" y="478155"/>
                  </a:cubicBezTo>
                  <a:cubicBezTo>
                    <a:pt x="1735653" y="454588"/>
                    <a:pt x="823247" y="617746"/>
                    <a:pt x="0" y="478155"/>
                  </a:cubicBezTo>
                  <a:cubicBezTo>
                    <a:pt x="6529" y="311074"/>
                    <a:pt x="34698" y="48899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953594" y="28671"/>
                    <a:pt x="1846533" y="-125565"/>
                    <a:pt x="2356485" y="0"/>
                  </a:cubicBezTo>
                  <a:cubicBezTo>
                    <a:pt x="2418457" y="140408"/>
                    <a:pt x="2306953" y="340679"/>
                    <a:pt x="2356485" y="478155"/>
                  </a:cubicBezTo>
                  <a:cubicBezTo>
                    <a:pt x="1479837" y="503835"/>
                    <a:pt x="702006" y="461135"/>
                    <a:pt x="0" y="478155"/>
                  </a:cubicBezTo>
                  <a:cubicBezTo>
                    <a:pt x="-5530" y="350892"/>
                    <a:pt x="13773" y="120240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1025163" y="-37764"/>
                    <a:pt x="1821059" y="-81295"/>
                    <a:pt x="2356485" y="0"/>
                  </a:cubicBezTo>
                  <a:cubicBezTo>
                    <a:pt x="2448863" y="141202"/>
                    <a:pt x="2380979" y="362998"/>
                    <a:pt x="2356485" y="478155"/>
                  </a:cubicBezTo>
                  <a:cubicBezTo>
                    <a:pt x="1482536" y="412259"/>
                    <a:pt x="898767" y="492156"/>
                    <a:pt x="0" y="478155"/>
                  </a:cubicBezTo>
                  <a:cubicBezTo>
                    <a:pt x="-48424" y="365833"/>
                    <a:pt x="-16878" y="113020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custGeom>
                      <a:avLst/>
                      <a:gdLst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3924758" fill="none" extrusionOk="0">
                          <a:moveTo>
                            <a:pt x="0" y="0"/>
                          </a:moveTo>
                          <a:cubicBezTo>
                            <a:pt x="2702836" y="80042"/>
                            <a:pt x="4822019" y="-860723"/>
                            <a:pt x="6077904" y="0"/>
                          </a:cubicBezTo>
                          <a:cubicBezTo>
                            <a:pt x="6270656" y="1192149"/>
                            <a:pt x="6152789" y="3063919"/>
                            <a:pt x="6077904" y="3924758"/>
                          </a:cubicBezTo>
                          <a:cubicBezTo>
                            <a:pt x="3711282" y="4063566"/>
                            <a:pt x="2419865" y="4027036"/>
                            <a:pt x="0" y="3924758"/>
                          </a:cubicBezTo>
                          <a:cubicBezTo>
                            <a:pt x="-153890" y="2861425"/>
                            <a:pt x="-6893" y="969758"/>
                            <a:pt x="0" y="0"/>
                          </a:cubicBezTo>
                          <a:close/>
                        </a:path>
                        <a:path w="6077904" h="3924758" stroke="0" extrusionOk="0">
                          <a:moveTo>
                            <a:pt x="0" y="0"/>
                          </a:moveTo>
                          <a:cubicBezTo>
                            <a:pt x="2769052" y="-416181"/>
                            <a:pt x="4217047" y="-390465"/>
                            <a:pt x="6077904" y="0"/>
                          </a:cubicBezTo>
                          <a:cubicBezTo>
                            <a:pt x="6144149" y="634252"/>
                            <a:pt x="5938416" y="2883745"/>
                            <a:pt x="6077904" y="3924758"/>
                          </a:cubicBezTo>
                          <a:cubicBezTo>
                            <a:pt x="4310779" y="4397219"/>
                            <a:pt x="1956477" y="5127639"/>
                            <a:pt x="0" y="3924758"/>
                          </a:cubicBezTo>
                          <a:cubicBezTo>
                            <a:pt x="10269" y="2580642"/>
                            <a:pt x="88221" y="409469"/>
                            <a:pt x="0" y="0"/>
                          </a:cubicBezTo>
                          <a:close/>
                        </a:path>
                        <a:path w="6077904" h="3924758" fill="none" stroke="0" extrusionOk="0">
                          <a:moveTo>
                            <a:pt x="0" y="0"/>
                          </a:moveTo>
                          <a:cubicBezTo>
                            <a:pt x="2587750" y="-76796"/>
                            <a:pt x="4448749" y="-739696"/>
                            <a:pt x="6077904" y="0"/>
                          </a:cubicBezTo>
                          <a:cubicBezTo>
                            <a:pt x="6165956" y="1209092"/>
                            <a:pt x="5976697" y="2782341"/>
                            <a:pt x="6077904" y="3924758"/>
                          </a:cubicBezTo>
                          <a:cubicBezTo>
                            <a:pt x="3961532" y="4080465"/>
                            <a:pt x="1964748" y="4080008"/>
                            <a:pt x="0" y="3924758"/>
                          </a:cubicBezTo>
                          <a:cubicBezTo>
                            <a:pt x="-13391" y="3024685"/>
                            <a:pt x="18610" y="849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/>
                <p:nvPr/>
              </p:nvSpPr>
              <p:spPr>
                <a:xfrm>
                  <a:off x="1333410" y="3734991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99579" y="-2300"/>
                        <a:pt x="1890326" y="-109852"/>
                        <a:pt x="2356485" y="0"/>
                      </a:cubicBezTo>
                      <a:cubicBezTo>
                        <a:pt x="2437186" y="144195"/>
                        <a:pt x="2396161" y="386366"/>
                        <a:pt x="2356485" y="478155"/>
                      </a:cubicBezTo>
                      <a:cubicBezTo>
                        <a:pt x="1426256" y="490031"/>
                        <a:pt x="1020794" y="475429"/>
                        <a:pt x="0" y="478155"/>
                      </a:cubicBezTo>
                      <a:cubicBezTo>
                        <a:pt x="-60683" y="347541"/>
                        <a:pt x="-7514" y="124440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1130508" y="-76808"/>
                        <a:pt x="1645371" y="-9020"/>
                        <a:pt x="2356485" y="0"/>
                      </a:cubicBezTo>
                      <a:cubicBezTo>
                        <a:pt x="2399195" y="57218"/>
                        <a:pt x="2294183" y="350168"/>
                        <a:pt x="2356485" y="478155"/>
                      </a:cubicBezTo>
                      <a:cubicBezTo>
                        <a:pt x="1735653" y="454588"/>
                        <a:pt x="823247" y="617746"/>
                        <a:pt x="0" y="478155"/>
                      </a:cubicBezTo>
                      <a:cubicBezTo>
                        <a:pt x="6529" y="311074"/>
                        <a:pt x="34698" y="48899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953594" y="28671"/>
                        <a:pt x="1846533" y="-125565"/>
                        <a:pt x="2356485" y="0"/>
                      </a:cubicBezTo>
                      <a:cubicBezTo>
                        <a:pt x="2418457" y="140408"/>
                        <a:pt x="2306953" y="340679"/>
                        <a:pt x="2356485" y="478155"/>
                      </a:cubicBezTo>
                      <a:cubicBezTo>
                        <a:pt x="1479837" y="503835"/>
                        <a:pt x="702006" y="461135"/>
                        <a:pt x="0" y="478155"/>
                      </a:cubicBezTo>
                      <a:cubicBezTo>
                        <a:pt x="-5530" y="350892"/>
                        <a:pt x="13773" y="120240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1025163" y="-37764"/>
                        <a:pt x="1821059" y="-81295"/>
                        <a:pt x="2356485" y="0"/>
                      </a:cubicBezTo>
                      <a:cubicBezTo>
                        <a:pt x="2448863" y="141202"/>
                        <a:pt x="2380979" y="362998"/>
                        <a:pt x="2356485" y="478155"/>
                      </a:cubicBezTo>
                      <a:cubicBezTo>
                        <a:pt x="1482536" y="412259"/>
                        <a:pt x="898767" y="492156"/>
                        <a:pt x="0" y="478155"/>
                      </a:cubicBezTo>
                      <a:cubicBezTo>
                        <a:pt x="-48424" y="365833"/>
                        <a:pt x="-16878" y="11302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="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</a:t>
                  </a:r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</a:t>
                  </a:r>
                  <a:r>
                    <a:rPr lang="en-US" sz="3600" b="1" dirty="0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72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410" y="3734991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99579" y="-2300"/>
                        <a:pt x="1890326" y="-109852"/>
                        <a:pt x="2356485" y="0"/>
                      </a:cubicBezTo>
                      <a:cubicBezTo>
                        <a:pt x="2437186" y="144195"/>
                        <a:pt x="2396161" y="386366"/>
                        <a:pt x="2356485" y="478155"/>
                      </a:cubicBezTo>
                      <a:cubicBezTo>
                        <a:pt x="1426256" y="490031"/>
                        <a:pt x="1020794" y="475429"/>
                        <a:pt x="0" y="478155"/>
                      </a:cubicBezTo>
                      <a:cubicBezTo>
                        <a:pt x="-60683" y="347541"/>
                        <a:pt x="-7514" y="124440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1130508" y="-76808"/>
                        <a:pt x="1645371" y="-9020"/>
                        <a:pt x="2356485" y="0"/>
                      </a:cubicBezTo>
                      <a:cubicBezTo>
                        <a:pt x="2399195" y="57218"/>
                        <a:pt x="2294183" y="350168"/>
                        <a:pt x="2356485" y="478155"/>
                      </a:cubicBezTo>
                      <a:cubicBezTo>
                        <a:pt x="1735653" y="454588"/>
                        <a:pt x="823247" y="617746"/>
                        <a:pt x="0" y="478155"/>
                      </a:cubicBezTo>
                      <a:cubicBezTo>
                        <a:pt x="6529" y="311074"/>
                        <a:pt x="34698" y="48899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953594" y="28671"/>
                        <a:pt x="1846533" y="-125565"/>
                        <a:pt x="2356485" y="0"/>
                      </a:cubicBezTo>
                      <a:cubicBezTo>
                        <a:pt x="2418457" y="140408"/>
                        <a:pt x="2306953" y="340679"/>
                        <a:pt x="2356485" y="478155"/>
                      </a:cubicBezTo>
                      <a:cubicBezTo>
                        <a:pt x="1479837" y="503835"/>
                        <a:pt x="702006" y="461135"/>
                        <a:pt x="0" y="478155"/>
                      </a:cubicBezTo>
                      <a:cubicBezTo>
                        <a:pt x="-5530" y="350892"/>
                        <a:pt x="13773" y="120240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1025163" y="-37764"/>
                        <a:pt x="1821059" y="-81295"/>
                        <a:pt x="2356485" y="0"/>
                      </a:cubicBezTo>
                      <a:cubicBezTo>
                        <a:pt x="2448863" y="141202"/>
                        <a:pt x="2380979" y="362998"/>
                        <a:pt x="2356485" y="478155"/>
                      </a:cubicBezTo>
                      <a:cubicBezTo>
                        <a:pt x="1482536" y="412259"/>
                        <a:pt x="898767" y="492156"/>
                        <a:pt x="0" y="478155"/>
                      </a:cubicBezTo>
                      <a:cubicBezTo>
                        <a:pt x="-48424" y="365833"/>
                        <a:pt x="-16878" y="113020"/>
                        <a:pt x="0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:a14="http://schemas.microsoft.com/office/drawing/2010/main" xmlns="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: Rounded Corners 23">
            <a:extLst>
              <a:ext uri="{FF2B5EF4-FFF2-40B4-BE49-F238E27FC236}">
                <a16:creationId xmlns:a16="http://schemas.microsoft.com/office/drawing/2014/main" id="{42C62275-1F82-0F82-5283-F5734E214B21}"/>
              </a:ext>
            </a:extLst>
          </p:cNvPr>
          <p:cNvSpPr/>
          <p:nvPr/>
        </p:nvSpPr>
        <p:spPr>
          <a:xfrm>
            <a:off x="5854631" y="3587257"/>
            <a:ext cx="495300" cy="5524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072" y="935491"/>
            <a:ext cx="5475981" cy="56018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053" y="310941"/>
            <a:ext cx="1051166" cy="1040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E19C99-B578-198F-DCC6-272043FB5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146" y="473155"/>
            <a:ext cx="3676207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D8DA83-CF4D-0C5F-622A-7B8EF2F7E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20" y="1566576"/>
            <a:ext cx="7797460" cy="2200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D46035-B857-2C83-3E04-0E62ABCF1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512" y="3590111"/>
            <a:ext cx="3029975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680" y="1299604"/>
            <a:ext cx="5303980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308665" cy="634601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41496" y="18029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298721" y="606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&gt;, &lt;, =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FD5CC5-C4B7-8369-754B-7C013D2366FA}"/>
              </a:ext>
            </a:extLst>
          </p:cNvPr>
          <p:cNvGrpSpPr/>
          <p:nvPr/>
        </p:nvGrpSpPr>
        <p:grpSpPr>
          <a:xfrm>
            <a:off x="-164807" y="769452"/>
            <a:ext cx="12482607" cy="4836039"/>
            <a:chOff x="-221957" y="697408"/>
            <a:chExt cx="12482607" cy="48360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23216C-8CE1-0585-1845-D0A5E783D915}"/>
                    </a:ext>
                  </a:extLst>
                </p:cNvPr>
                <p:cNvSpPr txBox="1"/>
                <p:nvPr/>
              </p:nvSpPr>
              <p:spPr>
                <a:xfrm>
                  <a:off x="-221957" y="699230"/>
                  <a:ext cx="9947383" cy="2048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8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8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8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r>
                    <a:rPr lang="en-US" sz="88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;</a:t>
                  </a:r>
                  <a:endParaRPr lang="en-US" sz="88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23216C-8CE1-0585-1845-D0A5E783D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21957" y="699230"/>
                  <a:ext cx="9947383" cy="2048831"/>
                </a:xfrm>
                <a:prstGeom prst="rect">
                  <a:avLst/>
                </a:prstGeom>
                <a:blipFill>
                  <a:blip r:embed="rId2"/>
                  <a:stretch>
                    <a:fillRect l="-5882" t="-298" b="-145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428795-9D04-68C6-1DE5-9DA2CF9E75F6}"/>
                    </a:ext>
                  </a:extLst>
                </p:cNvPr>
                <p:cNvSpPr txBox="1"/>
                <p:nvPr/>
              </p:nvSpPr>
              <p:spPr>
                <a:xfrm>
                  <a:off x="6814873" y="697408"/>
                  <a:ext cx="5445777" cy="2048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8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8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r>
                    <a:rPr lang="en-US" sz="8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8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88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428795-9D04-68C6-1DE5-9DA2CF9E75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4873" y="697408"/>
                  <a:ext cx="5445777" cy="20488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C79EC1-CFB5-44CC-3D83-14215A404F6C}"/>
                    </a:ext>
                  </a:extLst>
                </p:cNvPr>
                <p:cNvSpPr txBox="1"/>
                <p:nvPr/>
              </p:nvSpPr>
              <p:spPr>
                <a:xfrm>
                  <a:off x="3704348" y="3484937"/>
                  <a:ext cx="3785668" cy="2048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8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8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a14:m>
                  <a:r>
                    <a:rPr lang="en-US" sz="8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sz="8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sz="88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C79EC1-CFB5-44CC-3D83-14215A404F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4348" y="3484937"/>
                  <a:ext cx="3785668" cy="20485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F9C24A4-079A-3D76-2445-ADF437038827}"/>
                </a:ext>
              </a:extLst>
            </p:cNvPr>
            <p:cNvSpPr/>
            <p:nvPr/>
          </p:nvSpPr>
          <p:spPr>
            <a:xfrm>
              <a:off x="2666474" y="1224747"/>
              <a:ext cx="495300" cy="53236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CDF2422-3B52-0848-C99E-4E2EDF142005}"/>
                </a:ext>
              </a:extLst>
            </p:cNvPr>
            <p:cNvSpPr/>
            <p:nvPr/>
          </p:nvSpPr>
          <p:spPr>
            <a:xfrm>
              <a:off x="8448675" y="1490927"/>
              <a:ext cx="638175" cy="6477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D56C629-9641-72DF-146F-5B438436C013}"/>
                </a:ext>
              </a:extLst>
            </p:cNvPr>
            <p:cNvSpPr/>
            <p:nvPr/>
          </p:nvSpPr>
          <p:spPr>
            <a:xfrm>
              <a:off x="5125694" y="4266819"/>
              <a:ext cx="942975" cy="681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09668B6-DCC8-49AE-480E-BDD7CFBCC711}"/>
              </a:ext>
            </a:extLst>
          </p:cNvPr>
          <p:cNvSpPr/>
          <p:nvPr/>
        </p:nvSpPr>
        <p:spPr>
          <a:xfrm>
            <a:off x="2688039" y="1296791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9DB5B2C-288F-7578-8365-5FA11F5AB9BA}"/>
              </a:ext>
            </a:extLst>
          </p:cNvPr>
          <p:cNvSpPr/>
          <p:nvPr/>
        </p:nvSpPr>
        <p:spPr>
          <a:xfrm>
            <a:off x="8577262" y="1573015"/>
            <a:ext cx="566738" cy="6376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07B934F-B2FE-7124-A178-3DDBAA0D6D5C}"/>
              </a:ext>
            </a:extLst>
          </p:cNvPr>
          <p:cNvSpPr/>
          <p:nvPr/>
        </p:nvSpPr>
        <p:spPr>
          <a:xfrm flipV="1">
            <a:off x="5269954" y="4219805"/>
            <a:ext cx="768753" cy="9195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4142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133</TotalTime>
  <Words>326</Words>
  <Application>Microsoft Office PowerPoint</Application>
  <PresentationFormat>Widescreen</PresentationFormat>
  <Paragraphs>71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MS Gothic</vt:lpstr>
      <vt:lpstr>Arial</vt:lpstr>
      <vt:lpstr>Calibri</vt:lpstr>
      <vt:lpstr>Calibri Light</vt:lpstr>
      <vt:lpstr>Cambria</vt:lpstr>
      <vt:lpstr>Cambria Math</vt:lpstr>
      <vt:lpstr>等线</vt:lpstr>
      <vt:lpstr>Times New Roman</vt:lpstr>
      <vt:lpstr>思源黑体 CN Medium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25</cp:revision>
  <dcterms:created xsi:type="dcterms:W3CDTF">2023-12-20T12:16:59Z</dcterms:created>
  <dcterms:modified xsi:type="dcterms:W3CDTF">2025-03-30T22:43:44Z</dcterms:modified>
  <cp:category>9Slide.vn</cp:category>
</cp:coreProperties>
</file>