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7" r:id="rId2"/>
    <p:sldId id="258" r:id="rId3"/>
    <p:sldId id="316" r:id="rId4"/>
    <p:sldId id="318" r:id="rId5"/>
    <p:sldId id="317" r:id="rId6"/>
    <p:sldId id="261" r:id="rId7"/>
    <p:sldId id="302" r:id="rId8"/>
    <p:sldId id="303" r:id="rId9"/>
    <p:sldId id="304" r:id="rId10"/>
    <p:sldId id="263" r:id="rId11"/>
    <p:sldId id="264" r:id="rId12"/>
    <p:sldId id="319" r:id="rId13"/>
    <p:sldId id="320" r:id="rId14"/>
    <p:sldId id="321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778" autoAdjust="0"/>
  </p:normalViewPr>
  <p:slideViewPr>
    <p:cSldViewPr snapToGrid="0">
      <p:cViewPr varScale="1">
        <p:scale>
          <a:sx n="49" d="100"/>
          <a:sy n="49" d="100"/>
        </p:scale>
        <p:origin x="15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D64E8-2888-23F0-8AAC-67441954F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ED5F5-1964-F250-4FDC-44F500524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BF7A2-3F6C-F8DA-CD9D-C4C63FFB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1A778-3AEE-BD59-A641-3ACE6DE57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BFE3-ED61-1354-78F8-8C04BB69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9A03E-AFFD-57F4-6C9E-40EF852F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83CC5-9CF5-D556-B0AD-E5722D1B3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8E93C-0F33-06C6-F759-FD5B5A48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E8789-E451-E661-B7B5-ACFE3033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C6672-8BBD-69EF-0DD1-D373EDFD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6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FFA2CB-FEDE-FCC7-E114-0B9F1441D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4165AA-EBA3-98F7-32D5-8B5F3CF9E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44BD9-4838-AC8E-6897-1C045B234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F5923-EDE4-B495-FDB7-1E4323D8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43592-A33A-43A6-A29A-6C1724D5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27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97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C242-F599-D207-6317-A24CB467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ED343-249E-DD3B-E0E3-BA2A22C9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51FE9-60F1-C8C2-E6A8-9ADF1543B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7130A-38C6-8C71-8EC1-B9728492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1CFCE-E5EE-5C68-53BB-24113AB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2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FB90-9AC2-2166-0C0F-ABFAE2F05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FB905-51BF-22E1-773D-EBCD05CC2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8FD44-504D-252E-33F2-0FE229FB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42901-8B76-07C2-2BD5-22D4FC00E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C1E05-02E8-03DF-5752-3F6DD9A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4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6E51-5EB5-0E8D-EF20-DB151724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110D3-3C5E-9D2B-A3CC-11457377E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0A2D0-D6BB-1539-A3D1-00CD1DE08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EE256-48F0-FB62-9251-638989F6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84E8B-F815-C6D0-7E9B-3B21FD7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9659E-F22F-FF58-5754-20BD632D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1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17872-2650-AEB9-08E4-EE8ABCFBB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467A2-AA26-18C3-28C5-636F4E486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97CB1-1E68-7D5B-5D31-E77B5E32A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73B2B5-F3F3-ABEB-B625-D88A770A3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B58F6-545F-E571-CF36-899CF785F5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0750CC-E6D4-9938-25A2-644E0C828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56442-B0CE-1492-D492-1E97F392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8711BE-C4EF-CDD4-CE44-1A9DC567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1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C0A5-CFD7-1ED2-4B14-27645B0A9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B83883-BB16-7E90-829C-534C61AE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0D6D9-86EA-A5E8-CE2D-448B5E21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B4096-5A4C-0B68-E55D-C62FCB67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1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978DE9-B8AA-AD3D-1CFD-E350FFA3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A27DC-7E8F-1576-D00F-8945BC286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17BF3-453D-5AF3-1BFB-7B492618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93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C699-F1C6-47C9-7F5A-65012CBBB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8E746-C5EE-5EE6-9607-11BBD02EC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6831-3AA0-8C4A-2838-31F896E22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AD36A-431B-6DDD-B6E3-33E83289A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E6E38-245B-9330-B9F5-08E311C2F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10CE6-60CF-DA22-5356-53E762F1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4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FB378-AF28-05ED-8177-409E1C8A0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9935C-C612-20E6-9299-C1596CB8B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FF390-ED0F-2704-3616-09807024A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30723-EB0A-EAD0-A1AB-693E32C83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F95A5-8C21-B77A-37FD-ECEFF4A0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8461E-32FF-BE20-3822-EE4A4FF0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5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E3A693F-8975-B91B-00A6-A19681F1B1F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EA356-BCC4-8841-6A09-56381EF9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EF1D5-BC8D-D77E-2301-3AD86ED90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F7E98-4593-3C9E-8C16-E113AB0BD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D9095-60E0-C647-CFE7-51F88D5C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44C74-216F-33CB-C0CF-D35091E08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0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gif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gif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openxmlformats.org/officeDocument/2006/relationships/image" Target="../media/image27.png"/><Relationship Id="rId7" Type="http://schemas.microsoft.com/office/2007/relationships/hdphoto" Target="../media/hdphoto2.wdp"/><Relationship Id="rId12" Type="http://schemas.openxmlformats.org/officeDocument/2006/relationships/image" Target="../media/image15.gif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23" Type="http://schemas.openxmlformats.org/officeDocument/2006/relationships/image" Target="../media/image20.png"/><Relationship Id="rId10" Type="http://schemas.openxmlformats.org/officeDocument/2006/relationships/image" Target="../media/image22.gif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6.png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18" Type="http://schemas.openxmlformats.org/officeDocument/2006/relationships/image" Target="../media/image28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2.png"/><Relationship Id="rId12" Type="http://schemas.openxmlformats.org/officeDocument/2006/relationships/image" Target="../media/image14.gif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11" Type="http://schemas.openxmlformats.org/officeDocument/2006/relationships/image" Target="../media/image15.gif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3.wdp"/><Relationship Id="rId23" Type="http://schemas.openxmlformats.org/officeDocument/2006/relationships/image" Target="../media/image24.png"/><Relationship Id="rId10" Type="http://schemas.openxmlformats.org/officeDocument/2006/relationships/image" Target="../media/image13.gif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22.gif"/><Relationship Id="rId14" Type="http://schemas.openxmlformats.org/officeDocument/2006/relationships/image" Target="../media/image23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453148" y="0"/>
            <a:ext cx="758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……..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………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17C48-724B-40E5-DC9F-1837F937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054709"/>
            <a:ext cx="12192000" cy="1796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18DA9-D97C-37D4-E331-00D20CE2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26" y="4356595"/>
            <a:ext cx="9224047" cy="3231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72E81A-2D9C-E0D4-BB5A-69BB7B7EF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58" y="1776540"/>
            <a:ext cx="29263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EB281-6116-5DC2-25A9-032A0ECD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3" y="1457857"/>
            <a:ext cx="8468078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351F618-0EF5-9F5E-B473-363376D6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19" y="1509933"/>
            <a:ext cx="4800600" cy="164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F0AD5-CD9C-7224-1E57-63AC9634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178" y="1193836"/>
            <a:ext cx="4205398" cy="1646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D7C50-D04C-888A-CA14-1612B9F8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16" y="3724385"/>
            <a:ext cx="10602436" cy="1772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/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blipFill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/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blipFill>
                <a:blip r:embed="rId7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/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blipFill>
                <a:blip r:embed="rId8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155267" cy="1015663"/>
            <a:chOff x="382137" y="348563"/>
            <a:chExt cx="9155267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7" y="417178"/>
              <a:ext cx="8097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/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solidFill>
                <a:srgbClr val="FBD1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0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blipFill>
                <a:blip r:embed="rId3"/>
                <a:stretch>
                  <a:fillRect b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blipFill>
                <a:blip r:embed="rId5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blipFill>
                <a:blip r:embed="rId6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8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blipFill>
                <a:blip r:embed="rId3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917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blipFill>
                <a:blip r:embed="rId5"/>
                <a:stretch>
                  <a:fillRect l="-7917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blipFill>
                <a:blip r:embed="rId6"/>
                <a:stretch>
                  <a:fillRect l="-4496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blipFill>
                <a:blip r:embed="rId7"/>
                <a:stretch>
                  <a:fillRect l="-4600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blipFill>
                <a:blip r:embed="rId8"/>
                <a:stretch>
                  <a:fillRect l="-46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26955" y="82749"/>
            <a:ext cx="11324310" cy="2267422"/>
            <a:chOff x="382137" y="348563"/>
            <a:chExt cx="11324310" cy="2267422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nhóm công nhân cùng sửa một đoạn đường. Nhóm thứ nhất sửa được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đường. Nhóm thứ hai sửa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đoạn đường. Hỏi hai nhóm đã sửa được tất cả bao nhiêu phần đoạn đường?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blipFill>
                  <a:blip r:embed="rId3"/>
                  <a:stretch>
                    <a:fillRect l="-1188" t="-3047" r="-1247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18E5F-A09C-534F-E675-8833CD15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725" y="1892596"/>
            <a:ext cx="5651563" cy="2200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/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nhất: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hai: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2 nhóm: 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 đường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blipFill>
                <a:blip r:embed="rId5"/>
                <a:stretch>
                  <a:fillRect l="-2018" t="-274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/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phần đoạn đường cả hai nhóm sửa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(đoạn đường)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blipFill>
                <a:blip r:embed="rId6"/>
                <a:stretch>
                  <a:fillRect t="-2552" r="-1934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3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77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364144" y="803199"/>
            <a:ext cx="73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779639" y="3627671"/>
            <a:ext cx="9379974" cy="12786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ta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3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89" grpId="0" animBg="1"/>
      <p:bldP spid="120" grpId="0" animBg="1"/>
      <p:bldP spid="1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nay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blipFill>
                <a:blip r:embed="rId16"/>
                <a:stretch>
                  <a:fillRect l="-1590" r="-23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3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2F366DAF-CF04-E6DB-31E5-A6222C5F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>
            <a:extLst>
              <a:ext uri="{FF2B5EF4-FFF2-40B4-BE49-F238E27FC236}">
                <a16:creationId xmlns:a16="http://schemas.microsoft.com/office/drawing/2014/main" id="{470214A0-7CB0-87B7-5856-42758BCBE10B}"/>
              </a:ext>
            </a:extLst>
          </p:cNvPr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9" name="Rounded Rectangle 91">
              <a:extLst>
                <a:ext uri="{FF2B5EF4-FFF2-40B4-BE49-F238E27FC236}">
                  <a16:creationId xmlns:a16="http://schemas.microsoft.com/office/drawing/2014/main" id="{1A9B1532-3AFD-10F6-7258-B3062D7B070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92">
              <a:extLst>
                <a:ext uri="{FF2B5EF4-FFF2-40B4-BE49-F238E27FC236}">
                  <a16:creationId xmlns:a16="http://schemas.microsoft.com/office/drawing/2014/main" id="{FF096256-8D03-A4F8-01A0-69813B37DA7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1" name="Picture 3" descr="C:\Users\ADMIN\Desktop\Picture2.png">
            <a:extLst>
              <a:ext uri="{FF2B5EF4-FFF2-40B4-BE49-F238E27FC236}">
                <a16:creationId xmlns:a16="http://schemas.microsoft.com/office/drawing/2014/main" id="{0622AFAE-73EA-2841-FF8D-9250129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6B08810-89CB-E802-F06D-287BD4150CF5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83" name="Oval 32">
              <a:extLst>
                <a:ext uri="{FF2B5EF4-FFF2-40B4-BE49-F238E27FC236}">
                  <a16:creationId xmlns:a16="http://schemas.microsoft.com/office/drawing/2014/main" id="{EA76504A-F555-B20B-2B50-05498B407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33">
              <a:extLst>
                <a:ext uri="{FF2B5EF4-FFF2-40B4-BE49-F238E27FC236}">
                  <a16:creationId xmlns:a16="http://schemas.microsoft.com/office/drawing/2014/main" id="{8FF76CEC-065A-0732-2CC4-7CF66B90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F8146E62-3896-F455-92CF-ED82F108B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C11BFE61-3818-0B1E-9228-30015AD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155E0446-6138-BC08-B11F-46D16700E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B222F67-88D5-F5B4-587B-AB24BAF457CF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89" name="Oval 32">
              <a:extLst>
                <a:ext uri="{FF2B5EF4-FFF2-40B4-BE49-F238E27FC236}">
                  <a16:creationId xmlns:a16="http://schemas.microsoft.com/office/drawing/2014/main" id="{1564EAEB-DA45-CD64-B842-91A0734E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33">
              <a:extLst>
                <a:ext uri="{FF2B5EF4-FFF2-40B4-BE49-F238E27FC236}">
                  <a16:creationId xmlns:a16="http://schemas.microsoft.com/office/drawing/2014/main" id="{34C051A5-085C-5990-B926-5183754A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60F1EFB7-BAB2-1068-B6DA-E2E3A45C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7BB5E216-80F9-3DF6-336A-C73411220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36">
              <a:extLst>
                <a:ext uri="{FF2B5EF4-FFF2-40B4-BE49-F238E27FC236}">
                  <a16:creationId xmlns:a16="http://schemas.microsoft.com/office/drawing/2014/main" id="{806EA586-2228-1D72-E218-A43665A3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B827F91-2FC9-6728-D5A5-0A1AD27C875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95" name="Oval 32">
              <a:extLst>
                <a:ext uri="{FF2B5EF4-FFF2-40B4-BE49-F238E27FC236}">
                  <a16:creationId xmlns:a16="http://schemas.microsoft.com/office/drawing/2014/main" id="{451349B0-51C9-9196-7F4E-38624C2C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33">
              <a:extLst>
                <a:ext uri="{FF2B5EF4-FFF2-40B4-BE49-F238E27FC236}">
                  <a16:creationId xmlns:a16="http://schemas.microsoft.com/office/drawing/2014/main" id="{D15A492F-CF03-3CF6-6F9D-73D028F05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5997F79-8C2F-CD89-6A0D-AEC0504E5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217CFC74-5683-32FE-91DD-FCAFFA63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36">
              <a:extLst>
                <a:ext uri="{FF2B5EF4-FFF2-40B4-BE49-F238E27FC236}">
                  <a16:creationId xmlns:a16="http://schemas.microsoft.com/office/drawing/2014/main" id="{95102ACD-69E1-2DE5-E3F0-3C3EF696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138A2C7-5DFC-0584-AF0B-0403EBEFFD6D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01" name="Oval 32">
              <a:extLst>
                <a:ext uri="{FF2B5EF4-FFF2-40B4-BE49-F238E27FC236}">
                  <a16:creationId xmlns:a16="http://schemas.microsoft.com/office/drawing/2014/main" id="{3ED8F684-F375-AA9B-A168-3597322D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33">
              <a:extLst>
                <a:ext uri="{FF2B5EF4-FFF2-40B4-BE49-F238E27FC236}">
                  <a16:creationId xmlns:a16="http://schemas.microsoft.com/office/drawing/2014/main" id="{6A693677-E37B-B74A-D8BD-A157CEBF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868F3B9-658E-9B82-ED6F-E07BFE1E6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9F7FE6F-85C2-B755-543B-BF1BF29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36">
              <a:extLst>
                <a:ext uri="{FF2B5EF4-FFF2-40B4-BE49-F238E27FC236}">
                  <a16:creationId xmlns:a16="http://schemas.microsoft.com/office/drawing/2014/main" id="{631BD49D-A523-6108-29ED-4AA315D81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Oval 107">
            <a:extLst>
              <a:ext uri="{FF2B5EF4-FFF2-40B4-BE49-F238E27FC236}">
                <a16:creationId xmlns:a16="http://schemas.microsoft.com/office/drawing/2014/main" id="{406E5EA9-D0BE-E325-4F12-9AA76D9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5303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303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530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5303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36F11-B9B9-6FCD-C715-46BABDB5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5" y="0"/>
            <a:ext cx="1049212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2382"/>
            <a:ext cx="12192000" cy="7570381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27590" y="-723014"/>
            <a:ext cx="11961629" cy="7473886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041BB-E13D-BA06-E9B6-B4F238D90026}"/>
              </a:ext>
            </a:extLst>
          </p:cNvPr>
          <p:cNvSpPr txBox="1"/>
          <p:nvPr/>
        </p:nvSpPr>
        <p:spPr>
          <a:xfrm>
            <a:off x="2551813" y="0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HAI PHÂN SỐ KHÁC MẪU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8C60A-0A4F-9B96-BCA2-A03618E0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81" y="2535199"/>
            <a:ext cx="7990145" cy="3956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CF372-00EF-ECA5-602B-7E6ACB45A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3" y="-29908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/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. </a:t>
                </a:r>
                <a:r>
                  <a:rPr lang="vi-VN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ă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𝐧𝐠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𝐠𝐢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5D86AE3-2F62-6B92-C726-FDE36F4E0BD6}"/>
              </a:ext>
            </a:extLst>
          </p:cNvPr>
          <p:cNvSpPr/>
          <p:nvPr/>
        </p:nvSpPr>
        <p:spPr>
          <a:xfrm>
            <a:off x="7293935" y="882503"/>
            <a:ext cx="4167963" cy="1775638"/>
          </a:xfrm>
          <a:prstGeom prst="wedgeRoundRectCallout">
            <a:avLst>
              <a:gd name="adj1" fmla="val -9749"/>
              <a:gd name="adj2" fmla="val 7900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454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435936"/>
            <a:ext cx="12748590" cy="7293935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16958" y="-413869"/>
            <a:ext cx="12075042" cy="7144277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/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blipFill>
                <a:blip r:embed="rId3"/>
                <a:stretch>
                  <a:fillRect b="-134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/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/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blipFill>
                <a:blip r:embed="rId5"/>
                <a:stretch>
                  <a:fillRect l="-265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6C5993-1439-0470-2466-0F727DF54E2B}"/>
              </a:ext>
            </a:extLst>
          </p:cNvPr>
          <p:cNvSpPr/>
          <p:nvPr/>
        </p:nvSpPr>
        <p:spPr>
          <a:xfrm>
            <a:off x="633285" y="4623865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5939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361507" y="361507"/>
            <a:ext cx="11935614" cy="6389365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/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blipFill>
                <a:blip r:embed="rId3"/>
                <a:stretch>
                  <a:fillRect b="-7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/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653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/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blipFill>
                <a:blip r:embed="rId5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551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447</Words>
  <Application>Microsoft Office PowerPoint</Application>
  <PresentationFormat>Widescreen</PresentationFormat>
  <Paragraphs>47</Paragraphs>
  <Slides>15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MS Gothic</vt:lpstr>
      <vt:lpstr>Aptos</vt:lpstr>
      <vt:lpstr>Aptos Display</vt:lpstr>
      <vt:lpstr>Arial</vt:lpstr>
      <vt:lpstr>Calibri</vt:lpstr>
      <vt:lpstr>Cambria</vt:lpstr>
      <vt:lpstr>Cambria Math</vt:lpstr>
      <vt:lpstr>Coiny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37</cp:revision>
  <dcterms:created xsi:type="dcterms:W3CDTF">2023-12-25T07:23:52Z</dcterms:created>
  <dcterms:modified xsi:type="dcterms:W3CDTF">2024-02-20T13:11:55Z</dcterms:modified>
  <cp:category>9Slide.vn</cp:category>
</cp:coreProperties>
</file>