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7" r:id="rId2"/>
    <p:sldId id="258" r:id="rId3"/>
    <p:sldId id="328" r:id="rId4"/>
    <p:sldId id="329" r:id="rId5"/>
    <p:sldId id="330" r:id="rId6"/>
    <p:sldId id="332" r:id="rId7"/>
    <p:sldId id="333" r:id="rId8"/>
    <p:sldId id="334" r:id="rId9"/>
    <p:sldId id="308" r:id="rId10"/>
    <p:sldId id="337" r:id="rId11"/>
    <p:sldId id="338" r:id="rId12"/>
    <p:sldId id="339" r:id="rId13"/>
    <p:sldId id="340" r:id="rId14"/>
    <p:sldId id="341" r:id="rId15"/>
    <p:sldId id="273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008" autoAdjust="0"/>
  </p:normalViewPr>
  <p:slideViewPr>
    <p:cSldViewPr snapToGrid="0">
      <p:cViewPr varScale="1">
        <p:scale>
          <a:sx n="46" d="100"/>
          <a:sy n="46" d="100"/>
        </p:scale>
        <p:origin x="1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92B3BF-05CD-6B14-C7BC-B25CFB184D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2.png"/><Relationship Id="rId7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1.png"/><Relationship Id="rId16" Type="http://schemas.openxmlformats.org/officeDocument/2006/relationships/image" Target="../media/image8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33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21" Type="http://schemas.openxmlformats.org/officeDocument/2006/relationships/image" Target="../media/image35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0.png"/><Relationship Id="rId17" Type="http://schemas.microsoft.com/office/2007/relationships/hdphoto" Target="../media/hdphoto10.wdp"/><Relationship Id="rId25" Type="http://schemas.openxmlformats.org/officeDocument/2006/relationships/image" Target="../media/image37.png"/><Relationship Id="rId33" Type="http://schemas.microsoft.com/office/2007/relationships/hdphoto" Target="../media/hdphoto16.wdp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microsoft.com/office/2007/relationships/hdphoto" Target="../media/hdphoto11.wdp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0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6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31" Type="http://schemas.openxmlformats.org/officeDocument/2006/relationships/slide" Target="slide6.xml"/><Relationship Id="rId4" Type="http://schemas.openxmlformats.org/officeDocument/2006/relationships/image" Target="../media/image26.png"/><Relationship Id="rId9" Type="http://schemas.microsoft.com/office/2007/relationships/hdphoto" Target="../media/hdphoto6.wdp"/><Relationship Id="rId14" Type="http://schemas.openxmlformats.org/officeDocument/2006/relationships/image" Target="../media/image31.png"/><Relationship Id="rId22" Type="http://schemas.microsoft.com/office/2007/relationships/hdphoto" Target="../media/hdphoto12.wdp"/><Relationship Id="rId27" Type="http://schemas.openxmlformats.org/officeDocument/2006/relationships/image" Target="../media/image38.png"/><Relationship Id="rId30" Type="http://schemas.microsoft.com/office/2007/relationships/hdphoto" Target="../media/hdphoto15.wdp"/><Relationship Id="rId35" Type="http://schemas.openxmlformats.org/officeDocument/2006/relationships/image" Target="../media/image41.png"/><Relationship Id="rId8" Type="http://schemas.openxmlformats.org/officeDocument/2006/relationships/image" Target="../media/image28.png"/><Relationship Id="rId3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750957" fill="none" extrusionOk="0">
                <a:moveTo>
                  <a:pt x="0" y="475571"/>
                </a:moveTo>
                <a:cubicBezTo>
                  <a:pt x="4809" y="260967"/>
                  <a:pt x="286419" y="-54102"/>
                  <a:pt x="475571" y="0"/>
                </a:cubicBezTo>
                <a:cubicBezTo>
                  <a:pt x="3663891" y="143467"/>
                  <a:pt x="5099286" y="-216885"/>
                  <a:pt x="6793560" y="0"/>
                </a:cubicBezTo>
                <a:cubicBezTo>
                  <a:pt x="6962484" y="-15634"/>
                  <a:pt x="7316828" y="174078"/>
                  <a:pt x="7269131" y="475571"/>
                </a:cubicBezTo>
                <a:cubicBezTo>
                  <a:pt x="7252454" y="1291944"/>
                  <a:pt x="7432635" y="3410208"/>
                  <a:pt x="7269131" y="4275386"/>
                </a:cubicBezTo>
                <a:cubicBezTo>
                  <a:pt x="7209381" y="4601504"/>
                  <a:pt x="7107003" y="4749131"/>
                  <a:pt x="6793560" y="4750957"/>
                </a:cubicBezTo>
                <a:cubicBezTo>
                  <a:pt x="3795328" y="4649457"/>
                  <a:pt x="1498006" y="4708853"/>
                  <a:pt x="475571" y="4750957"/>
                </a:cubicBezTo>
                <a:cubicBezTo>
                  <a:pt x="207663" y="4717361"/>
                  <a:pt x="1601" y="4614091"/>
                  <a:pt x="0" y="4275386"/>
                </a:cubicBezTo>
                <a:cubicBezTo>
                  <a:pt x="-200775" y="2654111"/>
                  <a:pt x="130773" y="1616552"/>
                  <a:pt x="0" y="475571"/>
                </a:cubicBezTo>
                <a:close/>
              </a:path>
              <a:path w="7269131" h="4750957" stroke="0" extrusionOk="0">
                <a:moveTo>
                  <a:pt x="0" y="475571"/>
                </a:moveTo>
                <a:cubicBezTo>
                  <a:pt x="-33063" y="184228"/>
                  <a:pt x="236640" y="3084"/>
                  <a:pt x="475571" y="0"/>
                </a:cubicBezTo>
                <a:cubicBezTo>
                  <a:pt x="2060115" y="-326960"/>
                  <a:pt x="3817423" y="155750"/>
                  <a:pt x="6793560" y="0"/>
                </a:cubicBezTo>
                <a:cubicBezTo>
                  <a:pt x="7022300" y="-528"/>
                  <a:pt x="7272494" y="272058"/>
                  <a:pt x="7269131" y="475571"/>
                </a:cubicBezTo>
                <a:cubicBezTo>
                  <a:pt x="7361003" y="1149025"/>
                  <a:pt x="7478445" y="2671807"/>
                  <a:pt x="7269131" y="4275386"/>
                </a:cubicBezTo>
                <a:cubicBezTo>
                  <a:pt x="7267600" y="4568228"/>
                  <a:pt x="7021425" y="4727384"/>
                  <a:pt x="6793560" y="4750957"/>
                </a:cubicBezTo>
                <a:cubicBezTo>
                  <a:pt x="3870574" y="4692917"/>
                  <a:pt x="3192649" y="4735650"/>
                  <a:pt x="475571" y="4750957"/>
                </a:cubicBezTo>
                <a:cubicBezTo>
                  <a:pt x="217992" y="4683384"/>
                  <a:pt x="18851" y="4526160"/>
                  <a:pt x="0" y="4275386"/>
                </a:cubicBezTo>
                <a:cubicBezTo>
                  <a:pt x="-185337" y="2664435"/>
                  <a:pt x="-220282" y="1642774"/>
                  <a:pt x="0" y="475571"/>
                </a:cubicBezTo>
                <a:close/>
              </a:path>
              <a:path w="7269131" h="4750957" fill="none" stroke="0" extrusionOk="0">
                <a:moveTo>
                  <a:pt x="0" y="475571"/>
                </a:moveTo>
                <a:cubicBezTo>
                  <a:pt x="1051" y="221845"/>
                  <a:pt x="277185" y="-12732"/>
                  <a:pt x="475571" y="0"/>
                </a:cubicBezTo>
                <a:cubicBezTo>
                  <a:pt x="3396861" y="208893"/>
                  <a:pt x="5188610" y="-133837"/>
                  <a:pt x="6793560" y="0"/>
                </a:cubicBezTo>
                <a:cubicBezTo>
                  <a:pt x="6967971" y="-6044"/>
                  <a:pt x="7297067" y="223841"/>
                  <a:pt x="7269131" y="475571"/>
                </a:cubicBezTo>
                <a:cubicBezTo>
                  <a:pt x="7212304" y="1423576"/>
                  <a:pt x="7490764" y="3411490"/>
                  <a:pt x="7269131" y="4275386"/>
                </a:cubicBezTo>
                <a:cubicBezTo>
                  <a:pt x="7220697" y="4597433"/>
                  <a:pt x="7064961" y="4725877"/>
                  <a:pt x="6793560" y="4750957"/>
                </a:cubicBezTo>
                <a:cubicBezTo>
                  <a:pt x="3652873" y="4512892"/>
                  <a:pt x="1671510" y="4659532"/>
                  <a:pt x="475571" y="4750957"/>
                </a:cubicBezTo>
                <a:cubicBezTo>
                  <a:pt x="205614" y="4726227"/>
                  <a:pt x="4812" y="4564557"/>
                  <a:pt x="0" y="4275386"/>
                </a:cubicBezTo>
                <a:cubicBezTo>
                  <a:pt x="-210043" y="2784785"/>
                  <a:pt x="96455" y="1697753"/>
                  <a:pt x="0" y="475571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478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22</cp:revision>
  <dcterms:created xsi:type="dcterms:W3CDTF">2023-12-27T05:40:52Z</dcterms:created>
  <dcterms:modified xsi:type="dcterms:W3CDTF">2024-02-20T13:13:58Z</dcterms:modified>
  <cp:category>9Slide.vn</cp:category>
</cp:coreProperties>
</file>