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2" r:id="rId4"/>
  </p:sldMasterIdLst>
  <p:notesMasterIdLst>
    <p:notesMasterId r:id="rId20"/>
  </p:notesMasterIdLst>
  <p:sldIdLst>
    <p:sldId id="257" r:id="rId5"/>
    <p:sldId id="289" r:id="rId6"/>
    <p:sldId id="269" r:id="rId7"/>
    <p:sldId id="270" r:id="rId8"/>
    <p:sldId id="271" r:id="rId9"/>
    <p:sldId id="272" r:id="rId10"/>
    <p:sldId id="273" r:id="rId11"/>
    <p:sldId id="283" r:id="rId12"/>
    <p:sldId id="324" r:id="rId13"/>
    <p:sldId id="327" r:id="rId14"/>
    <p:sldId id="329" r:id="rId15"/>
    <p:sldId id="330" r:id="rId16"/>
    <p:sldId id="331" r:id="rId17"/>
    <p:sldId id="32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92" autoAdjust="0"/>
  </p:normalViewPr>
  <p:slideViewPr>
    <p:cSldViewPr snapToGrid="0">
      <p:cViewPr varScale="1">
        <p:scale>
          <a:sx n="46" d="100"/>
          <a:sy n="46" d="100"/>
        </p:scale>
        <p:origin x="1644" y="-17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8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9334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35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8191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1408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6483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2557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8455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169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49522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0514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0584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735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030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1115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9371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173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64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254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15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351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058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727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975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4960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0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499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7287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9577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4552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3121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862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4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9BE8580-8517-9E5E-C323-72ACA7501D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3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D85C8BE-A475-8DAF-7D77-32DF47F70E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88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232C48-236B-1680-7D23-31D1FBC82B6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D39132-6C09-13F8-9FA8-9F4EAFB3C9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591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00.png"/><Relationship Id="rId18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1.emf"/><Relationship Id="rId4" Type="http://schemas.openxmlformats.org/officeDocument/2006/relationships/video" Target="../media/media3.mp4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video" Target="NULL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media" Target="../media/media4.mp4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1.png"/><Relationship Id="rId18" Type="http://schemas.openxmlformats.org/officeDocument/2006/relationships/image" Target="../media/image45.png"/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47.png"/><Relationship Id="rId4" Type="http://schemas.openxmlformats.org/officeDocument/2006/relationships/video" Target="../media/media5.mp4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A826-5BF5-3BB6-88DE-AD4BC6C25E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621666-305B-61DB-7832-09E3049A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C4A7C9-C1E5-F0F1-9A4E-02C58F261996}"/>
              </a:ext>
            </a:extLst>
          </p:cNvPr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D88C1C-F1D3-FAF4-6255-DA945956D306}"/>
              </a:ext>
            </a:extLst>
          </p:cNvPr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288B4C-7E4B-BC7C-57CF-6207C30326F0}"/>
              </a:ext>
            </a:extLst>
          </p:cNvPr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A4844-302F-99E2-21FB-C0D07F514C51}"/>
              </a:ext>
            </a:extLst>
          </p:cNvPr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7B948-C1EA-3A5A-EEA7-22035CC7EFA3}"/>
              </a:ext>
            </a:extLst>
          </p:cNvPr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>
                <a:blip r:embed="rId3"/>
                <a:stretch>
                  <a:fillRect l="-1636" r="-1583" b="-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>
                <a:blip r:embed="rId5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8F3DCA11-4439-B7AF-467F-7315ACFB27C3}"/>
              </a:ext>
            </a:extLst>
          </p:cNvPr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430D-AB4E-7415-1DFF-5BDFC0CE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63285-3C8F-EE97-9C55-722B461421A5}"/>
              </a:ext>
            </a:extLst>
          </p:cNvPr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>
                <a:blip r:embed="rId4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>
                <a:blip r:embed="rId5"/>
                <a:stretch>
                  <a:fillRect b="-1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>
                <a:blip r:embed="rId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>
                <a:blip r:embed="rId7"/>
                <a:stretch>
                  <a:fillRect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F421AA-7153-E7AF-08E0-FD5EDD8AB9C4}"/>
              </a:ext>
            </a:extLst>
          </p:cNvPr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80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>
                <a:blip r:embed="rId3"/>
                <a:stretch>
                  <a:fillRect l="-1268" r="-1319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>
                <a:blip r:embed="rId4"/>
                <a:stretch>
                  <a:fillRect b="-1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15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>
                <a:blip r:embed="rId10"/>
                <a:stretch>
                  <a:fillRect t="-227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>
                <a:blip r:embed="rId10"/>
                <a:stretch>
                  <a:fillRect t="-136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>
                <a:blip r:embed="rId10"/>
                <a:stretch>
                  <a:fillRect l="-4175"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34E5A-9065-9655-8371-F7ECFFC8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7DFF1-D18A-54DA-06C7-491B5FFBDB02}"/>
              </a:ext>
            </a:extLst>
          </p:cNvPr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5D9DF5-3E83-BCC2-BE65-6322EF793082}"/>
              </a:ext>
            </a:extLst>
          </p:cNvPr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D7DD83-2BFF-C0B6-D18A-127297107D08}"/>
              </a:ext>
            </a:extLst>
          </p:cNvPr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D75F6B-B3C2-E7E1-0B5C-4A9F05BE520B}"/>
              </a:ext>
            </a:extLst>
          </p:cNvPr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E7CA8-54CE-B390-2627-1F8CFFD7EF94}"/>
              </a:ext>
            </a:extLst>
          </p:cNvPr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BE1A42-D8AD-4260-2F80-386E95803E43}"/>
              </a:ext>
            </a:extLst>
          </p:cNvPr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349076-EFEE-E149-D7E4-783B56CD6D87}"/>
              </a:ext>
            </a:extLst>
          </p:cNvPr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8EDE44-008F-E1E0-3037-4185AD530C4C}"/>
              </a:ext>
            </a:extLst>
          </p:cNvPr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0DDC62-0F17-6FC5-7CA1-C1AF8ABB850A}"/>
              </a:ext>
            </a:extLst>
          </p:cNvPr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374</Words>
  <Application>Microsoft Office PowerPoint</Application>
  <PresentationFormat>Widescreen</PresentationFormat>
  <Paragraphs>67</Paragraphs>
  <Slides>15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Open Sans</vt:lpstr>
      <vt:lpstr>SVN-Cookies</vt:lpstr>
      <vt:lpstr>Times New Roman</vt:lpstr>
      <vt:lpstr>Vogue-ExtraBold</vt:lpstr>
      <vt:lpstr>思源宋体 CN Light</vt:lpstr>
      <vt:lpstr>1_Office 主题​​</vt:lpstr>
      <vt:lpstr>2_Office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2023-12-21T08:17:48Z</dcterms:created>
  <dcterms:modified xsi:type="dcterms:W3CDTF">2024-02-20T13:08:12Z</dcterms:modified>
  <cp:category>9Slide.vn</cp:category>
</cp:coreProperties>
</file>