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notesMasterIdLst>
    <p:notesMasterId r:id="rId17"/>
  </p:notesMasterIdLst>
  <p:sldIdLst>
    <p:sldId id="313" r:id="rId2"/>
    <p:sldId id="285" r:id="rId3"/>
    <p:sldId id="350" r:id="rId4"/>
    <p:sldId id="364" r:id="rId5"/>
    <p:sldId id="365" r:id="rId6"/>
    <p:sldId id="366" r:id="rId7"/>
    <p:sldId id="367" r:id="rId8"/>
    <p:sldId id="323" r:id="rId9"/>
    <p:sldId id="294" r:id="rId10"/>
    <p:sldId id="327" r:id="rId11"/>
    <p:sldId id="345" r:id="rId12"/>
    <p:sldId id="347" r:id="rId13"/>
    <p:sldId id="348" r:id="rId14"/>
    <p:sldId id="368" r:id="rId15"/>
    <p:sldId id="31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9114" autoAdjust="0"/>
  </p:normalViewPr>
  <p:slideViewPr>
    <p:cSldViewPr snapToGrid="0">
      <p:cViewPr varScale="1">
        <p:scale>
          <a:sx n="46" d="100"/>
          <a:sy n="46" d="100"/>
        </p:scale>
        <p:origin x="164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4D956E-FADB-4FC1-8070-C1F15671CD4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129F70-CB07-4848-BEFC-42F16097E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177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690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009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11">
            <a:extLst>
              <a:ext uri="{FF2B5EF4-FFF2-40B4-BE49-F238E27FC236}">
                <a16:creationId xmlns:a16="http://schemas.microsoft.com/office/drawing/2014/main" id="{4C60B4DE-0F0B-46E2-8AA1-50B6F1248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0"/>
            <a:ext cx="12192001" cy="7140066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0F7EDF4A-38BF-4F11-A320-C27F6E6FF9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72" y="35817"/>
            <a:ext cx="9071429" cy="233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672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425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7008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任意多边形: 形状 2"/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4" name="图片 3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29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119484" y="607098"/>
            <a:ext cx="10130973" cy="5753683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671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32145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8386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13582"/>
          <a:stretch/>
        </p:blipFill>
        <p:spPr>
          <a:xfrm>
            <a:off x="0" y="2863"/>
            <a:ext cx="12191999" cy="6858594"/>
          </a:xfrm>
          <a:prstGeom prst="rect">
            <a:avLst/>
          </a:prstGeom>
        </p:spPr>
      </p:pic>
      <p:sp>
        <p:nvSpPr>
          <p:cNvPr id="8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775517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64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2970"/>
          <a:stretch/>
        </p:blipFill>
        <p:spPr>
          <a:xfrm>
            <a:off x="0" y="21020"/>
            <a:ext cx="12192000" cy="683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925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463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  <p:sp>
        <p:nvSpPr>
          <p:cNvPr id="11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801432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532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945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78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363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163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2948CA42-50A8-3280-D8F2-AA28DE6D571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661396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9" r:id="rId12"/>
    <p:sldLayoutId id="2147483697" r:id="rId13"/>
    <p:sldLayoutId id="2147483663" r:id="rId14"/>
    <p:sldLayoutId id="214748367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.png"/><Relationship Id="rId18" Type="http://schemas.openxmlformats.org/officeDocument/2006/relationships/image" Target="../media/image25.png"/><Relationship Id="rId26" Type="http://schemas.microsoft.com/office/2007/relationships/hdphoto" Target="../media/hdphoto4.wdp"/><Relationship Id="rId39" Type="http://schemas.openxmlformats.org/officeDocument/2006/relationships/image" Target="../media/image40.png"/><Relationship Id="rId21" Type="http://schemas.openxmlformats.org/officeDocument/2006/relationships/image" Target="../media/image27.png"/><Relationship Id="rId34" Type="http://schemas.microsoft.com/office/2007/relationships/hdphoto" Target="../media/hdphoto6.wdp"/><Relationship Id="rId42" Type="http://schemas.openxmlformats.org/officeDocument/2006/relationships/image" Target="../media/image42.png"/><Relationship Id="rId47" Type="http://schemas.openxmlformats.org/officeDocument/2006/relationships/image" Target="../media/image47.png"/><Relationship Id="rId7" Type="http://schemas.openxmlformats.org/officeDocument/2006/relationships/image" Target="../media/image15.emf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29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emf"/><Relationship Id="rId11" Type="http://schemas.openxmlformats.org/officeDocument/2006/relationships/image" Target="../media/image19.emf"/><Relationship Id="rId24" Type="http://schemas.openxmlformats.org/officeDocument/2006/relationships/image" Target="../media/image29.png"/><Relationship Id="rId32" Type="http://schemas.openxmlformats.org/officeDocument/2006/relationships/image" Target="../media/image35.png"/><Relationship Id="rId37" Type="http://schemas.openxmlformats.org/officeDocument/2006/relationships/image" Target="../media/image38.png"/><Relationship Id="rId40" Type="http://schemas.openxmlformats.org/officeDocument/2006/relationships/image" Target="../media/image41.png"/><Relationship Id="rId45" Type="http://schemas.openxmlformats.org/officeDocument/2006/relationships/image" Target="../media/image45.png"/><Relationship Id="rId5" Type="http://schemas.openxmlformats.org/officeDocument/2006/relationships/image" Target="../media/image13.emf"/><Relationship Id="rId15" Type="http://schemas.openxmlformats.org/officeDocument/2006/relationships/image" Target="../media/image23.gif"/><Relationship Id="rId23" Type="http://schemas.microsoft.com/office/2007/relationships/hdphoto" Target="../media/hdphoto3.wdp"/><Relationship Id="rId28" Type="http://schemas.microsoft.com/office/2007/relationships/hdphoto" Target="../media/hdphoto5.wdp"/><Relationship Id="rId36" Type="http://schemas.microsoft.com/office/2007/relationships/hdphoto" Target="../media/hdphoto7.wdp"/><Relationship Id="rId10" Type="http://schemas.openxmlformats.org/officeDocument/2006/relationships/image" Target="../media/image18.emf"/><Relationship Id="rId19" Type="http://schemas.microsoft.com/office/2007/relationships/hdphoto" Target="../media/hdphoto2.wdp"/><Relationship Id="rId31" Type="http://schemas.openxmlformats.org/officeDocument/2006/relationships/image" Target="../media/image34.png"/><Relationship Id="rId44" Type="http://schemas.openxmlformats.org/officeDocument/2006/relationships/image" Target="../media/image44.png"/><Relationship Id="rId4" Type="http://schemas.openxmlformats.org/officeDocument/2006/relationships/image" Target="../media/image12.emf"/><Relationship Id="rId9" Type="http://schemas.openxmlformats.org/officeDocument/2006/relationships/image" Target="../media/image17.emf"/><Relationship Id="rId14" Type="http://schemas.openxmlformats.org/officeDocument/2006/relationships/image" Target="../media/image22.png"/><Relationship Id="rId22" Type="http://schemas.openxmlformats.org/officeDocument/2006/relationships/image" Target="../media/image28.png"/><Relationship Id="rId27" Type="http://schemas.openxmlformats.org/officeDocument/2006/relationships/image" Target="../media/image31.png"/><Relationship Id="rId30" Type="http://schemas.openxmlformats.org/officeDocument/2006/relationships/image" Target="../media/image33.png"/><Relationship Id="rId35" Type="http://schemas.openxmlformats.org/officeDocument/2006/relationships/image" Target="../media/image37.png"/><Relationship Id="rId43" Type="http://schemas.openxmlformats.org/officeDocument/2006/relationships/image" Target="../media/image43.png"/><Relationship Id="rId8" Type="http://schemas.openxmlformats.org/officeDocument/2006/relationships/image" Target="../media/image16.emf"/><Relationship Id="rId3" Type="http://schemas.openxmlformats.org/officeDocument/2006/relationships/image" Target="../media/image11.emf"/><Relationship Id="rId12" Type="http://schemas.openxmlformats.org/officeDocument/2006/relationships/image" Target="../media/image20.png"/><Relationship Id="rId17" Type="http://schemas.microsoft.com/office/2007/relationships/hdphoto" Target="../media/hdphoto1.wdp"/><Relationship Id="rId25" Type="http://schemas.openxmlformats.org/officeDocument/2006/relationships/image" Target="../media/image30.png"/><Relationship Id="rId33" Type="http://schemas.openxmlformats.org/officeDocument/2006/relationships/image" Target="../media/image36.png"/><Relationship Id="rId38" Type="http://schemas.openxmlformats.org/officeDocument/2006/relationships/image" Target="../media/image39.png"/><Relationship Id="rId46" Type="http://schemas.openxmlformats.org/officeDocument/2006/relationships/image" Target="../media/image46.png"/><Relationship Id="rId20" Type="http://schemas.openxmlformats.org/officeDocument/2006/relationships/image" Target="../media/image26.png"/><Relationship Id="rId41" Type="http://schemas.microsoft.com/office/2007/relationships/hdphoto" Target="../media/hdphoto8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12" Type="http://schemas.openxmlformats.org/officeDocument/2006/relationships/image" Target="../media/image111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11" Type="http://schemas.openxmlformats.org/officeDocument/2006/relationships/image" Target="../media/image110.png"/><Relationship Id="rId5" Type="http://schemas.openxmlformats.org/officeDocument/2006/relationships/image" Target="../media/image104.png"/><Relationship Id="rId10" Type="http://schemas.openxmlformats.org/officeDocument/2006/relationships/image" Target="../media/image109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0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1120.png"/><Relationship Id="rId4" Type="http://schemas.openxmlformats.org/officeDocument/2006/relationships/image" Target="../media/image11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0.png"/><Relationship Id="rId7" Type="http://schemas.openxmlformats.org/officeDocument/2006/relationships/image" Target="../media/image11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10" Type="http://schemas.openxmlformats.org/officeDocument/2006/relationships/image" Target="../media/image121.png"/><Relationship Id="rId4" Type="http://schemas.openxmlformats.org/officeDocument/2006/relationships/image" Target="../media/image115.png"/><Relationship Id="rId9" Type="http://schemas.openxmlformats.org/officeDocument/2006/relationships/image" Target="../media/image1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13" Type="http://schemas.openxmlformats.org/officeDocument/2006/relationships/image" Target="../media/image45.png"/><Relationship Id="rId18" Type="http://schemas.openxmlformats.org/officeDocument/2006/relationships/image" Target="../media/image52.png"/><Relationship Id="rId3" Type="http://schemas.openxmlformats.org/officeDocument/2006/relationships/image" Target="../media/image10.png"/><Relationship Id="rId7" Type="http://schemas.openxmlformats.org/officeDocument/2006/relationships/image" Target="../media/image14.emf"/><Relationship Id="rId12" Type="http://schemas.openxmlformats.org/officeDocument/2006/relationships/image" Target="../media/image19.emf"/><Relationship Id="rId17" Type="http://schemas.openxmlformats.org/officeDocument/2006/relationships/image" Target="../media/image51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emf"/><Relationship Id="rId11" Type="http://schemas.openxmlformats.org/officeDocument/2006/relationships/image" Target="../media/image18.emf"/><Relationship Id="rId5" Type="http://schemas.openxmlformats.org/officeDocument/2006/relationships/image" Target="../media/image48.png"/><Relationship Id="rId15" Type="http://schemas.openxmlformats.org/officeDocument/2006/relationships/image" Target="../media/image23.gif"/><Relationship Id="rId10" Type="http://schemas.openxmlformats.org/officeDocument/2006/relationships/image" Target="../media/image17.emf"/><Relationship Id="rId19" Type="http://schemas.openxmlformats.org/officeDocument/2006/relationships/image" Target="../media/image101.png"/><Relationship Id="rId4" Type="http://schemas.openxmlformats.org/officeDocument/2006/relationships/image" Target="../media/image13.emf"/><Relationship Id="rId9" Type="http://schemas.openxmlformats.org/officeDocument/2006/relationships/image" Target="../media/image16.emf"/><Relationship Id="rId1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13" Type="http://schemas.openxmlformats.org/officeDocument/2006/relationships/image" Target="../media/image45.png"/><Relationship Id="rId18" Type="http://schemas.openxmlformats.org/officeDocument/2006/relationships/image" Target="../media/image52.png"/><Relationship Id="rId3" Type="http://schemas.openxmlformats.org/officeDocument/2006/relationships/image" Target="../media/image10.png"/><Relationship Id="rId7" Type="http://schemas.openxmlformats.org/officeDocument/2006/relationships/image" Target="../media/image14.emf"/><Relationship Id="rId12" Type="http://schemas.openxmlformats.org/officeDocument/2006/relationships/image" Target="../media/image19.emf"/><Relationship Id="rId17" Type="http://schemas.openxmlformats.org/officeDocument/2006/relationships/image" Target="../media/image51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emf"/><Relationship Id="rId11" Type="http://schemas.openxmlformats.org/officeDocument/2006/relationships/image" Target="../media/image18.emf"/><Relationship Id="rId5" Type="http://schemas.openxmlformats.org/officeDocument/2006/relationships/image" Target="../media/image48.png"/><Relationship Id="rId15" Type="http://schemas.openxmlformats.org/officeDocument/2006/relationships/image" Target="../media/image23.gif"/><Relationship Id="rId10" Type="http://schemas.openxmlformats.org/officeDocument/2006/relationships/image" Target="../media/image17.emf"/><Relationship Id="rId19" Type="http://schemas.openxmlformats.org/officeDocument/2006/relationships/image" Target="../media/image53.png"/><Relationship Id="rId4" Type="http://schemas.openxmlformats.org/officeDocument/2006/relationships/image" Target="../media/image13.emf"/><Relationship Id="rId9" Type="http://schemas.openxmlformats.org/officeDocument/2006/relationships/image" Target="../media/image16.emf"/><Relationship Id="rId1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1.png"/><Relationship Id="rId5" Type="http://schemas.openxmlformats.org/officeDocument/2006/relationships/image" Target="../media/image56.png"/><Relationship Id="rId10" Type="http://schemas.openxmlformats.org/officeDocument/2006/relationships/image" Target="../media/image60.png"/><Relationship Id="rId4" Type="http://schemas.openxmlformats.org/officeDocument/2006/relationships/image" Target="../media/image55.png"/><Relationship Id="rId9" Type="http://schemas.microsoft.com/office/2007/relationships/hdphoto" Target="../media/hdphoto9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5.png"/><Relationship Id="rId18" Type="http://schemas.openxmlformats.org/officeDocument/2006/relationships/image" Target="../media/image69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74.png"/><Relationship Id="rId7" Type="http://schemas.openxmlformats.org/officeDocument/2006/relationships/image" Target="../media/image61.png"/><Relationship Id="rId12" Type="http://schemas.openxmlformats.org/officeDocument/2006/relationships/slide" Target="slide6.xml"/><Relationship Id="rId17" Type="http://schemas.openxmlformats.org/officeDocument/2006/relationships/image" Target="../media/image68.png"/><Relationship Id="rId2" Type="http://schemas.openxmlformats.org/officeDocument/2006/relationships/audio" Target="../media/media1.mp3"/><Relationship Id="rId16" Type="http://schemas.openxmlformats.org/officeDocument/2006/relationships/image" Target="../media/image70.png"/><Relationship Id="rId20" Type="http://schemas.openxmlformats.org/officeDocument/2006/relationships/image" Target="../media/image73.png"/><Relationship Id="rId1" Type="http://schemas.microsoft.com/office/2007/relationships/media" Target="../media/media1.mp3"/><Relationship Id="rId6" Type="http://schemas.openxmlformats.org/officeDocument/2006/relationships/image" Target="../media/image62.jpg"/><Relationship Id="rId11" Type="http://schemas.openxmlformats.org/officeDocument/2006/relationships/image" Target="../media/image67.png"/><Relationship Id="rId24" Type="http://schemas.openxmlformats.org/officeDocument/2006/relationships/image" Target="../media/image75.png"/><Relationship Id="rId5" Type="http://schemas.openxmlformats.org/officeDocument/2006/relationships/audio" Target="../media/audio2.wav"/><Relationship Id="rId15" Type="http://schemas.openxmlformats.org/officeDocument/2006/relationships/slide" Target="slide5.xml"/><Relationship Id="rId23" Type="http://schemas.openxmlformats.org/officeDocument/2006/relationships/image" Target="../media/image72.png"/><Relationship Id="rId10" Type="http://schemas.openxmlformats.org/officeDocument/2006/relationships/image" Target="../media/image64.png"/><Relationship Id="rId19" Type="http://schemas.openxmlformats.org/officeDocument/2006/relationships/slide" Target="slide6.xml"/><Relationship Id="rId4" Type="http://schemas.openxmlformats.org/officeDocument/2006/relationships/audio" Target="../media/audio1.wav"/><Relationship Id="rId9" Type="http://schemas.openxmlformats.org/officeDocument/2006/relationships/slide" Target="slide5.xml"/><Relationship Id="rId14" Type="http://schemas.openxmlformats.org/officeDocument/2006/relationships/image" Target="../media/image66.png"/><Relationship Id="rId22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79.png"/><Relationship Id="rId18" Type="http://schemas.openxmlformats.org/officeDocument/2006/relationships/image" Target="../media/image83.png"/><Relationship Id="rId3" Type="http://schemas.microsoft.com/office/2007/relationships/media" Target="../media/media3.mp3"/><Relationship Id="rId7" Type="http://schemas.openxmlformats.org/officeDocument/2006/relationships/image" Target="../media/image76.jpg"/><Relationship Id="rId12" Type="http://schemas.openxmlformats.org/officeDocument/2006/relationships/image" Target="../media/image78.png"/><Relationship Id="rId17" Type="http://schemas.openxmlformats.org/officeDocument/2006/relationships/image" Target="../media/image82.png"/><Relationship Id="rId2" Type="http://schemas.openxmlformats.org/officeDocument/2006/relationships/audio" Target="../media/media2.mp3"/><Relationship Id="rId16" Type="http://schemas.openxmlformats.org/officeDocument/2006/relationships/image" Target="../media/image81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slide" Target="slide7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80.png"/><Relationship Id="rId10" Type="http://schemas.openxmlformats.org/officeDocument/2006/relationships/image" Target="../media/image61.png"/><Relationship Id="rId4" Type="http://schemas.openxmlformats.org/officeDocument/2006/relationships/audio" Target="../media/media3.mp3"/><Relationship Id="rId9" Type="http://schemas.openxmlformats.org/officeDocument/2006/relationships/image" Target="../media/image71.png"/><Relationship Id="rId14" Type="http://schemas.microsoft.com/office/2007/relationships/hdphoto" Target="../media/hdphoto9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5.png"/><Relationship Id="rId3" Type="http://schemas.microsoft.com/office/2007/relationships/media" Target="../media/media5.mp3"/><Relationship Id="rId7" Type="http://schemas.openxmlformats.org/officeDocument/2006/relationships/image" Target="../media/image76.jpg"/><Relationship Id="rId12" Type="http://schemas.openxmlformats.org/officeDocument/2006/relationships/slide" Target="slide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openxmlformats.org/officeDocument/2006/relationships/image" Target="../media/image61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71.png"/><Relationship Id="rId4" Type="http://schemas.openxmlformats.org/officeDocument/2006/relationships/audio" Target="../media/media5.mp3"/><Relationship Id="rId9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62.jpg"/><Relationship Id="rId7" Type="http://schemas.openxmlformats.org/officeDocument/2006/relationships/image" Target="../media/image6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5" Type="http://schemas.openxmlformats.org/officeDocument/2006/relationships/image" Target="../media/image86.png"/><Relationship Id="rId4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280"/>
            <a:ext cx="12187319" cy="68553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" y="2634"/>
            <a:ext cx="12187319" cy="6855366"/>
          </a:xfrm>
          <a:prstGeom prst="rect">
            <a:avLst/>
          </a:prstGeom>
        </p:spPr>
      </p:pic>
      <p:pic>
        <p:nvPicPr>
          <p:cNvPr id="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235" y="1174467"/>
            <a:ext cx="8703060" cy="3592968"/>
          </a:xfrm>
          <a:prstGeom prst="rect">
            <a:avLst/>
          </a:prstGeom>
        </p:spPr>
      </p:pic>
      <p:pic>
        <p:nvPicPr>
          <p:cNvPr id="5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5061" y="5268688"/>
            <a:ext cx="12827803" cy="2040158"/>
          </a:xfrm>
          <a:prstGeom prst="rect">
            <a:avLst/>
          </a:prstGeom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93" y="4320483"/>
            <a:ext cx="12163928" cy="1888463"/>
          </a:xfrm>
          <a:prstGeom prst="rect">
            <a:avLst/>
          </a:prstGeom>
        </p:spPr>
      </p:pic>
      <p:pic>
        <p:nvPicPr>
          <p:cNvPr id="7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8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9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0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1" name="图片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12" name="图片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537" y="562739"/>
            <a:ext cx="2481287" cy="9876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581" y="3356537"/>
            <a:ext cx="4007259" cy="153134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320" y="96982"/>
            <a:ext cx="2481287" cy="9876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993" y="1121796"/>
            <a:ext cx="2100636" cy="191307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523" y="4029508"/>
            <a:ext cx="2117068" cy="21170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269" y="925393"/>
            <a:ext cx="2117068" cy="2117068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5792756" y="4022894"/>
            <a:ext cx="3961546" cy="2738614"/>
            <a:chOff x="2052084" y="3046172"/>
            <a:chExt cx="4762665" cy="242863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59709" b="70085" l="5158" r="2051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2" t="60000" r="80129" b="30388"/>
            <a:stretch/>
          </p:blipFill>
          <p:spPr>
            <a:xfrm>
              <a:off x="3019646" y="3046172"/>
              <a:ext cx="2647507" cy="1727848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57949" b="77436" l="61900" r="831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06" t="62946" r="17268" b="22791"/>
            <a:stretch/>
          </p:blipFill>
          <p:spPr>
            <a:xfrm>
              <a:off x="5218350" y="3553032"/>
              <a:ext cx="1596399" cy="825105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20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40000" b="55769" l="50300" r="6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44" t="40310" r="30208" b="43721"/>
            <a:stretch/>
          </p:blipFill>
          <p:spPr>
            <a:xfrm>
              <a:off x="2052084" y="3369498"/>
              <a:ext cx="1488039" cy="957926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21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3077" b="44872" l="23100" r="43700">
                          <a14:foregroundMark x1="32000" y1="18974" x2="31900" y2="393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66" t="13220" r="56323" b="55379"/>
            <a:stretch/>
          </p:blipFill>
          <p:spPr>
            <a:xfrm>
              <a:off x="3481197" y="4210194"/>
              <a:ext cx="1571157" cy="1264616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8699" b="36721" l="50500" r="86143">
                          <a14:foregroundMark x1="60816" y1="17090" x2="59045" y2="23557"/>
                          <a14:foregroundMark x1="79215" y1="17629" x2="76366" y2="20631"/>
                          <a14:foregroundMark x1="66744" y1="27252" x2="69977" y2="30947"/>
                          <a14:foregroundMark x1="58276" y1="12317" x2="56967" y2="12471"/>
                          <a14:foregroundMark x1="79369" y1="12163" x2="80754" y2="128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28" t="9144" r="12655" b="63684"/>
            <a:stretch/>
          </p:blipFill>
          <p:spPr>
            <a:xfrm>
              <a:off x="3519494" y="3291799"/>
              <a:ext cx="1479940" cy="1086338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269265" y="3320290"/>
            <a:ext cx="2864970" cy="3193382"/>
            <a:chOff x="4230341" y="3902148"/>
            <a:chExt cx="2571817" cy="317753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57221" b="73362" l="23908" r="3926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81" t="56900" r="62145" b="28062"/>
            <a:stretch/>
          </p:blipFill>
          <p:spPr>
            <a:xfrm>
              <a:off x="4263656" y="3902148"/>
              <a:ext cx="2538502" cy="2619519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38337" b="60585" l="15627" r="47113">
                          <a14:foregroundMark x1="23018" y1="44804" x2="20862" y2="55196"/>
                          <a14:foregroundMark x1="21401" y1="47498" x2="20400" y2="50038"/>
                          <a14:foregroundMark x1="28483" y1="54811" x2="32871" y2="57814"/>
                          <a14:foregroundMark x1="38491" y1="46574" x2="41647" y2="55427"/>
                          <a14:foregroundMark x1="41570" y1="46651" x2="40570" y2="53888"/>
                          <a14:foregroundMark x1="40878" y1="41801" x2="42109" y2="41801"/>
                          <a14:foregroundMark x1="19477" y1="42109" x2="20246" y2="41647"/>
                          <a14:foregroundMark x1="27714" y1="55042" x2="30562" y2="58276"/>
                          <a14:foregroundMark x1="30485" y1="55196" x2="35258" y2="554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71" t="38678" r="51838" b="38875"/>
            <a:stretch/>
          </p:blipFill>
          <p:spPr>
            <a:xfrm>
              <a:off x="4844726" y="4612192"/>
              <a:ext cx="1472801" cy="1023776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0" b="34802" l="67732" r="8690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47" t="-771" r="11547" b="64382"/>
            <a:stretch/>
          </p:blipFill>
          <p:spPr>
            <a:xfrm rot="945339">
              <a:off x="5715160" y="5765418"/>
              <a:ext cx="857389" cy="1103421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29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661" b="64978" l="319" r="1964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0190" b="33968"/>
            <a:stretch/>
          </p:blipFill>
          <p:spPr>
            <a:xfrm rot="19588233">
              <a:off x="4230341" y="4122604"/>
              <a:ext cx="678070" cy="1639220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30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3965" b="66300" l="54473" r="7220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21" t="2933" r="27151" b="31664"/>
            <a:stretch/>
          </p:blipFill>
          <p:spPr>
            <a:xfrm rot="20451723">
              <a:off x="6098170" y="5039896"/>
              <a:ext cx="600327" cy="1400762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31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66520" b="96476" l="1278" r="234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5" t="66271" r="74016" b="-3199"/>
            <a:stretch/>
          </p:blipFill>
          <p:spPr>
            <a:xfrm>
              <a:off x="4536426" y="5888647"/>
              <a:ext cx="1092232" cy="1191031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9149206" y="3362016"/>
            <a:ext cx="2732984" cy="3022267"/>
            <a:chOff x="6368902" y="4242390"/>
            <a:chExt cx="2158409" cy="2331744"/>
          </a:xfrm>
        </p:grpSpPr>
        <p:grpSp>
          <p:nvGrpSpPr>
            <p:cNvPr id="35" name="Group 34"/>
            <p:cNvGrpSpPr/>
            <p:nvPr/>
          </p:nvGrpSpPr>
          <p:grpSpPr>
            <a:xfrm>
              <a:off x="6368902" y="4242390"/>
              <a:ext cx="2158409" cy="1955482"/>
              <a:chOff x="5443870" y="3827720"/>
              <a:chExt cx="2158409" cy="1955482"/>
            </a:xfrm>
          </p:grpSpPr>
          <p:grpSp>
            <p:nvGrpSpPr>
              <p:cNvPr id="38" name="Group 37"/>
              <p:cNvGrpSpPr/>
              <p:nvPr/>
            </p:nvGrpSpPr>
            <p:grpSpPr>
              <a:xfrm>
                <a:off x="5443870" y="3827720"/>
                <a:ext cx="2158409" cy="1955482"/>
                <a:chOff x="5443870" y="3827720"/>
                <a:chExt cx="2158409" cy="1955482"/>
              </a:xfrm>
            </p:grpSpPr>
            <p:pic>
              <p:nvPicPr>
                <p:cNvPr id="41" name="Picture 40"/>
                <p:cNvPicPr>
                  <a:picLocks noChangeAspect="1"/>
                </p:cNvPicPr>
                <p:nvPr/>
              </p:nvPicPr>
              <p:blipFill rotWithShape="1">
                <a:blip r:embed="rId32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56493" b="71966" l="40413" r="58374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0490" t="55814" r="41370" b="27752"/>
                <a:stretch/>
              </p:blipFill>
              <p:spPr>
                <a:xfrm>
                  <a:off x="5443870" y="3827720"/>
                  <a:ext cx="2158409" cy="1955482"/>
                </a:xfrm>
                <a:prstGeom prst="rect">
                  <a:avLst/>
                </a:prstGeom>
              </p:spPr>
            </p:pic>
            <p:pic>
              <p:nvPicPr>
                <p:cNvPr id="42" name="Picture 41"/>
                <p:cNvPicPr>
                  <a:picLocks noChangeAspect="1"/>
                </p:cNvPicPr>
                <p:nvPr/>
              </p:nvPicPr>
              <p:blipFill rotWithShape="1">
                <a:blip r:embed="rId33" cstate="print">
                  <a:extLst>
                    <a:ext uri="{BEBA8EAE-BF5A-486C-A8C5-ECC9F3942E4B}">
                      <a14:imgProps xmlns:a14="http://schemas.microsoft.com/office/drawing/2010/main">
                        <a14:imgLayer r:embed="rId34">
                          <a14:imgEffect>
                            <a14:backgroundRemoval t="9084" b="33179" l="13318" r="47267">
                              <a14:foregroundMark x1="23172" y1="18630" x2="21632" y2="22941"/>
                              <a14:foregroundMark x1="20554" y1="19554" x2="21709" y2="21016"/>
                              <a14:foregroundMark x1="18553" y1="27175" x2="21401" y2="27098"/>
                              <a14:foregroundMark x1="28560" y1="29099" x2="29176" y2="30254"/>
                              <a14:foregroundMark x1="40878" y1="27175" x2="42802" y2="27175"/>
                              <a14:foregroundMark x1="42032" y1="18322" x2="42725" y2="19477"/>
                              <a14:foregroundMark x1="41570" y1="12779" x2="42956" y2="13241"/>
                              <a14:foregroundMark x1="19015" y1="13318" x2="20631" y2="1270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295" t="9931" r="52626" b="66835"/>
                <a:stretch/>
              </p:blipFill>
              <p:spPr>
                <a:xfrm>
                  <a:off x="6023344" y="4454460"/>
                  <a:ext cx="999460" cy="702002"/>
                </a:xfrm>
                <a:prstGeom prst="rect">
                  <a:avLst/>
                </a:prstGeom>
              </p:spPr>
            </p:pic>
          </p:grpSp>
          <p:pic>
            <p:nvPicPr>
              <p:cNvPr id="39" name="Picture 38"/>
              <p:cNvPicPr>
                <a:picLocks noChangeAspect="1"/>
              </p:cNvPicPr>
              <p:nvPr/>
            </p:nvPicPr>
            <p:blipFill rotWithShape="1">
              <a:blip r:embed="rId35" cstate="print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ackgroundRemoval t="10187" b="64137" l="1800" r="261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333" r="78089" b="34884"/>
              <a:stretch/>
            </p:blipFill>
            <p:spPr>
              <a:xfrm rot="19546460">
                <a:off x="5468542" y="3911990"/>
                <a:ext cx="487920" cy="1109318"/>
              </a:xfrm>
              <a:prstGeom prst="rect">
                <a:avLst/>
              </a:prstGeom>
            </p:spPr>
          </p:pic>
          <p:pic>
            <p:nvPicPr>
              <p:cNvPr id="40" name="Picture 39"/>
              <p:cNvPicPr>
                <a:picLocks noChangeAspect="1"/>
              </p:cNvPicPr>
              <p:nvPr/>
            </p:nvPicPr>
            <p:blipFill rotWithShape="1">
              <a:blip r:embed="rId37" cstate="print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ackgroundRemoval t="37630" b="87630" l="8360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156" t="37830" r="1193" b="12093"/>
              <a:stretch/>
            </p:blipFill>
            <p:spPr>
              <a:xfrm rot="1677917">
                <a:off x="7170858" y="4051330"/>
                <a:ext cx="344843" cy="970892"/>
              </a:xfrm>
              <a:prstGeom prst="rect">
                <a:avLst/>
              </a:prstGeom>
            </p:spPr>
          </p:pic>
        </p:grpSp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38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34802" b="74449" l="70288" r="87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25" t="35371" r="13148" b="27503"/>
            <a:stretch/>
          </p:blipFill>
          <p:spPr>
            <a:xfrm rot="21044294">
              <a:off x="7536542" y="5894395"/>
              <a:ext cx="409644" cy="679739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38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34802" b="74449" l="70288" r="87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25" t="35371" r="13148" b="27503"/>
            <a:stretch/>
          </p:blipFill>
          <p:spPr>
            <a:xfrm rot="1029730">
              <a:off x="7046025" y="5840343"/>
              <a:ext cx="409644" cy="679739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3320521" y="3577048"/>
            <a:ext cx="2618226" cy="3311065"/>
            <a:chOff x="5078527" y="1407670"/>
            <a:chExt cx="3945032" cy="5450330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39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54976" b="72451" l="60680" r="7560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940" t="54418" r="23540" b="26357"/>
            <a:stretch/>
          </p:blipFill>
          <p:spPr>
            <a:xfrm>
              <a:off x="5078527" y="1407670"/>
              <a:ext cx="3859619" cy="4235334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40" cstate="print">
              <a:extLst>
                <a:ext uri="{BEBA8EAE-BF5A-486C-A8C5-ECC9F3942E4B}">
                  <a14:imgProps xmlns:a14="http://schemas.microsoft.com/office/drawing/2010/main">
                    <a14:imgLayer r:embed="rId41">
                      <a14:imgEffect>
                        <a14:backgroundRemoval t="38414" b="63510" l="51347" r="89222">
                          <a14:foregroundMark x1="60431" y1="47729" x2="58122" y2="56197"/>
                          <a14:foregroundMark x1="58507" y1="48268" x2="58507" y2="51732"/>
                          <a14:foregroundMark x1="78907" y1="47883" x2="77521" y2="52887"/>
                          <a14:foregroundMark x1="76212" y1="48114" x2="77906" y2="52348"/>
                          <a14:foregroundMark x1="79292" y1="42340" x2="80216" y2="42571"/>
                          <a14:foregroundMark x1="56428" y1="43341" x2="57968" y2="41955"/>
                          <a14:foregroundMark x1="66205" y1="55966" x2="65435" y2="569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11" t="38117" r="12293" b="38640"/>
            <a:stretch/>
          </p:blipFill>
          <p:spPr>
            <a:xfrm>
              <a:off x="6185126" y="2807179"/>
              <a:ext cx="2020187" cy="1286541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42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46795" b="78333" l="23400" r="45600">
                          <a14:foregroundMark x1="33500" y1="51410" x2="33600" y2="579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85" t="46356" r="53306" b="21086"/>
            <a:stretch/>
          </p:blipFill>
          <p:spPr>
            <a:xfrm>
              <a:off x="6272725" y="4625163"/>
              <a:ext cx="1935126" cy="2232837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43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40513" b="68590" l="40600" r="506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81" t="40643" r="48273" b="31295"/>
            <a:stretch/>
          </p:blipFill>
          <p:spPr>
            <a:xfrm>
              <a:off x="5464453" y="3587452"/>
              <a:ext cx="988828" cy="1924493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44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48590" b="77564" l="81100" r="91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933" t="48809" r="7540" b="22032"/>
            <a:stretch/>
          </p:blipFill>
          <p:spPr>
            <a:xfrm>
              <a:off x="7928406" y="1718196"/>
              <a:ext cx="1095153" cy="1988288"/>
            </a:xfrm>
            <a:prstGeom prst="rect">
              <a:avLst/>
            </a:prstGeom>
          </p:spPr>
        </p:pic>
      </p:grpSp>
      <p:pic>
        <p:nvPicPr>
          <p:cNvPr id="51" name="Picture 50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136" y="1168466"/>
            <a:ext cx="2726449" cy="2556648"/>
          </a:xfrm>
          <a:prstGeom prst="rect">
            <a:avLst/>
          </a:prstGeom>
        </p:spPr>
      </p:pic>
      <p:pic>
        <p:nvPicPr>
          <p:cNvPr id="52" name="图片 24">
            <a:extLst>
              <a:ext uri="{FF2B5EF4-FFF2-40B4-BE49-F238E27FC236}">
                <a16:creationId xmlns:a16="http://schemas.microsoft.com/office/drawing/2014/main" id="{05227F37-51F5-4D12-BF75-546097543826}"/>
              </a:ext>
            </a:extLst>
          </p:cNvPr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1495" y="1174467"/>
            <a:ext cx="1464005" cy="8373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5EFBDB-2FE5-AD62-4406-7826A8F358E4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2576756" y="1891213"/>
            <a:ext cx="7571888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3443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11111E-6 L -0.10169 0.00556 " pathEditMode="relative" rAng="0" ptsTypes="AA">
                                      <p:cBhvr>
                                        <p:cTn id="94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91" y="278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81481E-6 L 0.09271 0.00231 " pathEditMode="relative" rAng="0" ptsTypes="AA">
                                      <p:cBhvr>
                                        <p:cTn id="96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35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57BAF1-9ECB-4263-B9AA-D773A46BD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8019AAD-31D6-4C2E-80BF-74FFF676E339}"/>
              </a:ext>
            </a:extLst>
          </p:cNvPr>
          <p:cNvGrpSpPr/>
          <p:nvPr/>
        </p:nvGrpSpPr>
        <p:grpSpPr>
          <a:xfrm>
            <a:off x="277987" y="251878"/>
            <a:ext cx="11747715" cy="6478291"/>
            <a:chOff x="247973" y="201478"/>
            <a:chExt cx="11747715" cy="6478291"/>
          </a:xfrm>
        </p:grpSpPr>
        <p:sp>
          <p:nvSpPr>
            <p:cNvPr id="19" name="Rounded Rectangle 2">
              <a:extLst>
                <a:ext uri="{FF2B5EF4-FFF2-40B4-BE49-F238E27FC236}">
                  <a16:creationId xmlns:a16="http://schemas.microsoft.com/office/drawing/2014/main" id="{DF4DA619-8DB4-4ECF-8092-FC5F50C80184}"/>
                </a:ext>
              </a:extLst>
            </p:cNvPr>
            <p:cNvSpPr/>
            <p:nvPr/>
          </p:nvSpPr>
          <p:spPr>
            <a:xfrm>
              <a:off x="247973" y="201478"/>
              <a:ext cx="11747715" cy="647829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Rounded Rectangle 3">
              <a:extLst>
                <a:ext uri="{FF2B5EF4-FFF2-40B4-BE49-F238E27FC236}">
                  <a16:creationId xmlns:a16="http://schemas.microsoft.com/office/drawing/2014/main" id="{CB03AC62-5D01-4AA4-826D-C1423181BE24}"/>
                </a:ext>
              </a:extLst>
            </p:cNvPr>
            <p:cNvSpPr/>
            <p:nvPr/>
          </p:nvSpPr>
          <p:spPr>
            <a:xfrm>
              <a:off x="588936" y="542441"/>
              <a:ext cx="11158779" cy="5703376"/>
            </a:xfrm>
            <a:prstGeom prst="roundRect">
              <a:avLst/>
            </a:prstGeom>
            <a:solidFill>
              <a:schemeClr val="bg1"/>
            </a:solidFill>
            <a:ln w="666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35A94CA-C833-4EA2-8B81-8C325ADE77C8}"/>
              </a:ext>
            </a:extLst>
          </p:cNvPr>
          <p:cNvGrpSpPr/>
          <p:nvPr/>
        </p:nvGrpSpPr>
        <p:grpSpPr>
          <a:xfrm>
            <a:off x="1143000" y="464932"/>
            <a:ext cx="2299787" cy="1041446"/>
            <a:chOff x="1143000" y="464932"/>
            <a:chExt cx="2299787" cy="104144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76BEAB5-A5D1-481F-A507-40E5051D0423}"/>
                </a:ext>
              </a:extLst>
            </p:cNvPr>
            <p:cNvGrpSpPr/>
            <p:nvPr/>
          </p:nvGrpSpPr>
          <p:grpSpPr>
            <a:xfrm>
              <a:off x="1143000" y="464932"/>
              <a:ext cx="1149096" cy="990600"/>
              <a:chOff x="1143000" y="464932"/>
              <a:chExt cx="1149096" cy="990600"/>
            </a:xfrm>
          </p:grpSpPr>
          <p:sp>
            <p:nvSpPr>
              <p:cNvPr id="4" name="Isosceles Triangle 3">
                <a:extLst>
                  <a:ext uri="{FF2B5EF4-FFF2-40B4-BE49-F238E27FC236}">
                    <a16:creationId xmlns:a16="http://schemas.microsoft.com/office/drawing/2014/main" id="{EAD0F9C2-94EA-4901-A213-F8245BDC0179}"/>
                  </a:ext>
                </a:extLst>
              </p:cNvPr>
              <p:cNvSpPr/>
              <p:nvPr/>
            </p:nvSpPr>
            <p:spPr>
              <a:xfrm>
                <a:off x="1143000" y="464932"/>
                <a:ext cx="1149096" cy="990600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CDCB55F-A03C-4DA9-9142-0F82754E1A88}"/>
                  </a:ext>
                </a:extLst>
              </p:cNvPr>
              <p:cNvSpPr txBox="1"/>
              <p:nvPr/>
            </p:nvSpPr>
            <p:spPr>
              <a:xfrm>
                <a:off x="1567871" y="837412"/>
                <a:ext cx="23403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1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111CA5B-DB3F-4BD3-B867-23E7F9C7B582}"/>
                </a:ext>
              </a:extLst>
            </p:cNvPr>
            <p:cNvSpPr txBox="1"/>
            <p:nvPr/>
          </p:nvSpPr>
          <p:spPr>
            <a:xfrm>
              <a:off x="2285419" y="829270"/>
              <a:ext cx="1157368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8F9293C-ADFA-9E23-54C7-B6868879BAFF}"/>
                  </a:ext>
                </a:extLst>
              </p:cNvPr>
              <p:cNvSpPr/>
              <p:nvPr/>
            </p:nvSpPr>
            <p:spPr>
              <a:xfrm>
                <a:off x="200025" y="1776170"/>
                <a:ext cx="3641286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𝟏𝟏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𝟏𝟏</m:t>
                        </m:r>
                      </m:den>
                    </m:f>
                  </m:oMath>
                </a14:m>
                <a:r>
                  <a:rPr kumimoji="0" lang="en-US" sz="4800" b="0" i="0" u="none" strike="noStrike" kern="0" cap="none" spc="0" normalizeH="0" baseline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8F9293C-ADFA-9E23-54C7-B6868879BA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025" y="1776170"/>
                <a:ext cx="3641286" cy="162057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5646546-F09A-097D-878B-CFD83FFEDDA8}"/>
                  </a:ext>
                </a:extLst>
              </p:cNvPr>
              <p:cNvSpPr/>
              <p:nvPr/>
            </p:nvSpPr>
            <p:spPr>
              <a:xfrm>
                <a:off x="4005109" y="1746673"/>
                <a:ext cx="3641286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4800" b="0" i="0" u="none" strike="noStrike" kern="0" cap="none" spc="0" normalizeH="0" baseline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5646546-F09A-097D-878B-CFD83FFEDD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5109" y="1746673"/>
                <a:ext cx="3641286" cy="162057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8885E13-1021-7273-43C8-11D5889360BB}"/>
                  </a:ext>
                </a:extLst>
              </p:cNvPr>
              <p:cNvSpPr/>
              <p:nvPr/>
            </p:nvSpPr>
            <p:spPr>
              <a:xfrm>
                <a:off x="7859354" y="1697512"/>
                <a:ext cx="3641286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𝟐𝟎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kumimoji="0" lang="en-US" sz="4800" b="0" i="0" u="none" strike="noStrike" kern="0" cap="none" spc="0" normalizeH="0" baseline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8885E13-1021-7273-43C8-11D5889360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9354" y="1697512"/>
                <a:ext cx="3641286" cy="162057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9388B0B-35D3-8DFD-5528-314FAE5A785C}"/>
                  </a:ext>
                </a:extLst>
              </p:cNvPr>
              <p:cNvSpPr/>
              <p:nvPr/>
            </p:nvSpPr>
            <p:spPr>
              <a:xfrm>
                <a:off x="-153936" y="2946208"/>
                <a:ext cx="3641286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9388B0B-35D3-8DFD-5528-314FAE5A78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53936" y="2946208"/>
                <a:ext cx="3641286" cy="16205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9A210337-A00B-B0F0-D3FF-28975C4E6B50}"/>
                  </a:ext>
                </a:extLst>
              </p:cNvPr>
              <p:cNvSpPr/>
              <p:nvPr/>
            </p:nvSpPr>
            <p:spPr>
              <a:xfrm>
                <a:off x="3778967" y="2916712"/>
                <a:ext cx="3641286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r>
                  <a:rPr kumimoji="0" lang="en-US" sz="4800" b="0" i="0" u="none" strike="noStrike" kern="0" cap="none" spc="0" normalizeH="0" baseline="0" noProof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9A210337-A00B-B0F0-D3FF-28975C4E6B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8967" y="2916712"/>
                <a:ext cx="3641286" cy="162057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6D73FCE-D772-37BA-E8EB-9EE331FC09F3}"/>
                  </a:ext>
                </a:extLst>
              </p:cNvPr>
              <p:cNvSpPr/>
              <p:nvPr/>
            </p:nvSpPr>
            <p:spPr>
              <a:xfrm>
                <a:off x="3621651" y="4076920"/>
                <a:ext cx="3641286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6D73FCE-D772-37BA-E8EB-9EE331FC09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1651" y="4076920"/>
                <a:ext cx="3641286" cy="162057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3CD5A8B-6AD8-85AF-7AB5-11A3F0D41DBE}"/>
                  </a:ext>
                </a:extLst>
              </p:cNvPr>
              <p:cNvSpPr/>
              <p:nvPr/>
            </p:nvSpPr>
            <p:spPr>
              <a:xfrm>
                <a:off x="6148543" y="4067087"/>
                <a:ext cx="1540284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3CD5A8B-6AD8-85AF-7AB5-11A3F0D41D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8543" y="4067087"/>
                <a:ext cx="1540284" cy="1620570"/>
              </a:xfrm>
              <a:prstGeom prst="rect">
                <a:avLst/>
              </a:prstGeom>
              <a:blipFill>
                <a:blip r:embed="rId9"/>
                <a:stretch>
                  <a:fillRect l="-7937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225F636-7EC8-8E92-EC51-C3C8FF532CB8}"/>
                  </a:ext>
                </a:extLst>
              </p:cNvPr>
              <p:cNvSpPr/>
              <p:nvPr/>
            </p:nvSpPr>
            <p:spPr>
              <a:xfrm>
                <a:off x="7721703" y="2887215"/>
                <a:ext cx="3641286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kumimoji="0" lang="en-US" sz="4800" b="0" i="0" u="none" strike="noStrike" kern="0" cap="none" spc="0" normalizeH="0" baseline="0" noProof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225F636-7EC8-8E92-EC51-C3C8FF532C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1703" y="2887215"/>
                <a:ext cx="3641286" cy="162057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C8302DD-7AB2-16B3-3DC9-64964BE214CA}"/>
                  </a:ext>
                </a:extLst>
              </p:cNvPr>
              <p:cNvSpPr/>
              <p:nvPr/>
            </p:nvSpPr>
            <p:spPr>
              <a:xfrm>
                <a:off x="8144490" y="4086752"/>
                <a:ext cx="3641286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C8302DD-7AB2-16B3-3DC9-64964BE214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4490" y="4086752"/>
                <a:ext cx="3641286" cy="162057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F10EFC3-F01A-8470-00E8-0E2D80C94155}"/>
                  </a:ext>
                </a:extLst>
              </p:cNvPr>
              <p:cNvSpPr/>
              <p:nvPr/>
            </p:nvSpPr>
            <p:spPr>
              <a:xfrm>
                <a:off x="7180929" y="5109611"/>
                <a:ext cx="3641286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F10EFC3-F01A-8470-00E8-0E2D80C941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0929" y="5109611"/>
                <a:ext cx="3641286" cy="162057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1029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3" grpId="0"/>
      <p:bldP spid="24" grpId="0"/>
      <p:bldP spid="25" grpId="0"/>
      <p:bldP spid="26" grpId="0"/>
      <p:bldP spid="27" grpId="0"/>
      <p:bldP spid="28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57BAF1-9ECB-4263-B9AA-D773A46BD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8019AAD-31D6-4C2E-80BF-74FFF676E339}"/>
              </a:ext>
            </a:extLst>
          </p:cNvPr>
          <p:cNvGrpSpPr/>
          <p:nvPr/>
        </p:nvGrpSpPr>
        <p:grpSpPr>
          <a:xfrm>
            <a:off x="277987" y="251878"/>
            <a:ext cx="11747715" cy="6478291"/>
            <a:chOff x="247973" y="201478"/>
            <a:chExt cx="11747715" cy="6478291"/>
          </a:xfrm>
        </p:grpSpPr>
        <p:sp>
          <p:nvSpPr>
            <p:cNvPr id="19" name="Rounded Rectangle 2">
              <a:extLst>
                <a:ext uri="{FF2B5EF4-FFF2-40B4-BE49-F238E27FC236}">
                  <a16:creationId xmlns:a16="http://schemas.microsoft.com/office/drawing/2014/main" id="{DF4DA619-8DB4-4ECF-8092-FC5F50C80184}"/>
                </a:ext>
              </a:extLst>
            </p:cNvPr>
            <p:cNvSpPr/>
            <p:nvPr/>
          </p:nvSpPr>
          <p:spPr>
            <a:xfrm>
              <a:off x="247973" y="201478"/>
              <a:ext cx="11747715" cy="647829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Rounded Rectangle 3">
              <a:extLst>
                <a:ext uri="{FF2B5EF4-FFF2-40B4-BE49-F238E27FC236}">
                  <a16:creationId xmlns:a16="http://schemas.microsoft.com/office/drawing/2014/main" id="{CB03AC62-5D01-4AA4-826D-C1423181BE24}"/>
                </a:ext>
              </a:extLst>
            </p:cNvPr>
            <p:cNvSpPr/>
            <p:nvPr/>
          </p:nvSpPr>
          <p:spPr>
            <a:xfrm>
              <a:off x="588936" y="542441"/>
              <a:ext cx="11158779" cy="5703376"/>
            </a:xfrm>
            <a:prstGeom prst="roundRect">
              <a:avLst/>
            </a:prstGeom>
            <a:solidFill>
              <a:schemeClr val="bg1"/>
            </a:solidFill>
            <a:ln w="666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35A94CA-C833-4EA2-8B81-8C325ADE77C8}"/>
              </a:ext>
            </a:extLst>
          </p:cNvPr>
          <p:cNvGrpSpPr/>
          <p:nvPr/>
        </p:nvGrpSpPr>
        <p:grpSpPr>
          <a:xfrm>
            <a:off x="1143000" y="464932"/>
            <a:ext cx="8374143" cy="990600"/>
            <a:chOff x="1143000" y="464932"/>
            <a:chExt cx="8374143" cy="99060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76BEAB5-A5D1-481F-A507-40E5051D0423}"/>
                </a:ext>
              </a:extLst>
            </p:cNvPr>
            <p:cNvGrpSpPr/>
            <p:nvPr/>
          </p:nvGrpSpPr>
          <p:grpSpPr>
            <a:xfrm>
              <a:off x="1143000" y="464932"/>
              <a:ext cx="1149096" cy="990600"/>
              <a:chOff x="1143000" y="464932"/>
              <a:chExt cx="1149096" cy="990600"/>
            </a:xfrm>
          </p:grpSpPr>
          <p:sp>
            <p:nvSpPr>
              <p:cNvPr id="4" name="Isosceles Triangle 3">
                <a:extLst>
                  <a:ext uri="{FF2B5EF4-FFF2-40B4-BE49-F238E27FC236}">
                    <a16:creationId xmlns:a16="http://schemas.microsoft.com/office/drawing/2014/main" id="{EAD0F9C2-94EA-4901-A213-F8245BDC0179}"/>
                  </a:ext>
                </a:extLst>
              </p:cNvPr>
              <p:cNvSpPr/>
              <p:nvPr/>
            </p:nvSpPr>
            <p:spPr>
              <a:xfrm>
                <a:off x="1143000" y="464932"/>
                <a:ext cx="1149096" cy="990600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CDCB55F-A03C-4DA9-9142-0F82754E1A88}"/>
                  </a:ext>
                </a:extLst>
              </p:cNvPr>
              <p:cNvSpPr txBox="1"/>
              <p:nvPr/>
            </p:nvSpPr>
            <p:spPr>
              <a:xfrm>
                <a:off x="1567871" y="837412"/>
                <a:ext cx="23403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2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111CA5B-DB3F-4BD3-B867-23E7F9C7B582}"/>
                </a:ext>
              </a:extLst>
            </p:cNvPr>
            <p:cNvSpPr txBox="1"/>
            <p:nvPr/>
          </p:nvSpPr>
          <p:spPr>
            <a:xfrm>
              <a:off x="2338575" y="895638"/>
              <a:ext cx="7178568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So sánh giá trị của các biểu thức dưới đây.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E738447-0D94-EDA7-9D41-8A6D3A29E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4486" y="1642140"/>
            <a:ext cx="6854314" cy="36805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708A6C8-BB5C-4508-645C-C7DA389C7002}"/>
                  </a:ext>
                </a:extLst>
              </p:cNvPr>
              <p:cNvSpPr/>
              <p:nvPr/>
            </p:nvSpPr>
            <p:spPr>
              <a:xfrm>
                <a:off x="1257300" y="2190751"/>
                <a:ext cx="1971675" cy="72390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708A6C8-BB5C-4508-645C-C7DA389C70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7300" y="2190751"/>
                <a:ext cx="1971675" cy="723900"/>
              </a:xfrm>
              <a:prstGeom prst="rect">
                <a:avLst/>
              </a:prstGeom>
              <a:blipFill>
                <a:blip r:embed="rId4"/>
                <a:stretch>
                  <a:fillRect b="-84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4C92628-9986-0107-A54E-233EC10D4792}"/>
                  </a:ext>
                </a:extLst>
              </p:cNvPr>
              <p:cNvSpPr/>
              <p:nvPr/>
            </p:nvSpPr>
            <p:spPr>
              <a:xfrm>
                <a:off x="5191125" y="1581151"/>
                <a:ext cx="1971675" cy="72390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4C92628-9986-0107-A54E-233EC10D47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1125" y="1581151"/>
                <a:ext cx="1971675" cy="723900"/>
              </a:xfrm>
              <a:prstGeom prst="rect">
                <a:avLst/>
              </a:prstGeom>
              <a:blipFill>
                <a:blip r:embed="rId5"/>
                <a:stretch>
                  <a:fillRect b="-84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87EF20D-1351-B021-D8FF-8B2AD36340E6}"/>
                  </a:ext>
                </a:extLst>
              </p:cNvPr>
              <p:cNvSpPr/>
              <p:nvPr/>
            </p:nvSpPr>
            <p:spPr>
              <a:xfrm>
                <a:off x="9096376" y="2400301"/>
                <a:ext cx="1028700" cy="72390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87EF20D-1351-B021-D8FF-8B2AD36340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6376" y="2400301"/>
                <a:ext cx="1028700" cy="723900"/>
              </a:xfrm>
              <a:prstGeom prst="rect">
                <a:avLst/>
              </a:prstGeom>
              <a:blipFill>
                <a:blip r:embed="rId6"/>
                <a:stretch>
                  <a:fillRect b="-756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1908456-4E8C-72A4-DC83-859DBC5FCAF9}"/>
                  </a:ext>
                </a:extLst>
              </p:cNvPr>
              <p:cNvSpPr txBox="1"/>
              <p:nvPr/>
            </p:nvSpPr>
            <p:spPr>
              <a:xfrm>
                <a:off x="2939845" y="5437239"/>
                <a:ext cx="9448800" cy="6286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1908456-4E8C-72A4-DC83-859DBC5FCA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9845" y="5437239"/>
                <a:ext cx="9448800" cy="628698"/>
              </a:xfrm>
              <a:prstGeom prst="rect">
                <a:avLst/>
              </a:prstGeom>
              <a:blipFill>
                <a:blip r:embed="rId8"/>
                <a:stretch>
                  <a:fillRect l="-2258" t="-2913" b="-165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796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6" grpId="0" animBg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57BAF1-9ECB-4263-B9AA-D773A46BD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8019AAD-31D6-4C2E-80BF-74FFF676E339}"/>
              </a:ext>
            </a:extLst>
          </p:cNvPr>
          <p:cNvGrpSpPr/>
          <p:nvPr/>
        </p:nvGrpSpPr>
        <p:grpSpPr>
          <a:xfrm>
            <a:off x="277987" y="251878"/>
            <a:ext cx="11747715" cy="6478291"/>
            <a:chOff x="247973" y="201478"/>
            <a:chExt cx="11747715" cy="6478291"/>
          </a:xfrm>
        </p:grpSpPr>
        <p:sp>
          <p:nvSpPr>
            <p:cNvPr id="19" name="Rounded Rectangle 2">
              <a:extLst>
                <a:ext uri="{FF2B5EF4-FFF2-40B4-BE49-F238E27FC236}">
                  <a16:creationId xmlns:a16="http://schemas.microsoft.com/office/drawing/2014/main" id="{DF4DA619-8DB4-4ECF-8092-FC5F50C80184}"/>
                </a:ext>
              </a:extLst>
            </p:cNvPr>
            <p:cNvSpPr/>
            <p:nvPr/>
          </p:nvSpPr>
          <p:spPr>
            <a:xfrm>
              <a:off x="247973" y="201478"/>
              <a:ext cx="11747715" cy="647829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Rounded Rectangle 3">
              <a:extLst>
                <a:ext uri="{FF2B5EF4-FFF2-40B4-BE49-F238E27FC236}">
                  <a16:creationId xmlns:a16="http://schemas.microsoft.com/office/drawing/2014/main" id="{CB03AC62-5D01-4AA4-826D-C1423181BE24}"/>
                </a:ext>
              </a:extLst>
            </p:cNvPr>
            <p:cNvSpPr/>
            <p:nvPr/>
          </p:nvSpPr>
          <p:spPr>
            <a:xfrm>
              <a:off x="588936" y="542441"/>
              <a:ext cx="11158779" cy="5703376"/>
            </a:xfrm>
            <a:prstGeom prst="roundRect">
              <a:avLst/>
            </a:prstGeom>
            <a:solidFill>
              <a:schemeClr val="bg1"/>
            </a:solidFill>
            <a:ln w="666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35A94CA-C833-4EA2-8B81-8C325ADE77C8}"/>
              </a:ext>
            </a:extLst>
          </p:cNvPr>
          <p:cNvGrpSpPr/>
          <p:nvPr/>
        </p:nvGrpSpPr>
        <p:grpSpPr>
          <a:xfrm>
            <a:off x="1143000" y="464932"/>
            <a:ext cx="5481379" cy="990600"/>
            <a:chOff x="1143000" y="464932"/>
            <a:chExt cx="5481379" cy="99060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76BEAB5-A5D1-481F-A507-40E5051D0423}"/>
                </a:ext>
              </a:extLst>
            </p:cNvPr>
            <p:cNvGrpSpPr/>
            <p:nvPr/>
          </p:nvGrpSpPr>
          <p:grpSpPr>
            <a:xfrm>
              <a:off x="1143000" y="464932"/>
              <a:ext cx="1149096" cy="990600"/>
              <a:chOff x="1143000" y="464932"/>
              <a:chExt cx="1149096" cy="990600"/>
            </a:xfrm>
          </p:grpSpPr>
          <p:sp>
            <p:nvSpPr>
              <p:cNvPr id="4" name="Isosceles Triangle 3">
                <a:extLst>
                  <a:ext uri="{FF2B5EF4-FFF2-40B4-BE49-F238E27FC236}">
                    <a16:creationId xmlns:a16="http://schemas.microsoft.com/office/drawing/2014/main" id="{EAD0F9C2-94EA-4901-A213-F8245BDC0179}"/>
                  </a:ext>
                </a:extLst>
              </p:cNvPr>
              <p:cNvSpPr/>
              <p:nvPr/>
            </p:nvSpPr>
            <p:spPr>
              <a:xfrm>
                <a:off x="1143000" y="464932"/>
                <a:ext cx="1149096" cy="990600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CDCB55F-A03C-4DA9-9142-0F82754E1A88}"/>
                  </a:ext>
                </a:extLst>
              </p:cNvPr>
              <p:cNvSpPr txBox="1"/>
              <p:nvPr/>
            </p:nvSpPr>
            <p:spPr>
              <a:xfrm>
                <a:off x="1567871" y="837412"/>
                <a:ext cx="23403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3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111CA5B-DB3F-4BD3-B867-23E7F9C7B582}"/>
                </a:ext>
              </a:extLst>
            </p:cNvPr>
            <p:cNvSpPr txBox="1"/>
            <p:nvPr/>
          </p:nvSpPr>
          <p:spPr>
            <a:xfrm>
              <a:off x="2237794" y="829270"/>
              <a:ext cx="4386585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bằng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thuận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tiện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0F9534F-E0DC-BD7B-ABDF-2D4313A5DF9D}"/>
                  </a:ext>
                </a:extLst>
              </p:cNvPr>
              <p:cNvSpPr/>
              <p:nvPr/>
            </p:nvSpPr>
            <p:spPr>
              <a:xfrm>
                <a:off x="514349" y="1328495"/>
                <a:ext cx="4276725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  <m:r>
                      <a:rPr lang="en-US" sz="4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0F9534F-E0DC-BD7B-ABDF-2D4313A5DF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349" y="1328495"/>
                <a:ext cx="4276725" cy="1620570"/>
              </a:xfrm>
              <a:prstGeom prst="rect">
                <a:avLst/>
              </a:prstGeom>
              <a:blipFill>
                <a:blip r:embed="rId3"/>
                <a:stretch>
                  <a:fillRect l="-2707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E644E78-820E-C97C-55D3-44DADB1A854B}"/>
                  </a:ext>
                </a:extLst>
              </p:cNvPr>
              <p:cNvSpPr/>
              <p:nvPr/>
            </p:nvSpPr>
            <p:spPr>
              <a:xfrm>
                <a:off x="7000874" y="1328495"/>
                <a:ext cx="4276725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𝟏𝟕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𝟏𝟕</m:t>
                        </m:r>
                      </m:den>
                    </m:f>
                    <m:r>
                      <a:rPr lang="en-US" sz="4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E644E78-820E-C97C-55D3-44DADB1A85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0874" y="1328495"/>
                <a:ext cx="4276725" cy="1620570"/>
              </a:xfrm>
              <a:prstGeom prst="rect">
                <a:avLst/>
              </a:prstGeom>
              <a:blipFill>
                <a:blip r:embed="rId4"/>
                <a:stretch>
                  <a:fillRect l="-3134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3C61305-8418-9CD8-FB23-ECDDEDCE20F8}"/>
                  </a:ext>
                </a:extLst>
              </p:cNvPr>
              <p:cNvSpPr/>
              <p:nvPr/>
            </p:nvSpPr>
            <p:spPr>
              <a:xfrm>
                <a:off x="581025" y="2517583"/>
                <a:ext cx="4400550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(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kumimoji="0" lang="en-US" sz="4800" b="0" i="0" u="none" strike="noStrike" kern="0" cap="none" spc="0" normalizeH="0" baseline="0" noProof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) +</a:t>
                </a:r>
                <a:r>
                  <a:rPr lang="en-US" sz="4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kumimoji="0" lang="en-US" sz="4800" b="0" i="0" u="none" strike="noStrike" kern="0" cap="none" spc="0" normalizeH="0" baseline="0" noProof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3C61305-8418-9CD8-FB23-ECDDEDCE20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025" y="2517583"/>
                <a:ext cx="4400550" cy="1620570"/>
              </a:xfrm>
              <a:prstGeom prst="rect">
                <a:avLst/>
              </a:prstGeom>
              <a:blipFill>
                <a:blip r:embed="rId5"/>
                <a:stretch>
                  <a:fillRect l="-3186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07A21D1-786D-5A70-371B-64A6CB748FB4}"/>
                  </a:ext>
                </a:extLst>
              </p:cNvPr>
              <p:cNvSpPr/>
              <p:nvPr/>
            </p:nvSpPr>
            <p:spPr>
              <a:xfrm>
                <a:off x="-161925" y="3660583"/>
                <a:ext cx="4400550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07A21D1-786D-5A70-371B-64A6CB748F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61925" y="3660583"/>
                <a:ext cx="4400550" cy="16205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6EC1E3D-9401-EFF0-2880-53C994F58A73}"/>
                  </a:ext>
                </a:extLst>
              </p:cNvPr>
              <p:cNvSpPr/>
              <p:nvPr/>
            </p:nvSpPr>
            <p:spPr>
              <a:xfrm>
                <a:off x="350275" y="4814337"/>
                <a:ext cx="3228975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6EC1E3D-9401-EFF0-2880-53C994F58A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275" y="4814337"/>
                <a:ext cx="3228975" cy="162057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ECD6D32-0316-6AA6-090B-EFAE0C8D849B}"/>
                  </a:ext>
                </a:extLst>
              </p:cNvPr>
              <p:cNvSpPr/>
              <p:nvPr/>
            </p:nvSpPr>
            <p:spPr>
              <a:xfrm>
                <a:off x="7048500" y="2431858"/>
                <a:ext cx="4400550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𝟏𝟕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+(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𝟏𝟕</m:t>
                        </m:r>
                      </m:den>
                    </m:f>
                  </m:oMath>
                </a14:m>
                <a:r>
                  <a:rPr kumimoji="0" lang="en-US" sz="4800" b="0" i="0" u="none" strike="noStrike" kern="0" cap="none" spc="0" normalizeH="0" baseline="0" noProof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+</a:t>
                </a:r>
                <a:r>
                  <a:rPr lang="en-US" sz="4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kumimoji="0" lang="en-US" sz="4800" b="0" i="0" u="none" strike="noStrike" kern="0" cap="none" spc="0" normalizeH="0" baseline="0" noProof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) </a:t>
                </a: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ECD6D32-0316-6AA6-090B-EFAE0C8D84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8500" y="2431858"/>
                <a:ext cx="4400550" cy="1620570"/>
              </a:xfrm>
              <a:prstGeom prst="rect">
                <a:avLst/>
              </a:prstGeom>
              <a:blipFill>
                <a:blip r:embed="rId8"/>
                <a:stretch>
                  <a:fillRect l="-3186" r="-6787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CAD621D-C665-CB87-B6E8-77161302E735}"/>
                  </a:ext>
                </a:extLst>
              </p:cNvPr>
              <p:cNvSpPr/>
              <p:nvPr/>
            </p:nvSpPr>
            <p:spPr>
              <a:xfrm>
                <a:off x="6305550" y="3574858"/>
                <a:ext cx="4400550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𝟏𝟕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𝟏𝟕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CAD621D-C665-CB87-B6E8-77161302E7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5550" y="3574858"/>
                <a:ext cx="4400550" cy="162057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E616E5B-3BCC-091D-8BE2-707DF4D0D527}"/>
                  </a:ext>
                </a:extLst>
              </p:cNvPr>
              <p:cNvSpPr/>
              <p:nvPr/>
            </p:nvSpPr>
            <p:spPr>
              <a:xfrm>
                <a:off x="6276975" y="4689283"/>
                <a:ext cx="3228975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𝟏𝟕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E616E5B-3BCC-091D-8BE2-707DF4D0D5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6975" y="4689283"/>
                <a:ext cx="3228975" cy="162057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223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21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57BAF1-9ECB-4263-B9AA-D773A46BD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8019AAD-31D6-4C2E-80BF-74FFF676E339}"/>
              </a:ext>
            </a:extLst>
          </p:cNvPr>
          <p:cNvGrpSpPr/>
          <p:nvPr/>
        </p:nvGrpSpPr>
        <p:grpSpPr>
          <a:xfrm>
            <a:off x="277987" y="251878"/>
            <a:ext cx="11747715" cy="6478291"/>
            <a:chOff x="247973" y="201478"/>
            <a:chExt cx="11747715" cy="6478291"/>
          </a:xfrm>
        </p:grpSpPr>
        <p:sp>
          <p:nvSpPr>
            <p:cNvPr id="19" name="Rounded Rectangle 2">
              <a:extLst>
                <a:ext uri="{FF2B5EF4-FFF2-40B4-BE49-F238E27FC236}">
                  <a16:creationId xmlns:a16="http://schemas.microsoft.com/office/drawing/2014/main" id="{DF4DA619-8DB4-4ECF-8092-FC5F50C80184}"/>
                </a:ext>
              </a:extLst>
            </p:cNvPr>
            <p:cNvSpPr/>
            <p:nvPr/>
          </p:nvSpPr>
          <p:spPr>
            <a:xfrm>
              <a:off x="247973" y="201478"/>
              <a:ext cx="11747715" cy="647829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Rounded Rectangle 3">
              <a:extLst>
                <a:ext uri="{FF2B5EF4-FFF2-40B4-BE49-F238E27FC236}">
                  <a16:creationId xmlns:a16="http://schemas.microsoft.com/office/drawing/2014/main" id="{CB03AC62-5D01-4AA4-826D-C1423181BE24}"/>
                </a:ext>
              </a:extLst>
            </p:cNvPr>
            <p:cNvSpPr/>
            <p:nvPr/>
          </p:nvSpPr>
          <p:spPr>
            <a:xfrm>
              <a:off x="588936" y="542441"/>
              <a:ext cx="11158779" cy="5703376"/>
            </a:xfrm>
            <a:prstGeom prst="roundRect">
              <a:avLst/>
            </a:prstGeom>
            <a:solidFill>
              <a:schemeClr val="bg1"/>
            </a:solidFill>
            <a:ln w="666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35A94CA-C833-4EA2-8B81-8C325ADE77C8}"/>
              </a:ext>
            </a:extLst>
          </p:cNvPr>
          <p:cNvGrpSpPr/>
          <p:nvPr/>
        </p:nvGrpSpPr>
        <p:grpSpPr>
          <a:xfrm>
            <a:off x="904042" y="713000"/>
            <a:ext cx="10467063" cy="1432828"/>
            <a:chOff x="904042" y="713000"/>
            <a:chExt cx="10467063" cy="143282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76BEAB5-A5D1-481F-A507-40E5051D0423}"/>
                </a:ext>
              </a:extLst>
            </p:cNvPr>
            <p:cNvGrpSpPr/>
            <p:nvPr/>
          </p:nvGrpSpPr>
          <p:grpSpPr>
            <a:xfrm>
              <a:off x="904042" y="716810"/>
              <a:ext cx="1149096" cy="990600"/>
              <a:chOff x="904042" y="716810"/>
              <a:chExt cx="1149096" cy="990600"/>
            </a:xfrm>
          </p:grpSpPr>
          <p:sp>
            <p:nvSpPr>
              <p:cNvPr id="4" name="Isosceles Triangle 3">
                <a:extLst>
                  <a:ext uri="{FF2B5EF4-FFF2-40B4-BE49-F238E27FC236}">
                    <a16:creationId xmlns:a16="http://schemas.microsoft.com/office/drawing/2014/main" id="{EAD0F9C2-94EA-4901-A213-F8245BDC0179}"/>
                  </a:ext>
                </a:extLst>
              </p:cNvPr>
              <p:cNvSpPr/>
              <p:nvPr/>
            </p:nvSpPr>
            <p:spPr>
              <a:xfrm>
                <a:off x="904042" y="716810"/>
                <a:ext cx="1149096" cy="990600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CDCB55F-A03C-4DA9-9142-0F82754E1A88}"/>
                  </a:ext>
                </a:extLst>
              </p:cNvPr>
              <p:cNvSpPr txBox="1"/>
              <p:nvPr/>
            </p:nvSpPr>
            <p:spPr>
              <a:xfrm>
                <a:off x="1328913" y="1089290"/>
                <a:ext cx="23403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4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111CA5B-DB3F-4BD3-B867-23E7F9C7B582}"/>
                    </a:ext>
                  </a:extLst>
                </p:cNvPr>
                <p:cNvSpPr txBox="1"/>
                <p:nvPr/>
              </p:nvSpPr>
              <p:spPr>
                <a:xfrm>
                  <a:off x="2264450" y="713000"/>
                  <a:ext cx="9106655" cy="143282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lvl="0" algn="just">
                    <a:defRPr/>
                  </a:pP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Việt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dùng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en-US" sz="2400" b="1" dirty="0">
                      <a:solidFill>
                        <a:srgbClr val="002060"/>
                      </a:solidFill>
                      <a:ea typeface="MS Gothic" panose="020B0609070205080204" pitchFamily="49" charset="-128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2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số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tiền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của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mình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để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mua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một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quyển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vở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. Sau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đó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bạn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ấy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dùng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thêm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2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US" sz="24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số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tiền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của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mình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để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mua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bút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.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Hỏi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Việt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đã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dùng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bao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nhiêu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phần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số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tiền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của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mình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để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mua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vở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và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bút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?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111CA5B-DB3F-4BD3-B867-23E7F9C7B5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64450" y="713000"/>
                  <a:ext cx="9106655" cy="1432828"/>
                </a:xfrm>
                <a:prstGeom prst="rect">
                  <a:avLst/>
                </a:prstGeom>
                <a:blipFill>
                  <a:blip r:embed="rId3"/>
                  <a:stretch>
                    <a:fillRect l="-2008" t="-1702" r="-2075" b="-119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1CF04A8-FDD2-9806-45AE-58AF993F278A}"/>
                  </a:ext>
                </a:extLst>
              </p:cNvPr>
              <p:cNvSpPr/>
              <p:nvPr/>
            </p:nvSpPr>
            <p:spPr>
              <a:xfrm>
                <a:off x="1200149" y="3031933"/>
                <a:ext cx="10086975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tiền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Việt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dùng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mua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vở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bút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36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36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(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tiền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r"/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en-US" sz="36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 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tiền</a:t>
                </a:r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1CF04A8-FDD2-9806-45AE-58AF993F27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0149" y="3031933"/>
                <a:ext cx="10086975" cy="1620570"/>
              </a:xfrm>
              <a:prstGeom prst="rect">
                <a:avLst/>
              </a:prstGeom>
              <a:blipFill>
                <a:blip r:embed="rId4"/>
                <a:stretch>
                  <a:fillRect t="-41353" r="-1752" b="-42105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183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57BAF1-9ECB-4263-B9AA-D773A46BD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8019AAD-31D6-4C2E-80BF-74FFF676E339}"/>
              </a:ext>
            </a:extLst>
          </p:cNvPr>
          <p:cNvGrpSpPr/>
          <p:nvPr/>
        </p:nvGrpSpPr>
        <p:grpSpPr>
          <a:xfrm>
            <a:off x="277987" y="251878"/>
            <a:ext cx="11747715" cy="6478291"/>
            <a:chOff x="247973" y="201478"/>
            <a:chExt cx="11747715" cy="6478291"/>
          </a:xfrm>
        </p:grpSpPr>
        <p:sp>
          <p:nvSpPr>
            <p:cNvPr id="19" name="Rounded Rectangle 2">
              <a:extLst>
                <a:ext uri="{FF2B5EF4-FFF2-40B4-BE49-F238E27FC236}">
                  <a16:creationId xmlns:a16="http://schemas.microsoft.com/office/drawing/2014/main" id="{DF4DA619-8DB4-4ECF-8092-FC5F50C80184}"/>
                </a:ext>
              </a:extLst>
            </p:cNvPr>
            <p:cNvSpPr/>
            <p:nvPr/>
          </p:nvSpPr>
          <p:spPr>
            <a:xfrm>
              <a:off x="247973" y="201478"/>
              <a:ext cx="11747715" cy="647829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Rounded Rectangle 3">
              <a:extLst>
                <a:ext uri="{FF2B5EF4-FFF2-40B4-BE49-F238E27FC236}">
                  <a16:creationId xmlns:a16="http://schemas.microsoft.com/office/drawing/2014/main" id="{CB03AC62-5D01-4AA4-826D-C1423181BE24}"/>
                </a:ext>
              </a:extLst>
            </p:cNvPr>
            <p:cNvSpPr/>
            <p:nvPr/>
          </p:nvSpPr>
          <p:spPr>
            <a:xfrm>
              <a:off x="588936" y="542441"/>
              <a:ext cx="11158779" cy="5703376"/>
            </a:xfrm>
            <a:prstGeom prst="roundRect">
              <a:avLst/>
            </a:prstGeom>
            <a:solidFill>
              <a:schemeClr val="bg1"/>
            </a:solidFill>
            <a:ln w="666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35A94CA-C833-4EA2-8B81-8C325ADE77C8}"/>
              </a:ext>
            </a:extLst>
          </p:cNvPr>
          <p:cNvGrpSpPr/>
          <p:nvPr/>
        </p:nvGrpSpPr>
        <p:grpSpPr>
          <a:xfrm>
            <a:off x="904042" y="713000"/>
            <a:ext cx="10467063" cy="1509196"/>
            <a:chOff x="904042" y="713000"/>
            <a:chExt cx="10467063" cy="150919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76BEAB5-A5D1-481F-A507-40E5051D0423}"/>
                </a:ext>
              </a:extLst>
            </p:cNvPr>
            <p:cNvGrpSpPr/>
            <p:nvPr/>
          </p:nvGrpSpPr>
          <p:grpSpPr>
            <a:xfrm>
              <a:off x="904042" y="716810"/>
              <a:ext cx="1149096" cy="990600"/>
              <a:chOff x="904042" y="716810"/>
              <a:chExt cx="1149096" cy="990600"/>
            </a:xfrm>
          </p:grpSpPr>
          <p:sp>
            <p:nvSpPr>
              <p:cNvPr id="4" name="Isosceles Triangle 3">
                <a:extLst>
                  <a:ext uri="{FF2B5EF4-FFF2-40B4-BE49-F238E27FC236}">
                    <a16:creationId xmlns:a16="http://schemas.microsoft.com/office/drawing/2014/main" id="{EAD0F9C2-94EA-4901-A213-F8245BDC0179}"/>
                  </a:ext>
                </a:extLst>
              </p:cNvPr>
              <p:cNvSpPr/>
              <p:nvPr/>
            </p:nvSpPr>
            <p:spPr>
              <a:xfrm>
                <a:off x="904042" y="716810"/>
                <a:ext cx="1149096" cy="990600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CDCB55F-A03C-4DA9-9142-0F82754E1A88}"/>
                  </a:ext>
                </a:extLst>
              </p:cNvPr>
              <p:cNvSpPr txBox="1"/>
              <p:nvPr/>
            </p:nvSpPr>
            <p:spPr>
              <a:xfrm>
                <a:off x="1328913" y="1089290"/>
                <a:ext cx="23403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5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111CA5B-DB3F-4BD3-B867-23E7F9C7B582}"/>
                    </a:ext>
                  </a:extLst>
                </p:cNvPr>
                <p:cNvSpPr txBox="1"/>
                <p:nvPr/>
              </p:nvSpPr>
              <p:spPr>
                <a:xfrm>
                  <a:off x="2264450" y="713000"/>
                  <a:ext cx="9106655" cy="150919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lvl="0" algn="just">
                    <a:defRPr/>
                  </a:pPr>
                  <a:r>
                    <a:rPr lang="vi-VN" sz="28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Các bạn đang pha nước cam cho buổi liên hoan. Mai pha được</a:t>
                  </a:r>
                  <a:r>
                    <a:rPr lang="en-US" sz="28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</m:oMath>
                  </a14:m>
                  <a:r>
                    <a:rPr lang="en-US" sz="2800" b="1" i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l</a:t>
                  </a:r>
                  <a:r>
                    <a:rPr lang="vi-VN" sz="28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, Việt pha được</a:t>
                  </a:r>
                  <a:r>
                    <a:rPr lang="en-US" sz="28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</m:oMath>
                  </a14:m>
                  <a:r>
                    <a:rPr lang="en-US" sz="2800" b="1" i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l </a:t>
                  </a:r>
                  <a:r>
                    <a:rPr lang="vi-VN" sz="28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, còn Nam pha được  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𝟏𝟐</m:t>
                          </m:r>
                        </m:den>
                      </m:f>
                    </m:oMath>
                  </a14:m>
                  <a:r>
                    <a:rPr lang="en-US" sz="2800" b="1" i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l</a:t>
                  </a:r>
                  <a:r>
                    <a:rPr lang="vi-VN" sz="28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. Tính số lít nước cam cả 3 bạn pha được.</a:t>
                  </a:r>
                  <a:endPara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111CA5B-DB3F-4BD3-B867-23E7F9C7B5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64450" y="713000"/>
                  <a:ext cx="9106655" cy="1509196"/>
                </a:xfrm>
                <a:prstGeom prst="rect">
                  <a:avLst/>
                </a:prstGeom>
                <a:blipFill>
                  <a:blip r:embed="rId3"/>
                  <a:stretch>
                    <a:fillRect l="-2343" t="-7258" r="-2410" b="-116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1CF04A8-FDD2-9806-45AE-58AF993F278A}"/>
                  </a:ext>
                </a:extLst>
              </p:cNvPr>
              <p:cNvSpPr/>
              <p:nvPr/>
            </p:nvSpPr>
            <p:spPr>
              <a:xfrm>
                <a:off x="2219324" y="3003358"/>
                <a:ext cx="8210551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r>
                  <a:rPr lang="vi-VN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lít nước cam cả ba bạn pha được là: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6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:r>
                  <a:rPr lang="vi-VN" sz="36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</a:t>
                </a:r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r"/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số: 2 </a:t>
                </a:r>
                <a:r>
                  <a:rPr lang="vi-VN" sz="36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1CF04A8-FDD2-9806-45AE-58AF993F27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9324" y="3003358"/>
                <a:ext cx="8210551" cy="1620570"/>
              </a:xfrm>
              <a:prstGeom prst="rect">
                <a:avLst/>
              </a:prstGeom>
              <a:blipFill>
                <a:blip r:embed="rId4"/>
                <a:stretch>
                  <a:fillRect t="-34211" r="-2301" b="-42105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14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280"/>
            <a:ext cx="12187319" cy="685536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912" y="579090"/>
            <a:ext cx="8411749" cy="542048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5061" y="5268688"/>
            <a:ext cx="12827803" cy="204015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39143" y="-76482"/>
            <a:ext cx="2166230" cy="160357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720" y="663401"/>
            <a:ext cx="2726449" cy="255664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773" y="3876297"/>
            <a:ext cx="1420049" cy="129325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172" y="468557"/>
            <a:ext cx="2117068" cy="211706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294" y="900090"/>
            <a:ext cx="2117068" cy="2117068"/>
          </a:xfrm>
          <a:prstGeom prst="rect">
            <a:avLst/>
          </a:prstGeom>
        </p:spPr>
      </p:pic>
      <p:pic>
        <p:nvPicPr>
          <p:cNvPr id="22" name="Graphic 4">
            <a:extLst>
              <a:ext uri="{FF2B5EF4-FFF2-40B4-BE49-F238E27FC236}">
                <a16:creationId xmlns:a16="http://schemas.microsoft.com/office/drawing/2014/main" id="{8F1E9C9F-462A-40A5-8724-51240152627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10935" y="3652537"/>
            <a:ext cx="4821192" cy="324900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699" y="2869818"/>
            <a:ext cx="4476112" cy="44761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F887E8A-27F8-B01D-EBEB-FDB77675BA0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800611" y="2161302"/>
            <a:ext cx="5657578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22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280"/>
            <a:ext cx="12187319" cy="685536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912" y="579090"/>
            <a:ext cx="8411749" cy="542048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5061" y="5268688"/>
            <a:ext cx="12827803" cy="204015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39143" y="-76482"/>
            <a:ext cx="2166230" cy="160357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720" y="663401"/>
            <a:ext cx="2726449" cy="255664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773" y="3876297"/>
            <a:ext cx="1420049" cy="129325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523" y="4029508"/>
            <a:ext cx="2117068" cy="211706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294" y="900090"/>
            <a:ext cx="2117068" cy="2117068"/>
          </a:xfrm>
          <a:prstGeom prst="rect">
            <a:avLst/>
          </a:prstGeom>
        </p:spPr>
      </p:pic>
      <p:pic>
        <p:nvPicPr>
          <p:cNvPr id="22" name="Graphic 4">
            <a:extLst>
              <a:ext uri="{FF2B5EF4-FFF2-40B4-BE49-F238E27FC236}">
                <a16:creationId xmlns:a16="http://schemas.microsoft.com/office/drawing/2014/main" id="{8F1E9C9F-462A-40A5-8724-51240152627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10935" y="3652537"/>
            <a:ext cx="4821192" cy="32490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369" y="2433013"/>
            <a:ext cx="5347612" cy="53476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1C182E-E9FE-89C5-D2CC-4A740AED253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941211" y="2621597"/>
            <a:ext cx="5395428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99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10" descr="图片包含 植物&#10;&#10;已生成高可信度的说明">
            <a:extLst>
              <a:ext uri="{FF2B5EF4-FFF2-40B4-BE49-F238E27FC236}">
                <a16:creationId xmlns:a16="http://schemas.microsoft.com/office/drawing/2014/main" id="{4C0A65DB-2E4F-45F0-9D18-FAB5D1FE56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5548" y="-500658"/>
            <a:ext cx="6117883" cy="7859315"/>
          </a:xfrm>
          <a:prstGeom prst="rect">
            <a:avLst/>
          </a:prstGeom>
        </p:spPr>
      </p:pic>
      <p:pic>
        <p:nvPicPr>
          <p:cNvPr id="31" name="图片 30" descr="图片包含 物体&#10;&#10;已生成高可信度的说明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6451429" y="804497"/>
            <a:ext cx="273050" cy="29210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3681543" y="3633296"/>
            <a:ext cx="563301" cy="900264"/>
          </a:xfrm>
          <a:prstGeom prst="rect">
            <a:avLst/>
          </a:prstGeom>
        </p:spPr>
      </p:pic>
      <p:pic>
        <p:nvPicPr>
          <p:cNvPr id="34" name="图片 33" descr="图片包含 物体&#10;&#10;已生成高可信度的说明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7955909" y="3649144"/>
            <a:ext cx="398280" cy="426067"/>
          </a:xfrm>
          <a:prstGeom prst="rect">
            <a:avLst/>
          </a:prstGeom>
        </p:spPr>
      </p:pic>
      <p:pic>
        <p:nvPicPr>
          <p:cNvPr id="35" name="图片 34" descr="图片包含 物体&#10;&#10;已生成高可信度的说明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8940832" y="1816102"/>
            <a:ext cx="398280" cy="42606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2951064" y="3044493"/>
            <a:ext cx="949085" cy="1516822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2927051" y="980319"/>
            <a:ext cx="273050" cy="292100"/>
          </a:xfrm>
          <a:prstGeom prst="rect">
            <a:avLst/>
          </a:prstGeom>
        </p:spPr>
      </p:pic>
      <p:pic>
        <p:nvPicPr>
          <p:cNvPr id="40" name="图片 39" descr="图片包含 物体&#10;&#10;已生成高可信度的说明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2603135" y="2707549"/>
            <a:ext cx="647832" cy="693030"/>
          </a:xfrm>
          <a:prstGeom prst="rect">
            <a:avLst/>
          </a:prstGeom>
        </p:spPr>
      </p:pic>
      <p:sp>
        <p:nvSpPr>
          <p:cNvPr id="30" name="Cloud Callout 7">
            <a:extLst>
              <a:ext uri="{FF2B5EF4-FFF2-40B4-BE49-F238E27FC236}">
                <a16:creationId xmlns:a16="http://schemas.microsoft.com/office/drawing/2014/main" id="{D61C7841-3DB4-4679-AC23-B77D1B115DDE}"/>
              </a:ext>
            </a:extLst>
          </p:cNvPr>
          <p:cNvSpPr/>
          <p:nvPr/>
        </p:nvSpPr>
        <p:spPr>
          <a:xfrm>
            <a:off x="572447" y="163221"/>
            <a:ext cx="5646305" cy="3429000"/>
          </a:xfrm>
          <a:prstGeom prst="cloudCallout">
            <a:avLst>
              <a:gd name="adj1" fmla="val 37706"/>
              <a:gd name="adj2" fmla="val 6522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Sắp đến mùa đông rồi, mình và mẹ cần tìm thật nhiều hạt kê để dự trữ, các bạn giúp mình nhé!</a:t>
            </a:r>
          </a:p>
        </p:txBody>
      </p:sp>
      <p:pic>
        <p:nvPicPr>
          <p:cNvPr id="32" name="图片 24">
            <a:extLst>
              <a:ext uri="{FF2B5EF4-FFF2-40B4-BE49-F238E27FC236}">
                <a16:creationId xmlns:a16="http://schemas.microsoft.com/office/drawing/2014/main" id="{670CF16A-FC0B-444B-9596-9F3238084A5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7584" y1="87106" x2="67887" y2="87065"/>
                        <a14:foregroundMark x1="10668" y1="94846" x2="67482" y2="87120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43984" y1="8131" x2="44486" y2="8485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62266" y1="76389" x2="62962" y2="78553"/>
                        <a14:foregroundMark x1="92439" y1="5663" x2="92422" y2="5833"/>
                        <a14:foregroundMark x1="92891" y1="1111" x2="92830" y2="1720"/>
                        <a14:foregroundMark x1="32109" y1="80833" x2="56328" y2="83750"/>
                        <a14:foregroundMark x1="56328" y1="83750" x2="69609" y2="97500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269" t="3514" r="4826" b="-624"/>
          <a:stretch/>
        </p:blipFill>
        <p:spPr>
          <a:xfrm>
            <a:off x="3840134" y="2158668"/>
            <a:ext cx="7188790" cy="4071678"/>
          </a:xfrm>
          <a:prstGeom prst="rect">
            <a:avLst/>
          </a:prstGeom>
        </p:spPr>
      </p:pic>
      <p:pic>
        <p:nvPicPr>
          <p:cNvPr id="43" name="图片 16">
            <a:extLst>
              <a:ext uri="{FF2B5EF4-FFF2-40B4-BE49-F238E27FC236}">
                <a16:creationId xmlns:a16="http://schemas.microsoft.com/office/drawing/2014/main" id="{AE5D7FA0-4728-4E99-8476-9933E6140ED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83"/>
          <a:stretch/>
        </p:blipFill>
        <p:spPr>
          <a:xfrm>
            <a:off x="-13829" y="5363446"/>
            <a:ext cx="12192000" cy="1512604"/>
          </a:xfrm>
          <a:prstGeom prst="rect">
            <a:avLst/>
          </a:prstGeom>
        </p:spPr>
      </p:pic>
      <p:pic>
        <p:nvPicPr>
          <p:cNvPr id="44" name="图片 18">
            <a:extLst>
              <a:ext uri="{FF2B5EF4-FFF2-40B4-BE49-F238E27FC236}">
                <a16:creationId xmlns:a16="http://schemas.microsoft.com/office/drawing/2014/main" id="{34FC8AA9-1EDB-4133-8798-000F7DD0814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3820"/>
            <a:ext cx="12192000" cy="17730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67410"/>
            <a:ext cx="12192000" cy="249494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35980" y="457200"/>
            <a:ext cx="10265420" cy="1970336"/>
            <a:chOff x="935980" y="457200"/>
            <a:chExt cx="10265420" cy="1970336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5980" y="477331"/>
              <a:ext cx="2816612" cy="1950205"/>
            </a:xfrm>
            <a:prstGeom prst="rect">
              <a:avLst/>
            </a:prstGeom>
          </p:spPr>
        </p:pic>
      </p:grpSp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987" y="3384038"/>
            <a:ext cx="3384258" cy="1422439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3397738" y="547445"/>
                <a:ext cx="7177748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kumimoji="0" lang="en-US" sz="4800" b="0" i="0" u="none" strike="noStrike" kern="0" cap="none" spc="0" normalizeH="0" baseline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Tính:</a:t>
                </a:r>
                <a:r>
                  <a:rPr kumimoji="0" lang="en-US" sz="4800" b="0" i="0" u="none" strike="noStrike" kern="0" cap="none" spc="0" normalizeH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4800" b="0" i="0" u="none" strike="noStrike" kern="0" cap="none" spc="0" normalizeH="0" baseline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?</a:t>
                </a: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7738" y="547445"/>
                <a:ext cx="7177748" cy="162057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553076" y="2970475"/>
            <a:ext cx="2037147" cy="2313081"/>
            <a:chOff x="3570200" y="3673990"/>
            <a:chExt cx="2037147" cy="2313081"/>
          </a:xfrm>
          <a:noFill/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950667">
              <a:off x="3861222" y="4240945"/>
              <a:ext cx="1455104" cy="2037147"/>
            </a:xfrm>
            <a:prstGeom prst="rect">
              <a:avLst/>
            </a:prstGeom>
            <a:grpFill/>
          </p:spPr>
        </p:pic>
        <p:sp>
          <p:nvSpPr>
            <p:cNvPr id="8" name="TextBox 7">
              <a:hlinkClick r:id="rId9" action="ppaction://hlinksldjump"/>
            </p:cNvPr>
            <p:cNvSpPr txBox="1"/>
            <p:nvPr/>
          </p:nvSpPr>
          <p:spPr>
            <a:xfrm>
              <a:off x="4475637" y="3673990"/>
              <a:ext cx="567784" cy="83099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696507" y="2964459"/>
            <a:ext cx="1935738" cy="2104249"/>
            <a:chOff x="6696507" y="2964459"/>
            <a:chExt cx="1935738" cy="2104249"/>
          </a:xfrm>
        </p:grpSpPr>
        <p:pic>
          <p:nvPicPr>
            <p:cNvPr id="26" name="Picture 25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8649333" flipH="1">
              <a:off x="6973041" y="3409505"/>
              <a:ext cx="1382669" cy="1935738"/>
            </a:xfrm>
            <a:prstGeom prst="rect">
              <a:avLst/>
            </a:prstGeom>
          </p:spPr>
        </p:pic>
        <p:sp>
          <p:nvSpPr>
            <p:cNvPr id="29" name="TextBox 28">
              <a:hlinkClick r:id="rId12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hlinkClick r:id="rId9" action="ppaction://hlinksldjump"/>
              </p:cNvPr>
              <p:cNvSpPr txBox="1"/>
              <p:nvPr/>
            </p:nvSpPr>
            <p:spPr>
              <a:xfrm>
                <a:off x="3563614" y="3558136"/>
                <a:ext cx="647934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𝟐</m:t>
                      </m:r>
                    </m:oMath>
                  </m:oMathPara>
                </a14:m>
                <a:endPara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hlinkClick r:id="rId15" action="ppaction://hlinksldjump"/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3614" y="3558136"/>
                <a:ext cx="647934" cy="769441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Group 38"/>
          <p:cNvGrpSpPr/>
          <p:nvPr/>
        </p:nvGrpSpPr>
        <p:grpSpPr>
          <a:xfrm>
            <a:off x="2418987" y="4683256"/>
            <a:ext cx="4178796" cy="2278856"/>
            <a:chOff x="935980" y="4683256"/>
            <a:chExt cx="4178796" cy="2278856"/>
          </a:xfrm>
        </p:grpSpPr>
        <p:pic>
          <p:nvPicPr>
            <p:cNvPr id="13" name="Picture 12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068045" y="4683256"/>
              <a:ext cx="2046731" cy="2278856"/>
              <a:chOff x="3068045" y="4683256"/>
              <a:chExt cx="2046731" cy="2278856"/>
            </a:xfrm>
          </p:grpSpPr>
          <p:pic>
            <p:nvPicPr>
              <p:cNvPr id="25" name="Picture 24">
                <a:hlinkClick r:id="rId12" action="ppaction://hlinksldjump"/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950667">
                <a:off x="3360436" y="5207771"/>
                <a:ext cx="1461950" cy="2046731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2" action="ppaction://hlinksldjump"/>
              </p:cNvPr>
              <p:cNvSpPr txBox="1"/>
              <p:nvPr/>
            </p:nvSpPr>
            <p:spPr>
              <a:xfrm>
                <a:off x="4475871" y="4683256"/>
                <a:ext cx="53091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hlinkClick r:id="rId12" action="ppaction://hlinksldjump"/>
                </p:cNvPr>
                <p:cNvSpPr txBox="1"/>
                <p:nvPr/>
              </p:nvSpPr>
              <p:spPr>
                <a:xfrm>
                  <a:off x="2192799" y="5042666"/>
                  <a:ext cx="647934" cy="136441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MS Gothic" panose="020B0609070205080204" pitchFamily="49" charset="-128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MS Gothic" panose="020B0609070205080204" pitchFamily="49" charset="-128"/>
                                <a:cs typeface="Times New Roman" panose="02020603050405020304" pitchFamily="18" charset="0"/>
                              </a:rPr>
                              <m:t>𝟖</m:t>
                            </m:r>
                          </m:num>
                          <m:den>
                            <m:r>
                              <a:rPr lang="en-US" sz="4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MS Gothic" panose="020B0609070205080204" pitchFamily="49" charset="-128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kumimoji="0" lang="en-US" sz="4400" b="0" i="0" u="none" strike="noStrike" kern="1200" cap="none" spc="0" normalizeH="0" baseline="0" noProof="0" dirty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hlinkClick r:id="rId19" action="ppaction://hlinksldjump"/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92799" y="5042666"/>
                  <a:ext cx="647934" cy="1364412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hlinkClick r:id="rId19" action="ppaction://hlinksldjump"/>
              </p:cNvPr>
              <p:cNvSpPr txBox="1"/>
              <p:nvPr/>
            </p:nvSpPr>
            <p:spPr>
              <a:xfrm>
                <a:off x="9010647" y="3377161"/>
                <a:ext cx="647934" cy="13555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hlinkClick r:id="rId19" action="ppaction://hlinksldjump"/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0647" y="3377161"/>
                <a:ext cx="647934" cy="1355564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7595379" y="5098536"/>
            <a:ext cx="3384258" cy="1422439"/>
            <a:chOff x="7595379" y="5098536"/>
            <a:chExt cx="3384258" cy="1422439"/>
          </a:xfrm>
        </p:grpSpPr>
        <p:pic>
          <p:nvPicPr>
            <p:cNvPr id="24" name="Picture 23">
              <a:hlinkClick r:id="rId19" action="ppaction://hlinksldjump"/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9" action="ppaction://hlinksldjump"/>
            </p:cNvPr>
            <p:cNvSpPr txBox="1"/>
            <p:nvPr/>
          </p:nvSpPr>
          <p:spPr>
            <a:xfrm>
              <a:off x="8972546" y="5414140"/>
              <a:ext cx="49725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641011" y="4686364"/>
            <a:ext cx="2106074" cy="2180754"/>
            <a:chOff x="6641011" y="4686364"/>
            <a:chExt cx="2106074" cy="2180754"/>
          </a:xfrm>
        </p:grpSpPr>
        <p:pic>
          <p:nvPicPr>
            <p:cNvPr id="27" name="Picture 26">
              <a:hlinkClick r:id="rId19" action="ppaction://hlinksldjump"/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8649333" flipH="1">
              <a:off x="6941879" y="5061912"/>
              <a:ext cx="1504338" cy="2106074"/>
            </a:xfrm>
            <a:prstGeom prst="rect">
              <a:avLst/>
            </a:prstGeom>
          </p:spPr>
        </p:pic>
        <p:sp>
          <p:nvSpPr>
            <p:cNvPr id="30" name="TextBox 29">
              <a:hlinkClick r:id="rId19" action="ppaction://hlinksldjump"/>
            </p:cNvPr>
            <p:cNvSpPr txBox="1"/>
            <p:nvPr/>
          </p:nvSpPr>
          <p:spPr>
            <a:xfrm>
              <a:off x="6971899" y="4686364"/>
              <a:ext cx="59182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68" r="58046"/>
          <a:stretch/>
        </p:blipFill>
        <p:spPr>
          <a:xfrm>
            <a:off x="114347" y="3795456"/>
            <a:ext cx="3685430" cy="284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26159" y="643574"/>
            <a:ext cx="1929482" cy="2701274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8628752" y="1511341"/>
            <a:ext cx="3152893" cy="2739034"/>
            <a:chOff x="458511" y="671416"/>
            <a:chExt cx="3152893" cy="2739034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81923" y="709175"/>
              <a:ext cx="1929481" cy="2701275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20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" y="5115756"/>
            <a:ext cx="12192000" cy="1773053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776936" y="5292515"/>
            <a:ext cx="1752296" cy="1650331"/>
          </a:xfrm>
          <a:prstGeom prst="rect">
            <a:avLst/>
          </a:prstGeom>
        </p:spPr>
      </p:pic>
      <p:pic>
        <p:nvPicPr>
          <p:cNvPr id="21" name="图片 24">
            <a:extLst>
              <a:ext uri="{FF2B5EF4-FFF2-40B4-BE49-F238E27FC236}">
                <a16:creationId xmlns:a16="http://schemas.microsoft.com/office/drawing/2014/main" id="{F785E5FC-0C8B-40D8-A719-7BB32053EE6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5062" y1="87449" x2="65404" y2="87402"/>
                        <a14:foregroundMark x1="58939" y1="88281" x2="60278" y2="88099"/>
                        <a14:foregroundMark x1="58220" y1="88379" x2="58557" y2="88333"/>
                        <a14:foregroundMark x1="57227" y1="88514" x2="57939" y2="88417"/>
                        <a14:foregroundMark x1="38872" y1="91011" x2="39347" y2="90946"/>
                        <a14:foregroundMark x1="10668" y1="94846" x2="38739" y2="91029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92439" y1="5663" x2="92422" y2="5833"/>
                        <a14:foregroundMark x1="92891" y1="1111" x2="92830" y2="1720"/>
                        <a14:foregroundMark x1="32109" y1="80833" x2="38313" y2="81580"/>
                        <a14:foregroundMark x1="64021" y1="91715" x2="67333" y2="95144"/>
                        <a14:foregroundMark x1="62096" y1="89722" x2="62799" y2="90450"/>
                        <a14:foregroundMark x1="61635" y1="89245" x2="62096" y2="89722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41641" y1="71944" x2="58047" y2="99444"/>
                        <a14:backgroundMark x1="53203" y1="84028" x2="57656" y2="83333"/>
                        <a14:backgroundMark x1="43516" y1="77778" x2="44297" y2="99722"/>
                        <a14:backgroundMark x1="41016" y1="78472" x2="41797" y2="95972"/>
                        <a14:backgroundMark x1="41797" y1="77778" x2="42578" y2="96389"/>
                        <a14:backgroundMark x1="62891" y1="82917" x2="64375" y2="91528"/>
                        <a14:backgroundMark x1="68047" y1="92917" x2="70234" y2="98056"/>
                        <a14:backgroundMark x1="61719" y1="87778" x2="61484" y2="89167"/>
                        <a14:backgroundMark x1="66797" y1="95278" x2="66797" y2="95278"/>
                        <a14:backgroundMark x1="66719" y1="86667" x2="66797" y2="90556"/>
                        <a14:backgroundMark x1="57422" y1="86528" x2="57578" y2="86806"/>
                        <a14:backgroundMark x1="58438" y1="86806" x2="58750" y2="86667"/>
                        <a14:backgroundMark x1="58984" y1="86667" x2="59531" y2="85972"/>
                        <a14:backgroundMark x1="59453" y1="85139" x2="58516" y2="86250"/>
                        <a14:backgroundMark x1="58828" y1="85417" x2="57188" y2="85833"/>
                        <a14:backgroundMark x1="57422" y1="84722" x2="54844" y2="89583"/>
                        <a14:backgroundMark x1="53359" y1="81528" x2="54688" y2="82639"/>
                        <a14:backgroundMark x1="45781" y1="81111" x2="54766" y2="89444"/>
                        <a14:backgroundMark x1="50781" y1="83750" x2="52891" y2="82639"/>
                        <a14:backgroundMark x1="44844" y1="90556" x2="50938" y2="89444"/>
                        <a14:backgroundMark x1="50234" y1="85972" x2="51563" y2="81667"/>
                        <a14:backgroundMark x1="62109" y1="89722" x2="62109" y2="89722"/>
                        <a14:backgroundMark x1="51953" y1="83194" x2="50469" y2="83333"/>
                        <a14:backgroundMark x1="62813" y1="78889" x2="62734" y2="78333"/>
                        <a14:backgroundMark x1="66641" y1="95000" x2="66641" y2="95000"/>
                        <a14:backgroundMark x1="47188" y1="11389" x2="48125" y2="9583"/>
                        <a14:backgroundMark x1="45703" y1="8750" x2="42422" y2="8889"/>
                        <a14:backgroundMark x1="40469" y1="71528" x2="38906" y2="90833"/>
                        <a14:backgroundMark x1="38906" y1="90833" x2="40703" y2="76944"/>
                        <a14:backgroundMark x1="40703" y1="76944" x2="40781" y2="96111"/>
                        <a14:backgroundMark x1="40781" y1="96111" x2="40469" y2="85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90" t="3514" r="4826" b="-624"/>
          <a:stretch/>
        </p:blipFill>
        <p:spPr>
          <a:xfrm>
            <a:off x="5153403" y="1559412"/>
            <a:ext cx="4485502" cy="4408110"/>
          </a:xfrm>
          <a:prstGeom prst="rect">
            <a:avLst/>
          </a:prstGeom>
        </p:spPr>
      </p:pic>
      <p:pic>
        <p:nvPicPr>
          <p:cNvPr id="24" name="图片 24">
            <a:extLst>
              <a:ext uri="{FF2B5EF4-FFF2-40B4-BE49-F238E27FC236}">
                <a16:creationId xmlns:a16="http://schemas.microsoft.com/office/drawing/2014/main" id="{9C9EEBA3-7334-46EC-A355-8A866FE81A7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33" b="99861" l="625" r="93594">
                        <a14:foregroundMark x1="8803" y1="80078" x2="9205" y2="88320"/>
                        <a14:foregroundMark x1="67584" y1="87106" x2="67887" y2="87065"/>
                        <a14:foregroundMark x1="38311" y1="91086" x2="67482" y2="87120"/>
                        <a14:foregroundMark x1="17911" y1="93861" x2="29140" y2="92334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3361" y1="82987" x2="4388" y2="88596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43984" y1="8131" x2="44486" y2="8485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62266" y1="76389" x2="62962" y2="78553"/>
                        <a14:foregroundMark x1="92439" y1="5663" x2="92422" y2="5833"/>
                        <a14:foregroundMark x1="92891" y1="1111" x2="92830" y2="1720"/>
                        <a14:foregroundMark x1="38461" y1="81598" x2="56328" y2="83750"/>
                        <a14:foregroundMark x1="56328" y1="83750" x2="69609" y2="97500"/>
                        <a14:foregroundMark x1="79141" y1="66944" x2="80547" y2="67500"/>
                        <a14:foregroundMark x1="80781" y1="67917" x2="81563" y2="67639"/>
                        <a14:foregroundMark x1="20625" y1="98333" x2="20781" y2="99583"/>
                        <a14:foregroundMark x1="25938" y1="99861" x2="26953" y2="99444"/>
                        <a14:foregroundMark x1="24557" y1="98750" x2="24922" y2="99583"/>
                        <a14:foregroundMark x1="23828" y1="97083" x2="24557" y2="98750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34375" y1="81389" x2="35469" y2="95972"/>
                        <a14:backgroundMark x1="36094" y1="74861" x2="36094" y2="99028"/>
                        <a14:backgroundMark x1="35781" y1="77917" x2="30781" y2="94167"/>
                        <a14:backgroundMark x1="32813" y1="81250" x2="32813" y2="81250"/>
                        <a14:backgroundMark x1="32891" y1="80417" x2="33359" y2="82778"/>
                        <a14:backgroundMark x1="37188" y1="78056" x2="36953" y2="92917"/>
                        <a14:backgroundMark x1="36250" y1="80972" x2="29453" y2="92778"/>
                        <a14:backgroundMark x1="29453" y1="92778" x2="31172" y2="92083"/>
                        <a14:backgroundMark x1="33203" y1="91667" x2="33516" y2="92639"/>
                        <a14:backgroundMark x1="15156" y1="98333" x2="15156" y2="98333"/>
                        <a14:backgroundMark x1="13125" y1="92917" x2="16406" y2="99861"/>
                        <a14:backgroundMark x1="14531" y1="92361" x2="17969" y2="96806"/>
                        <a14:backgroundMark x1="13672" y1="93333" x2="10000" y2="96111"/>
                        <a14:backgroundMark x1="9844" y1="94028" x2="4531" y2="94444"/>
                        <a14:backgroundMark x1="13750" y1="91111" x2="14688" y2="92778"/>
                        <a14:backgroundMark x1="8125" y1="78889" x2="9688" y2="77778"/>
                        <a14:backgroundMark x1="2891" y1="79028" x2="2891" y2="80556"/>
                        <a14:backgroundMark x1="27109" y1="96944" x2="27109" y2="96944"/>
                        <a14:backgroundMark x1="26875" y1="96944" x2="26875" y2="96944"/>
                        <a14:backgroundMark x1="26328" y1="97917" x2="26328" y2="97917"/>
                        <a14:backgroundMark x1="22891" y1="98750" x2="22891" y2="9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" t="46902" r="62640"/>
          <a:stretch/>
        </p:blipFill>
        <p:spPr>
          <a:xfrm>
            <a:off x="2590357" y="3510502"/>
            <a:ext cx="3052422" cy="24536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AF9E1B5-40FC-405C-9C42-2E55BB6CC2C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3" y="-145903"/>
            <a:ext cx="4986114" cy="498611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606932" y="4225953"/>
            <a:ext cx="1674275" cy="1936767"/>
            <a:chOff x="10152960" y="4182584"/>
            <a:chExt cx="1674275" cy="193676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10152960" y="4182584"/>
              <a:ext cx="1674275" cy="193676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60261" y="4878504"/>
              <a:ext cx="470235" cy="658330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E92F9B38-78B8-46A4-9220-C85F8297358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0046">
            <a:off x="7586124" y="4225955"/>
            <a:ext cx="1674275" cy="193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9 -0.21968 -0.33503 -0.23958 -0.33086 -0.23958 C -0.30521 -0.23958 -0.27878 0.08426 -0.27878 0.4081 C -0.27878 0.24468 -0.26563 0.08426 -0.25326 0.08426 C -0.2401 0.08426 -0.22774 0.24722 -0.22774 0.4081 C -0.22774 0.32755 -0.22122 0.24468 -0.21445 0.24468 C -0.20794 0.24468 -0.2013 0.32523 -0.2013 0.4081 C -0.2013 0.36667 -0.19792 0.32755 -0.19479 0.32755 C -0.19141 0.32755 -0.18815 0.36898 -0.18815 0.4081 C -0.18815 0.38681 -0.18659 0.36667 -0.1849 0.36667 C -0.18399 0.36667 -0.18151 0.3875 -0.18151 0.4081 C -0.18151 0.39769 -0.18073 0.38681 -0.17995 0.38681 C -0.17995 0.38935 -0.17826 0.39676 -0.17826 0.4081 C -0.17826 0.40255 -0.17826 0.39769 -0.17747 0.39769 C -0.17747 0.4 -0.17656 0.40301 -0.17656 0.4081 C -0.17656 0.40556 -0.17656 0.40255 -0.17656 0.4 C -0.17578 0.4 -0.17578 0.40255 -0.17578 0.40556 C -0.17487 0.40556 -0.17487 0.40301 -0.17487 0.4 C -0.17396 0.4 -0.17396 0.40255 -0.17396 0.40556 " pathEditMode="relative" rAng="0" ptsTypes="AAAAAAAAAAAAAAAAAAA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3333" y1="31750" x2="25500" y2="3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0940" y="2054309"/>
            <a:ext cx="4707597" cy="4707597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13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9111"/>
            <a:ext cx="12192000" cy="1773053"/>
          </a:xfrm>
          <a:prstGeom prst="rect">
            <a:avLst/>
          </a:prstGeom>
        </p:spPr>
      </p:pic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272541" y="5392671"/>
            <a:ext cx="1752296" cy="165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67410"/>
            <a:ext cx="12192000" cy="249494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084159" y="396024"/>
            <a:ext cx="10160000" cy="1942815"/>
            <a:chOff x="1041400" y="393985"/>
            <a:chExt cx="10160000" cy="1942815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8979" y="393985"/>
              <a:ext cx="2486884" cy="1864511"/>
            </a:xfrm>
            <a:prstGeom prst="rect">
              <a:avLst/>
            </a:prstGeom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441700" y="530354"/>
            <a:ext cx="729297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nl-NL" sz="3600" b="1" dirty="0">
                <a:latin typeface="Cambria" panose="02040503050406030204" pitchFamily="18" charset="0"/>
                <a:ea typeface="Cambria" panose="02040503050406030204" pitchFamily="18" charset="0"/>
              </a:rPr>
              <a:t>Nêu cách cộng 2 phân số cùng mẫu số , khác mẫu số 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924175" y="3582697"/>
            <a:ext cx="7550065" cy="2050447"/>
            <a:chOff x="935980" y="3384038"/>
            <a:chExt cx="3384258" cy="1422439"/>
          </a:xfrm>
        </p:grpSpPr>
        <p:pic>
          <p:nvPicPr>
            <p:cNvPr id="5" name="Picture 4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sp>
          <p:nvSpPr>
            <p:cNvPr id="34" name="TextBox 33">
              <a:hlinkClick r:id="rId6" action="ppaction://hlinksldjump"/>
            </p:cNvPr>
            <p:cNvSpPr txBox="1"/>
            <p:nvPr/>
          </p:nvSpPr>
          <p:spPr>
            <a:xfrm>
              <a:off x="1021370" y="3465753"/>
              <a:ext cx="3255153" cy="1217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cộng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ta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quy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cộng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lang="en-US" sz="36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21DBABCE-D207-4D47-88B3-87CDD1BB372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68" r="58046"/>
          <a:stretch/>
        </p:blipFill>
        <p:spPr>
          <a:xfrm>
            <a:off x="0" y="2647046"/>
            <a:ext cx="3685430" cy="284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76DCD5-B269-4F23-8D52-099E7287F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0883F2D-FF00-4094-ABC3-6990E8E20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3281" y="0"/>
            <a:ext cx="6656430" cy="605259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0F721E5-7095-4AB7-BE46-5935DA15D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08422" y="0"/>
            <a:ext cx="6656430" cy="605259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A85E6C7-17F1-494A-B8B3-8ED15459CACE}"/>
              </a:ext>
            </a:extLst>
          </p:cNvPr>
          <p:cNvGrpSpPr/>
          <p:nvPr/>
        </p:nvGrpSpPr>
        <p:grpSpPr>
          <a:xfrm>
            <a:off x="2526890" y="1147762"/>
            <a:ext cx="7610168" cy="4735844"/>
            <a:chOff x="3428998" y="1147762"/>
            <a:chExt cx="5334002" cy="473584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458797A-F1F7-45C0-91B5-42480DC51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28998" y="1771636"/>
              <a:ext cx="5334002" cy="411197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0E65770-072E-423F-BB46-0AAF43382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41279" y="1147762"/>
              <a:ext cx="3509440" cy="1219198"/>
            </a:xfrm>
            <a:prstGeom prst="rect">
              <a:avLst/>
            </a:prstGeom>
          </p:spPr>
        </p:pic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7945633A-63A6-4A8D-82E7-B2AF7FE6B5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4864" y="0"/>
            <a:ext cx="3917136" cy="39400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3B667C2-1059-4130-B726-7387F85921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808" y="3495124"/>
            <a:ext cx="3049007" cy="33628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DE6FF3-394D-4C65-92E7-1038F2C341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58903" y="1188866"/>
            <a:ext cx="2054530" cy="11766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E7744B-D67D-C4E6-5B69-65E4D376C3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94991" y="2831008"/>
            <a:ext cx="7913294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05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85C8ED-4D62-4828-97F3-3CEFA0056E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1"/>
          <a:stretch/>
        </p:blipFill>
        <p:spPr>
          <a:xfrm>
            <a:off x="0" y="1600199"/>
            <a:ext cx="12192000" cy="52578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610DC0-F3D8-4CBB-8610-804463D7F9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2078" y="549166"/>
            <a:ext cx="2895851" cy="10607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4CBB31-11F6-4690-B8F1-C2DDF5A08A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3178" y="362840"/>
            <a:ext cx="1956572" cy="7167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24A29E8-3A0A-44C6-ACAE-B91130D7B5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0760" y="2323719"/>
            <a:ext cx="2483477" cy="23557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6B18CE-A4D8-4465-A66E-C1B41D1EF2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819539" y="149398"/>
            <a:ext cx="3944128" cy="14447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214137-C041-48B5-A68A-96C2DF5654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924610" y="1313962"/>
            <a:ext cx="2504399" cy="9174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C8A154-DAEB-430B-9233-F4150A9040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7147" y="3047394"/>
            <a:ext cx="1429252" cy="5235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F6B382-9A65-EB5F-CD14-0901EA818E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4496" y="4487716"/>
            <a:ext cx="7187807" cy="190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25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85185E-6 L -0.00078 0.0118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57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9259E-6 L -0.0375 -0.03287 " pathEditMode="relative" rAng="0" ptsTypes="AA">
                                      <p:cBhvr>
                                        <p:cTn id="15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-164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9375 0.00047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81481E-6 L -0.09375 0.00047 " pathEditMode="relative" rAng="0" ptsTypes="AA">
                                      <p:cBhvr>
                                        <p:cTn id="25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59259E-6 L 0.10156 -0.02037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8" y="-101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0.11276 -0.00023 " pathEditMode="relative" rAng="0" ptsTypes="AA">
                                      <p:cBhvr>
                                        <p:cTn id="3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120</TotalTime>
  <Words>364</Words>
  <Application>Microsoft Office PowerPoint</Application>
  <PresentationFormat>Widescreen</PresentationFormat>
  <Paragraphs>58</Paragraphs>
  <Slides>15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等线</vt:lpstr>
      <vt:lpstr>MS Gothic</vt:lpstr>
      <vt:lpstr>#9Slide02 Noi dung dai</vt:lpstr>
      <vt:lpstr>Arial</vt:lpstr>
      <vt:lpstr>Calibri</vt:lpstr>
      <vt:lpstr>Cambria</vt:lpstr>
      <vt:lpstr>Cambria Math</vt:lpstr>
      <vt:lpstr>iCiel Cadena</vt:lpstr>
      <vt:lpstr>Times New Roman</vt:lpstr>
      <vt:lpstr>UTM Avo</vt:lpstr>
      <vt:lpstr>字魂59号-创粗黑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30</cp:revision>
  <dcterms:created xsi:type="dcterms:W3CDTF">2023-12-25T09:38:41Z</dcterms:created>
  <dcterms:modified xsi:type="dcterms:W3CDTF">2024-02-20T13:11:34Z</dcterms:modified>
  <cp:category>9Slide.vn</cp:category>
</cp:coreProperties>
</file>