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1" r:id="rId2"/>
    <p:sldId id="264" r:id="rId3"/>
    <p:sldId id="296" r:id="rId4"/>
    <p:sldId id="322" r:id="rId5"/>
    <p:sldId id="323" r:id="rId6"/>
    <p:sldId id="266" r:id="rId7"/>
    <p:sldId id="270" r:id="rId8"/>
    <p:sldId id="315" r:id="rId9"/>
    <p:sldId id="316" r:id="rId10"/>
    <p:sldId id="317" r:id="rId11"/>
    <p:sldId id="268" r:id="rId12"/>
    <p:sldId id="324" r:id="rId13"/>
    <p:sldId id="325" r:id="rId14"/>
    <p:sldId id="326" r:id="rId15"/>
    <p:sldId id="327" r:id="rId16"/>
    <p:sldId id="328" r:id="rId17"/>
    <p:sldId id="329" r:id="rId18"/>
    <p:sldId id="330"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16F5-E70D-EB2F-DC63-7B75E2C663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BF03FF-4514-5CD4-5810-6B3038117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D8F794-C32E-17A3-E855-BC602EB3CAF4}"/>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5C44A201-1286-2BFD-FBD9-876481020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72E95-CA84-C172-C683-9181D58E1BD6}"/>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9670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91E3-2298-EF0C-24E9-B7B293DB7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90B62-6F1A-B22F-6E65-3EDC562A4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5E538-59FA-C479-0162-408908CA49C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4359B03F-7496-5CF4-CF20-89433C9F2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90428-1868-10D5-AF1D-498BDB4D42FF}"/>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327922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5BC90-C487-44B9-65B3-314117130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986EDA-C34C-3E89-4D03-B113AA330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EC856-CCEF-4222-7FDE-0FB2017C02B5}"/>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87AD0455-FF4D-0115-6DDD-72206508A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8A558-4488-8D98-7896-C300148EADEE}"/>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42609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B995-CF2E-17EF-609F-5374EB747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9FC3D-7BD2-F01A-1B41-0ABB7EB91C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FA5C-4495-37D5-B67F-6633779E61D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1D07DBE1-0B0A-EF0B-55CD-61000992C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50B86-3306-BA93-B864-8D587325EFC4}"/>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96620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AFF4-1CF4-D878-D7DC-780442C62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0EE17-8C21-7462-ACF8-A3D29D702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0F0261-5463-EBA5-2CA5-46FC6D953DA4}"/>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4F052202-059E-6E13-DB52-F753A046D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75C1D-71CD-64A0-9E07-D908C6E933A0}"/>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419236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7193-EE15-12F2-9651-309E57BE5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9B511-D92D-1BC1-B6B6-919DAA83E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EF73F-3FA3-1DAE-D1D7-2056DF7EA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8F41E-12C6-12D7-8595-0ED5C51F659E}"/>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D3FFBC90-811D-9DF2-D92D-4F215609D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22A54-3781-977C-8CCF-B09EA5E26D6E}"/>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45293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7669-B4F0-9F5F-CB04-99972809CB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B85439-FA6C-B06B-C42C-898FB49F9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2FB6CE-FC4F-F9D3-E89E-409C23A51B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85FD8-C27A-4BB8-BD67-B9E58422A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F1BE9-C6A0-DFD9-7012-29CB357066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3B4B8-3B32-9930-0C0D-1DD1F9EB0D43}"/>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8" name="Footer Placeholder 7">
            <a:extLst>
              <a:ext uri="{FF2B5EF4-FFF2-40B4-BE49-F238E27FC236}">
                <a16:creationId xmlns:a16="http://schemas.microsoft.com/office/drawing/2014/main" id="{A12E9AAF-31D6-8360-F845-827A051196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AAC9B9-2462-FDBB-D401-1ECCEF2AB427}"/>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77854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A64B-ECF0-DCF9-2597-C8FFF998C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995B8-CF7D-1CFE-67DB-AEB1AEC5E3E7}"/>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4" name="Footer Placeholder 3">
            <a:extLst>
              <a:ext uri="{FF2B5EF4-FFF2-40B4-BE49-F238E27FC236}">
                <a16:creationId xmlns:a16="http://schemas.microsoft.com/office/drawing/2014/main" id="{784A6EFC-1F6D-5DBF-EA0F-D8AD1246AE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7A4667-1B6F-9EF6-C7D6-7624992837C5}"/>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57167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7758A-F777-2F60-C094-D2C382F3CD0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3" name="Footer Placeholder 2">
            <a:extLst>
              <a:ext uri="{FF2B5EF4-FFF2-40B4-BE49-F238E27FC236}">
                <a16:creationId xmlns:a16="http://schemas.microsoft.com/office/drawing/2014/main" id="{CB0274F9-EA16-6E10-EAE4-9DBA3625F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15643-22F6-3458-726C-3616593DCEDC}"/>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25419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FF7F-3E0B-4AAE-6178-36273FB6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7A97E-0E72-D02D-938D-12B385F1A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91ADAD-4391-D3EE-C600-2B2A2926F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4BF09-2708-4B6F-F420-CFD3D0771201}"/>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01CC53B1-F84D-D0DF-B2D1-EAE4017AB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26F13-5008-4C1E-2952-E7C8962673EA}"/>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54518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ECDF-4B2F-3962-7330-459DC7D1E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9B1EE-89F4-8454-BB7B-9E195A1FB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6C5823-AB13-6158-1D42-C1EC7F578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A5424-297B-486D-A201-6FE20FD0F497}"/>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8E7B4488-F02A-A55A-1434-796523B60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7D94-FD61-AC07-1C20-D3C50C6455A4}"/>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88749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244B41C-5C60-A69C-1540-02201267BF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DA8F625-84E2-310E-37E3-FB20DFEF0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40FD3-A9CF-F3DE-9D86-EE9E22A0A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E42B8-0247-C51D-31A4-644233FC3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EE5657CE-C532-9033-00AA-67095157F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EC310-2CC7-DFA9-60BC-D5CE0F7C2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FC3F5-945F-498B-9426-398301563B57}" type="slidenum">
              <a:rPr lang="en-US" smtClean="0"/>
              <a:t>‹#›</a:t>
            </a:fld>
            <a:endParaRPr lang="en-US"/>
          </a:p>
        </p:txBody>
      </p:sp>
    </p:spTree>
    <p:extLst>
      <p:ext uri="{BB962C8B-B14F-4D97-AF65-F5344CB8AC3E}">
        <p14:creationId xmlns:p14="http://schemas.microsoft.com/office/powerpoint/2010/main" val="19172541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TotalTime>
  <Words>750</Words>
  <Application>Microsoft Office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23</cp:revision>
  <dcterms:created xsi:type="dcterms:W3CDTF">2023-12-05T02:02:04Z</dcterms:created>
  <dcterms:modified xsi:type="dcterms:W3CDTF">2023-12-16T01:25:21Z</dcterms:modified>
  <cp:category>9Slide.vn</cp:category>
</cp:coreProperties>
</file>