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823" r:id="rId2"/>
    <p:sldId id="2632" r:id="rId3"/>
    <p:sldId id="863" r:id="rId4"/>
    <p:sldId id="826" r:id="rId5"/>
    <p:sldId id="828" r:id="rId6"/>
    <p:sldId id="829" r:id="rId7"/>
    <p:sldId id="830" r:id="rId8"/>
    <p:sldId id="868" r:id="rId9"/>
    <p:sldId id="2633" r:id="rId10"/>
    <p:sldId id="4411" r:id="rId11"/>
    <p:sldId id="836" r:id="rId12"/>
    <p:sldId id="837" r:id="rId13"/>
    <p:sldId id="2666" r:id="rId14"/>
    <p:sldId id="838" r:id="rId15"/>
    <p:sldId id="2642" r:id="rId16"/>
    <p:sldId id="2641" r:id="rId17"/>
    <p:sldId id="2667" r:id="rId18"/>
    <p:sldId id="2669" r:id="rId19"/>
    <p:sldId id="2668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183" autoAdjust="0"/>
  </p:normalViewPr>
  <p:slideViewPr>
    <p:cSldViewPr snapToGrid="0">
      <p:cViewPr varScale="1">
        <p:scale>
          <a:sx n="48" d="100"/>
          <a:sy n="48" d="100"/>
        </p:scale>
        <p:origin x="15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DCFA7EA-434A-9A00-9D6E-793EA43560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2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42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2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42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2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4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86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577</Words>
  <Application>Microsoft Office PowerPoint</Application>
  <PresentationFormat>Widescreen</PresentationFormat>
  <Paragraphs>106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Cambria</vt:lpstr>
      <vt:lpstr>Cambria Math</vt:lpstr>
      <vt:lpstr>SVN-Cookies</vt:lpstr>
      <vt:lpstr>Times New Roman</vt:lpstr>
      <vt:lpstr>杨任东竹石体-Medium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40</cp:revision>
  <dcterms:created xsi:type="dcterms:W3CDTF">2023-12-27T11:55:47Z</dcterms:created>
  <dcterms:modified xsi:type="dcterms:W3CDTF">2024-02-20T13:14:47Z</dcterms:modified>
  <cp:category>9Slide.vn</cp:category>
</cp:coreProperties>
</file>