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76" r:id="rId3"/>
    <p:sldId id="277" r:id="rId4"/>
    <p:sldId id="278" r:id="rId5"/>
    <p:sldId id="256" r:id="rId6"/>
    <p:sldId id="283" r:id="rId7"/>
    <p:sldId id="263" r:id="rId8"/>
    <p:sldId id="264" r:id="rId9"/>
    <p:sldId id="289" r:id="rId10"/>
    <p:sldId id="284" r:id="rId11"/>
    <p:sldId id="266" r:id="rId12"/>
    <p:sldId id="267" r:id="rId13"/>
    <p:sldId id="268" r:id="rId14"/>
    <p:sldId id="285" r:id="rId15"/>
    <p:sldId id="286" r:id="rId16"/>
    <p:sldId id="287" r:id="rId17"/>
    <p:sldId id="279" r:id="rId18"/>
    <p:sldId id="288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349" autoAdjust="0"/>
  </p:normalViewPr>
  <p:slideViewPr>
    <p:cSldViewPr snapToGrid="0">
      <p:cViewPr varScale="1">
        <p:scale>
          <a:sx n="56" d="100"/>
          <a:sy n="56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48-51C4-4AD6-A345-B6F436B0BEB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D7-E0C5-4625-ABA8-9141CCFC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87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16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991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748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130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8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3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93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9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409C2-02A2-9BD0-5B92-E2E564582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1403" y="-631596"/>
            <a:ext cx="13655179" cy="81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6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2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93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10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1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41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35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11CAD73-692A-B7C9-2BF9-D923BED6641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62756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5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12.pn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" Target="slide15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5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6" name="Google Shape;156;p14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57" name="Google Shape;157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" name="Google Shape;163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66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67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14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4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14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14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4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" name="Google Shape;178;p14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14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5" name="Google Shape;185;p14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86" name="Google Shape;186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97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7" name="Google Shape;207;p14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208" name="Google Shape;208;p14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4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14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14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14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14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14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14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14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14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14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14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14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14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14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36" name="Google Shape;236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4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247" name="Google Shape;247;p14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248" name="Google Shape;248;p14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14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8" name="Google Shape;258;p14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4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262" name="Google Shape;262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8" name="Google Shape;268;p14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A8B64D-FB7B-DA00-AE0A-517722D14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874" y="1637420"/>
            <a:ext cx="6846401" cy="2706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6;p20">
            <a:extLst>
              <a:ext uri="{FF2B5EF4-FFF2-40B4-BE49-F238E27FC236}">
                <a16:creationId xmlns:a16="http://schemas.microsoft.com/office/drawing/2014/main" id="{B2FAF035-8948-D8BB-D178-1491FD39C79E}"/>
              </a:ext>
            </a:extLst>
          </p:cNvPr>
          <p:cNvGrpSpPr/>
          <p:nvPr/>
        </p:nvGrpSpPr>
        <p:grpSpPr>
          <a:xfrm rot="-3600000">
            <a:off x="-2448154" y="989249"/>
            <a:ext cx="508000" cy="556950"/>
            <a:chOff x="1197429" y="1001486"/>
            <a:chExt cx="508000" cy="508000"/>
          </a:xfrm>
        </p:grpSpPr>
        <p:cxnSp>
          <p:nvCxnSpPr>
            <p:cNvPr id="3" name="Google Shape;797;p20">
              <a:extLst>
                <a:ext uri="{FF2B5EF4-FFF2-40B4-BE49-F238E27FC236}">
                  <a16:creationId xmlns:a16="http://schemas.microsoft.com/office/drawing/2014/main" id="{52C89D40-56FD-8C47-A322-F6044E6A2B5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" name="Google Shape;798;p20">
              <a:extLst>
                <a:ext uri="{FF2B5EF4-FFF2-40B4-BE49-F238E27FC236}">
                  <a16:creationId xmlns:a16="http://schemas.microsoft.com/office/drawing/2014/main" id="{8561B5F9-D681-6465-6E5C-80CE6E27F8BD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" name="Google Shape;799;p20">
            <a:extLst>
              <a:ext uri="{FF2B5EF4-FFF2-40B4-BE49-F238E27FC236}">
                <a16:creationId xmlns:a16="http://schemas.microsoft.com/office/drawing/2014/main" id="{15681CB1-50CA-A09D-FF87-FEB1B225CC7F}"/>
              </a:ext>
            </a:extLst>
          </p:cNvPr>
          <p:cNvGrpSpPr/>
          <p:nvPr/>
        </p:nvGrpSpPr>
        <p:grpSpPr>
          <a:xfrm rot="6300000">
            <a:off x="13456830" y="422806"/>
            <a:ext cx="274136" cy="300551"/>
            <a:chOff x="1197429" y="1001486"/>
            <a:chExt cx="508000" cy="508000"/>
          </a:xfrm>
        </p:grpSpPr>
        <p:cxnSp>
          <p:nvCxnSpPr>
            <p:cNvPr id="6" name="Google Shape;800;p20">
              <a:extLst>
                <a:ext uri="{FF2B5EF4-FFF2-40B4-BE49-F238E27FC236}">
                  <a16:creationId xmlns:a16="http://schemas.microsoft.com/office/drawing/2014/main" id="{A565A6B7-59BF-872D-50CF-320C29EEE66E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" name="Google Shape;801;p20">
              <a:extLst>
                <a:ext uri="{FF2B5EF4-FFF2-40B4-BE49-F238E27FC236}">
                  <a16:creationId xmlns:a16="http://schemas.microsoft.com/office/drawing/2014/main" id="{248EB163-9EB1-8A74-E23E-F5867A45412F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" name="Google Shape;802;p20">
            <a:extLst>
              <a:ext uri="{FF2B5EF4-FFF2-40B4-BE49-F238E27FC236}">
                <a16:creationId xmlns:a16="http://schemas.microsoft.com/office/drawing/2014/main" id="{C23E8BEB-C2BB-39CA-EC3C-0596828F7EDE}"/>
              </a:ext>
            </a:extLst>
          </p:cNvPr>
          <p:cNvGrpSpPr/>
          <p:nvPr/>
        </p:nvGrpSpPr>
        <p:grpSpPr>
          <a:xfrm rot="-4455425">
            <a:off x="-2878611" y="4519379"/>
            <a:ext cx="414328" cy="454252"/>
            <a:chOff x="1197429" y="1001486"/>
            <a:chExt cx="508000" cy="508000"/>
          </a:xfrm>
        </p:grpSpPr>
        <p:cxnSp>
          <p:nvCxnSpPr>
            <p:cNvPr id="9" name="Google Shape;803;p20">
              <a:extLst>
                <a:ext uri="{FF2B5EF4-FFF2-40B4-BE49-F238E27FC236}">
                  <a16:creationId xmlns:a16="http://schemas.microsoft.com/office/drawing/2014/main" id="{22519653-5C26-BF80-5274-9F981E6CCB5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804;p20">
              <a:extLst>
                <a:ext uri="{FF2B5EF4-FFF2-40B4-BE49-F238E27FC236}">
                  <a16:creationId xmlns:a16="http://schemas.microsoft.com/office/drawing/2014/main" id="{447093D3-7568-99E4-3537-D6DB79C50778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1" name="Google Shape;805;p20">
            <a:extLst>
              <a:ext uri="{FF2B5EF4-FFF2-40B4-BE49-F238E27FC236}">
                <a16:creationId xmlns:a16="http://schemas.microsoft.com/office/drawing/2014/main" id="{471F4BA5-36E6-8383-0D13-089AE692A017}"/>
              </a:ext>
            </a:extLst>
          </p:cNvPr>
          <p:cNvCxnSpPr/>
          <p:nvPr/>
        </p:nvCxnSpPr>
        <p:spPr>
          <a:xfrm flipH="1">
            <a:off x="12871906" y="2268321"/>
            <a:ext cx="1688158" cy="3309048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806;p20">
            <a:extLst>
              <a:ext uri="{FF2B5EF4-FFF2-40B4-BE49-F238E27FC236}">
                <a16:creationId xmlns:a16="http://schemas.microsoft.com/office/drawing/2014/main" id="{55F326E0-5837-8879-7C75-9C1A6AA40437}"/>
              </a:ext>
            </a:extLst>
          </p:cNvPr>
          <p:cNvCxnSpPr/>
          <p:nvPr/>
        </p:nvCxnSpPr>
        <p:spPr>
          <a:xfrm flipH="1">
            <a:off x="13624808" y="334382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807;p20">
            <a:extLst>
              <a:ext uri="{FF2B5EF4-FFF2-40B4-BE49-F238E27FC236}">
                <a16:creationId xmlns:a16="http://schemas.microsoft.com/office/drawing/2014/main" id="{ACA200EE-6680-67D8-61E4-3C4F28325487}"/>
              </a:ext>
            </a:extLst>
          </p:cNvPr>
          <p:cNvCxnSpPr/>
          <p:nvPr/>
        </p:nvCxnSpPr>
        <p:spPr>
          <a:xfrm flipH="1">
            <a:off x="13909007" y="401449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808;p20">
            <a:extLst>
              <a:ext uri="{FF2B5EF4-FFF2-40B4-BE49-F238E27FC236}">
                <a16:creationId xmlns:a16="http://schemas.microsoft.com/office/drawing/2014/main" id="{9DB8922B-D422-F958-2C2B-2770CC1827B5}"/>
              </a:ext>
            </a:extLst>
          </p:cNvPr>
          <p:cNvSpPr/>
          <p:nvPr/>
        </p:nvSpPr>
        <p:spPr>
          <a:xfrm rot="3199375">
            <a:off x="13498976" y="392119"/>
            <a:ext cx="352786" cy="386780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809;p20">
            <a:extLst>
              <a:ext uri="{FF2B5EF4-FFF2-40B4-BE49-F238E27FC236}">
                <a16:creationId xmlns:a16="http://schemas.microsoft.com/office/drawing/2014/main" id="{942A1C67-9E89-6C0C-4AE7-09A959586CC4}"/>
              </a:ext>
            </a:extLst>
          </p:cNvPr>
          <p:cNvSpPr/>
          <p:nvPr/>
        </p:nvSpPr>
        <p:spPr>
          <a:xfrm rot="-3600000">
            <a:off x="-1982370" y="1354071"/>
            <a:ext cx="286989" cy="314643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810;p20">
            <a:extLst>
              <a:ext uri="{FF2B5EF4-FFF2-40B4-BE49-F238E27FC236}">
                <a16:creationId xmlns:a16="http://schemas.microsoft.com/office/drawing/2014/main" id="{CC126E0B-DDF7-ABC0-D81E-BF036F9238B3}"/>
              </a:ext>
            </a:extLst>
          </p:cNvPr>
          <p:cNvCxnSpPr/>
          <p:nvPr/>
        </p:nvCxnSpPr>
        <p:spPr>
          <a:xfrm rot="10800000" flipH="1">
            <a:off x="-2704387" y="5596286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811;p20">
            <a:extLst>
              <a:ext uri="{FF2B5EF4-FFF2-40B4-BE49-F238E27FC236}">
                <a16:creationId xmlns:a16="http://schemas.microsoft.com/office/drawing/2014/main" id="{D12A7DCA-CEB5-F477-8FBA-68821EAC69AE}"/>
              </a:ext>
            </a:extLst>
          </p:cNvPr>
          <p:cNvCxnSpPr/>
          <p:nvPr/>
        </p:nvCxnSpPr>
        <p:spPr>
          <a:xfrm rot="10800000" flipH="1">
            <a:off x="-3548025" y="1490839"/>
            <a:ext cx="2620643" cy="55492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812;p20">
            <a:extLst>
              <a:ext uri="{FF2B5EF4-FFF2-40B4-BE49-F238E27FC236}">
                <a16:creationId xmlns:a16="http://schemas.microsoft.com/office/drawing/2014/main" id="{944128D7-08D3-6EED-B599-0151778B8AE9}"/>
              </a:ext>
            </a:extLst>
          </p:cNvPr>
          <p:cNvCxnSpPr/>
          <p:nvPr/>
        </p:nvCxnSpPr>
        <p:spPr>
          <a:xfrm rot="10800000" flipH="1">
            <a:off x="-2454504" y="2194117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813;p20">
            <a:extLst>
              <a:ext uri="{FF2B5EF4-FFF2-40B4-BE49-F238E27FC236}">
                <a16:creationId xmlns:a16="http://schemas.microsoft.com/office/drawing/2014/main" id="{42D02BB9-69AE-CFE3-D4A2-464CA2491941}"/>
              </a:ext>
            </a:extLst>
          </p:cNvPr>
          <p:cNvSpPr/>
          <p:nvPr/>
        </p:nvSpPr>
        <p:spPr>
          <a:xfrm rot="-3600000">
            <a:off x="-2599470" y="2047411"/>
            <a:ext cx="135785" cy="14886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814;p20">
            <a:extLst>
              <a:ext uri="{FF2B5EF4-FFF2-40B4-BE49-F238E27FC236}">
                <a16:creationId xmlns:a16="http://schemas.microsoft.com/office/drawing/2014/main" id="{0EDCD916-257E-35EA-C5F8-C858BC272519}"/>
              </a:ext>
            </a:extLst>
          </p:cNvPr>
          <p:cNvGrpSpPr/>
          <p:nvPr/>
        </p:nvGrpSpPr>
        <p:grpSpPr>
          <a:xfrm rot="-6300000">
            <a:off x="-2804557" y="1682396"/>
            <a:ext cx="303191" cy="332406"/>
            <a:chOff x="1197429" y="1001486"/>
            <a:chExt cx="508000" cy="508000"/>
          </a:xfrm>
        </p:grpSpPr>
        <p:cxnSp>
          <p:nvCxnSpPr>
            <p:cNvPr id="21" name="Google Shape;815;p20">
              <a:extLst>
                <a:ext uri="{FF2B5EF4-FFF2-40B4-BE49-F238E27FC236}">
                  <a16:creationId xmlns:a16="http://schemas.microsoft.com/office/drawing/2014/main" id="{035FD8BE-4E34-73E5-9C07-4C19B07EFC53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816;p20">
              <a:extLst>
                <a:ext uri="{FF2B5EF4-FFF2-40B4-BE49-F238E27FC236}">
                  <a16:creationId xmlns:a16="http://schemas.microsoft.com/office/drawing/2014/main" id="{9BFA1002-9B33-4447-C1C9-435200C16F1E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3" name="Google Shape;817;p20">
            <a:extLst>
              <a:ext uri="{FF2B5EF4-FFF2-40B4-BE49-F238E27FC236}">
                <a16:creationId xmlns:a16="http://schemas.microsoft.com/office/drawing/2014/main" id="{0F617746-CC96-E1A4-59AC-EB20C990EBFD}"/>
              </a:ext>
            </a:extLst>
          </p:cNvPr>
          <p:cNvCxnSpPr/>
          <p:nvPr/>
        </p:nvCxnSpPr>
        <p:spPr>
          <a:xfrm flipH="1">
            <a:off x="12951962" y="106772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818;p20">
            <a:extLst>
              <a:ext uri="{FF2B5EF4-FFF2-40B4-BE49-F238E27FC236}">
                <a16:creationId xmlns:a16="http://schemas.microsoft.com/office/drawing/2014/main" id="{537FB4C7-B541-1408-E96C-1B8441C76AD5}"/>
              </a:ext>
            </a:extLst>
          </p:cNvPr>
          <p:cNvCxnSpPr/>
          <p:nvPr/>
        </p:nvCxnSpPr>
        <p:spPr>
          <a:xfrm flipH="1">
            <a:off x="13122424" y="373519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819;p20">
            <a:extLst>
              <a:ext uri="{FF2B5EF4-FFF2-40B4-BE49-F238E27FC236}">
                <a16:creationId xmlns:a16="http://schemas.microsoft.com/office/drawing/2014/main" id="{294EC5A9-F976-859E-0241-5294BBBE96A4}"/>
              </a:ext>
            </a:extLst>
          </p:cNvPr>
          <p:cNvCxnSpPr/>
          <p:nvPr/>
        </p:nvCxnSpPr>
        <p:spPr>
          <a:xfrm rot="10800000" flipH="1">
            <a:off x="-3138253" y="4944674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820;p20">
            <a:extLst>
              <a:ext uri="{FF2B5EF4-FFF2-40B4-BE49-F238E27FC236}">
                <a16:creationId xmlns:a16="http://schemas.microsoft.com/office/drawing/2014/main" id="{D87B5DCC-0DAF-44C8-2D0C-2FC8ACFE1CDB}"/>
              </a:ext>
            </a:extLst>
          </p:cNvPr>
          <p:cNvSpPr txBox="1"/>
          <p:nvPr/>
        </p:nvSpPr>
        <p:spPr>
          <a:xfrm rot="10800000">
            <a:off x="5167853" y="1716374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2</a:t>
            </a:r>
            <a:endParaRPr/>
          </a:p>
        </p:txBody>
      </p:sp>
      <p:sp>
        <p:nvSpPr>
          <p:cNvPr id="27" name="Google Shape;821;p20">
            <a:extLst>
              <a:ext uri="{FF2B5EF4-FFF2-40B4-BE49-F238E27FC236}">
                <a16:creationId xmlns:a16="http://schemas.microsoft.com/office/drawing/2014/main" id="{77E0826D-F554-A9EE-7F6A-AADE05ABE041}"/>
              </a:ext>
            </a:extLst>
          </p:cNvPr>
          <p:cNvSpPr/>
          <p:nvPr/>
        </p:nvSpPr>
        <p:spPr>
          <a:xfrm>
            <a:off x="1583314" y="502290"/>
            <a:ext cx="20202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22;p20">
            <a:extLst>
              <a:ext uri="{FF2B5EF4-FFF2-40B4-BE49-F238E27FC236}">
                <a16:creationId xmlns:a16="http://schemas.microsoft.com/office/drawing/2014/main" id="{B2A6C825-4647-E4B9-1210-A68BD4CF7B4F}"/>
              </a:ext>
            </a:extLst>
          </p:cNvPr>
          <p:cNvSpPr/>
          <p:nvPr/>
        </p:nvSpPr>
        <p:spPr>
          <a:xfrm>
            <a:off x="1032923" y="1686753"/>
            <a:ext cx="306834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823;p20">
            <a:extLst>
              <a:ext uri="{FF2B5EF4-FFF2-40B4-BE49-F238E27FC236}">
                <a16:creationId xmlns:a16="http://schemas.microsoft.com/office/drawing/2014/main" id="{1AC82ED6-C009-0DD2-1F81-5F07C593E0FE}"/>
              </a:ext>
            </a:extLst>
          </p:cNvPr>
          <p:cNvSpPr/>
          <p:nvPr/>
        </p:nvSpPr>
        <p:spPr>
          <a:xfrm>
            <a:off x="1251848" y="1986137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24;p20">
            <a:extLst>
              <a:ext uri="{FF2B5EF4-FFF2-40B4-BE49-F238E27FC236}">
                <a16:creationId xmlns:a16="http://schemas.microsoft.com/office/drawing/2014/main" id="{DC1DD07C-7D69-BA29-F21B-B0ACAF27EF29}"/>
              </a:ext>
            </a:extLst>
          </p:cNvPr>
          <p:cNvSpPr/>
          <p:nvPr/>
        </p:nvSpPr>
        <p:spPr>
          <a:xfrm>
            <a:off x="1673661" y="1392118"/>
            <a:ext cx="1695365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825;p20">
            <a:extLst>
              <a:ext uri="{FF2B5EF4-FFF2-40B4-BE49-F238E27FC236}">
                <a16:creationId xmlns:a16="http://schemas.microsoft.com/office/drawing/2014/main" id="{B9001670-C816-6929-3C5C-CDF61B0ECEBA}"/>
              </a:ext>
            </a:extLst>
          </p:cNvPr>
          <p:cNvSpPr/>
          <p:nvPr/>
        </p:nvSpPr>
        <p:spPr>
          <a:xfrm rot="10800000" flipH="1">
            <a:off x="3330028" y="4106915"/>
            <a:ext cx="171756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826;p20">
            <a:extLst>
              <a:ext uri="{FF2B5EF4-FFF2-40B4-BE49-F238E27FC236}">
                <a16:creationId xmlns:a16="http://schemas.microsoft.com/office/drawing/2014/main" id="{2D402E09-6DE2-0B9C-BC6C-992C6E86397F}"/>
              </a:ext>
            </a:extLst>
          </p:cNvPr>
          <p:cNvSpPr/>
          <p:nvPr/>
        </p:nvSpPr>
        <p:spPr>
          <a:xfrm rot="10800000" flipH="1">
            <a:off x="2813420" y="4400841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827;p20">
            <a:extLst>
              <a:ext uri="{FF2B5EF4-FFF2-40B4-BE49-F238E27FC236}">
                <a16:creationId xmlns:a16="http://schemas.microsoft.com/office/drawing/2014/main" id="{3E65FFE5-B8C1-F37B-9255-62D0874D65E9}"/>
              </a:ext>
            </a:extLst>
          </p:cNvPr>
          <p:cNvSpPr/>
          <p:nvPr/>
        </p:nvSpPr>
        <p:spPr>
          <a:xfrm rot="10800000" flipH="1">
            <a:off x="2922882" y="4655014"/>
            <a:ext cx="2411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828;p20">
            <a:extLst>
              <a:ext uri="{FF2B5EF4-FFF2-40B4-BE49-F238E27FC236}">
                <a16:creationId xmlns:a16="http://schemas.microsoft.com/office/drawing/2014/main" id="{C032ED7F-3924-2F0A-30A8-714624BB6F0C}"/>
              </a:ext>
            </a:extLst>
          </p:cNvPr>
          <p:cNvSpPr/>
          <p:nvPr/>
        </p:nvSpPr>
        <p:spPr>
          <a:xfrm rot="10800000" flipH="1">
            <a:off x="3150200" y="4941755"/>
            <a:ext cx="190967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829;p20">
            <a:extLst>
              <a:ext uri="{FF2B5EF4-FFF2-40B4-BE49-F238E27FC236}">
                <a16:creationId xmlns:a16="http://schemas.microsoft.com/office/drawing/2014/main" id="{72A8160E-7F86-2019-03FC-C3DBCEA838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640" t="-36548" r="47920" b="134470"/>
          <a:stretch/>
        </p:blipFill>
        <p:spPr>
          <a:xfrm>
            <a:off x="3252413" y="2617152"/>
            <a:ext cx="190343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36" name="Google Shape;830;p20">
            <a:extLst>
              <a:ext uri="{FF2B5EF4-FFF2-40B4-BE49-F238E27FC236}">
                <a16:creationId xmlns:a16="http://schemas.microsoft.com/office/drawing/2014/main" id="{DDC53D94-FA4E-D435-0629-B9CD99CF36A7}"/>
              </a:ext>
            </a:extLst>
          </p:cNvPr>
          <p:cNvSpPr/>
          <p:nvPr/>
        </p:nvSpPr>
        <p:spPr>
          <a:xfrm>
            <a:off x="8473761" y="604885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831;p20">
            <a:extLst>
              <a:ext uri="{FF2B5EF4-FFF2-40B4-BE49-F238E27FC236}">
                <a16:creationId xmlns:a16="http://schemas.microsoft.com/office/drawing/2014/main" id="{79CBAD9D-2531-8BDE-4636-4A5F36270C9B}"/>
              </a:ext>
            </a:extLst>
          </p:cNvPr>
          <p:cNvSpPr/>
          <p:nvPr/>
        </p:nvSpPr>
        <p:spPr>
          <a:xfrm>
            <a:off x="8133238" y="871911"/>
            <a:ext cx="283560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832;p20">
            <a:extLst>
              <a:ext uri="{FF2B5EF4-FFF2-40B4-BE49-F238E27FC236}">
                <a16:creationId xmlns:a16="http://schemas.microsoft.com/office/drawing/2014/main" id="{E1137DF5-7C14-EC38-2AD9-B37958EEC576}"/>
              </a:ext>
            </a:extLst>
          </p:cNvPr>
          <p:cNvSpPr/>
          <p:nvPr/>
        </p:nvSpPr>
        <p:spPr>
          <a:xfrm>
            <a:off x="8252228" y="1158233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833;p20">
            <a:extLst>
              <a:ext uri="{FF2B5EF4-FFF2-40B4-BE49-F238E27FC236}">
                <a16:creationId xmlns:a16="http://schemas.microsoft.com/office/drawing/2014/main" id="{E13B58F3-4367-FA7C-9B28-864F8BE8C19F}"/>
              </a:ext>
            </a:extLst>
          </p:cNvPr>
          <p:cNvSpPr/>
          <p:nvPr/>
        </p:nvSpPr>
        <p:spPr>
          <a:xfrm>
            <a:off x="8511351" y="1462415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834;p20">
            <a:extLst>
              <a:ext uri="{FF2B5EF4-FFF2-40B4-BE49-F238E27FC236}">
                <a16:creationId xmlns:a16="http://schemas.microsoft.com/office/drawing/2014/main" id="{0966B2FC-5DF9-2742-3B78-096108423F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311" t="94381" r="16526" b="1750"/>
          <a:stretch/>
        </p:blipFill>
        <p:spPr>
          <a:xfrm>
            <a:off x="8770605" y="966581"/>
            <a:ext cx="90626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1" name="Google Shape;835;p20">
            <a:extLst>
              <a:ext uri="{FF2B5EF4-FFF2-40B4-BE49-F238E27FC236}">
                <a16:creationId xmlns:a16="http://schemas.microsoft.com/office/drawing/2014/main" id="{4A508CC2-667D-20A9-15BF-FDDF98FC1F52}"/>
              </a:ext>
            </a:extLst>
          </p:cNvPr>
          <p:cNvSpPr/>
          <p:nvPr/>
        </p:nvSpPr>
        <p:spPr>
          <a:xfrm rot="10800000" flipH="1">
            <a:off x="6836008" y="4101666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836;p20">
            <a:extLst>
              <a:ext uri="{FF2B5EF4-FFF2-40B4-BE49-F238E27FC236}">
                <a16:creationId xmlns:a16="http://schemas.microsoft.com/office/drawing/2014/main" id="{E6319EF6-5FB2-4AFA-3885-98DE9DE898A0}"/>
              </a:ext>
            </a:extLst>
          </p:cNvPr>
          <p:cNvSpPr/>
          <p:nvPr/>
        </p:nvSpPr>
        <p:spPr>
          <a:xfrm rot="10800000" flipH="1">
            <a:off x="6614475" y="4655014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837;p20">
            <a:extLst>
              <a:ext uri="{FF2B5EF4-FFF2-40B4-BE49-F238E27FC236}">
                <a16:creationId xmlns:a16="http://schemas.microsoft.com/office/drawing/2014/main" id="{0AD2ABA9-F30A-423F-F0F7-5E972FCEBE28}"/>
              </a:ext>
            </a:extLst>
          </p:cNvPr>
          <p:cNvSpPr/>
          <p:nvPr/>
        </p:nvSpPr>
        <p:spPr>
          <a:xfrm rot="10800000" flipH="1">
            <a:off x="6873598" y="4959196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838;p20">
            <a:extLst>
              <a:ext uri="{FF2B5EF4-FFF2-40B4-BE49-F238E27FC236}">
                <a16:creationId xmlns:a16="http://schemas.microsoft.com/office/drawing/2014/main" id="{494E2FEF-1473-9231-EC91-C67CE91153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1627" t="96581" r="34652" b="1559"/>
          <a:stretch/>
        </p:blipFill>
        <p:spPr>
          <a:xfrm>
            <a:off x="7167679" y="2719615"/>
            <a:ext cx="290181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5" name="Google Shape;839;p20">
            <a:extLst>
              <a:ext uri="{FF2B5EF4-FFF2-40B4-BE49-F238E27FC236}">
                <a16:creationId xmlns:a16="http://schemas.microsoft.com/office/drawing/2014/main" id="{7AF77FCC-A223-88FB-0C35-F738DB067292}"/>
              </a:ext>
            </a:extLst>
          </p:cNvPr>
          <p:cNvSpPr txBox="1"/>
          <p:nvPr/>
        </p:nvSpPr>
        <p:spPr>
          <a:xfrm rot="10800000">
            <a:off x="1735929" y="169177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1</a:t>
            </a:r>
            <a:endParaRPr/>
          </a:p>
        </p:txBody>
      </p:sp>
      <p:sp>
        <p:nvSpPr>
          <p:cNvPr id="46" name="Google Shape;840;p20">
            <a:extLst>
              <a:ext uri="{FF2B5EF4-FFF2-40B4-BE49-F238E27FC236}">
                <a16:creationId xmlns:a16="http://schemas.microsoft.com/office/drawing/2014/main" id="{2814EA35-8B40-A964-A47C-0BC40B21A9FA}"/>
              </a:ext>
            </a:extLst>
          </p:cNvPr>
          <p:cNvSpPr txBox="1"/>
          <p:nvPr/>
        </p:nvSpPr>
        <p:spPr>
          <a:xfrm rot="10800000">
            <a:off x="8599777" y="174096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3</a:t>
            </a:r>
            <a:endParaRPr/>
          </a:p>
        </p:txBody>
      </p:sp>
      <p:sp>
        <p:nvSpPr>
          <p:cNvPr id="47" name="Google Shape;841;p20">
            <a:extLst>
              <a:ext uri="{FF2B5EF4-FFF2-40B4-BE49-F238E27FC236}">
                <a16:creationId xmlns:a16="http://schemas.microsoft.com/office/drawing/2014/main" id="{4D4B1E5C-6792-9D4B-C4F4-B1A0CD0090FA}"/>
              </a:ext>
            </a:extLst>
          </p:cNvPr>
          <p:cNvSpPr txBox="1"/>
          <p:nvPr/>
        </p:nvSpPr>
        <p:spPr>
          <a:xfrm rot="10800000">
            <a:off x="7177240" y="5288190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5</a:t>
            </a:r>
            <a:endParaRPr/>
          </a:p>
        </p:txBody>
      </p:sp>
      <p:sp>
        <p:nvSpPr>
          <p:cNvPr id="48" name="Google Shape;842;p20">
            <a:extLst>
              <a:ext uri="{FF2B5EF4-FFF2-40B4-BE49-F238E27FC236}">
                <a16:creationId xmlns:a16="http://schemas.microsoft.com/office/drawing/2014/main" id="{82EF7CCA-4B1D-9F46-919F-AC4607B8D1D5}"/>
              </a:ext>
            </a:extLst>
          </p:cNvPr>
          <p:cNvSpPr txBox="1"/>
          <p:nvPr/>
        </p:nvSpPr>
        <p:spPr>
          <a:xfrm rot="10800000">
            <a:off x="3298207" y="5343723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4</a:t>
            </a:r>
            <a:endParaRPr/>
          </a:p>
        </p:txBody>
      </p:sp>
      <p:pic>
        <p:nvPicPr>
          <p:cNvPr id="49" name="Google Shape;843;p20">
            <a:extLst>
              <a:ext uri="{FF2B5EF4-FFF2-40B4-BE49-F238E27FC236}">
                <a16:creationId xmlns:a16="http://schemas.microsoft.com/office/drawing/2014/main" id="{3A41FB31-998C-A5C4-F91B-8457E20BFF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440" t="-39110" r="94553" b="133012"/>
          <a:stretch/>
        </p:blipFill>
        <p:spPr>
          <a:xfrm>
            <a:off x="1387328" y="566115"/>
            <a:ext cx="312579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50" name="Google Shape;844;p20">
            <a:extLst>
              <a:ext uri="{FF2B5EF4-FFF2-40B4-BE49-F238E27FC236}">
                <a16:creationId xmlns:a16="http://schemas.microsoft.com/office/drawing/2014/main" id="{A3549072-EB98-51AE-2CC9-0FB434E218BA}"/>
              </a:ext>
            </a:extLst>
          </p:cNvPr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845;p20">
            <a:extLst>
              <a:ext uri="{FF2B5EF4-FFF2-40B4-BE49-F238E27FC236}">
                <a16:creationId xmlns:a16="http://schemas.microsoft.com/office/drawing/2014/main" id="{0C5B515F-C30C-9AD8-5E50-84FC8F79E9FA}"/>
              </a:ext>
            </a:extLst>
          </p:cNvPr>
          <p:cNvGrpSpPr/>
          <p:nvPr/>
        </p:nvGrpSpPr>
        <p:grpSpPr>
          <a:xfrm rot="8540225">
            <a:off x="304036" y="-1233931"/>
            <a:ext cx="1043608" cy="3895103"/>
            <a:chOff x="8286350" y="2240498"/>
            <a:chExt cx="957492" cy="4380603"/>
          </a:xfrm>
        </p:grpSpPr>
        <p:sp>
          <p:nvSpPr>
            <p:cNvPr id="52" name="Google Shape;846;p20">
              <a:extLst>
                <a:ext uri="{FF2B5EF4-FFF2-40B4-BE49-F238E27FC236}">
                  <a16:creationId xmlns:a16="http://schemas.microsoft.com/office/drawing/2014/main" id="{F8E1B3F9-5DF1-29BB-AB63-19689442E59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47;p20">
              <a:extLst>
                <a:ext uri="{FF2B5EF4-FFF2-40B4-BE49-F238E27FC236}">
                  <a16:creationId xmlns:a16="http://schemas.microsoft.com/office/drawing/2014/main" id="{4D52D48C-6C2E-7ABD-441E-B9476B0C0357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48;p20">
              <a:extLst>
                <a:ext uri="{FF2B5EF4-FFF2-40B4-BE49-F238E27FC236}">
                  <a16:creationId xmlns:a16="http://schemas.microsoft.com/office/drawing/2014/main" id="{8D41DF3C-A55D-DFF9-C704-BB7F55B8CB7E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49;p20">
              <a:extLst>
                <a:ext uri="{FF2B5EF4-FFF2-40B4-BE49-F238E27FC236}">
                  <a16:creationId xmlns:a16="http://schemas.microsoft.com/office/drawing/2014/main" id="{4A663FB4-BBB3-0119-ECDE-61FAACFC9B7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50;p20">
              <a:extLst>
                <a:ext uri="{FF2B5EF4-FFF2-40B4-BE49-F238E27FC236}">
                  <a16:creationId xmlns:a16="http://schemas.microsoft.com/office/drawing/2014/main" id="{07A88683-81AE-4196-BD5D-4EC163A48414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851;p20">
              <a:extLst>
                <a:ext uri="{FF2B5EF4-FFF2-40B4-BE49-F238E27FC236}">
                  <a16:creationId xmlns:a16="http://schemas.microsoft.com/office/drawing/2014/main" id="{FF4AAF3B-6F8D-19CB-0C01-33BC8CFA43CF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852;p20">
              <a:extLst>
                <a:ext uri="{FF2B5EF4-FFF2-40B4-BE49-F238E27FC236}">
                  <a16:creationId xmlns:a16="http://schemas.microsoft.com/office/drawing/2014/main" id="{58F95CEF-5DAD-3ABB-5520-579A51C9C83A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853;p20">
              <a:extLst>
                <a:ext uri="{FF2B5EF4-FFF2-40B4-BE49-F238E27FC236}">
                  <a16:creationId xmlns:a16="http://schemas.microsoft.com/office/drawing/2014/main" id="{66DB7308-5CC4-7EE1-3BA5-63BD2FF2B8BA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854;p20">
            <a:extLst>
              <a:ext uri="{FF2B5EF4-FFF2-40B4-BE49-F238E27FC236}">
                <a16:creationId xmlns:a16="http://schemas.microsoft.com/office/drawing/2014/main" id="{2BA4AB37-012C-990B-1340-D0CAC64A4584}"/>
              </a:ext>
            </a:extLst>
          </p:cNvPr>
          <p:cNvGrpSpPr/>
          <p:nvPr/>
        </p:nvGrpSpPr>
        <p:grpSpPr>
          <a:xfrm>
            <a:off x="11079979" y="2281967"/>
            <a:ext cx="1049754" cy="4380603"/>
            <a:chOff x="8286350" y="2240498"/>
            <a:chExt cx="957492" cy="4380603"/>
          </a:xfrm>
        </p:grpSpPr>
        <p:sp>
          <p:nvSpPr>
            <p:cNvPr id="61" name="Google Shape;855;p20">
              <a:extLst>
                <a:ext uri="{FF2B5EF4-FFF2-40B4-BE49-F238E27FC236}">
                  <a16:creationId xmlns:a16="http://schemas.microsoft.com/office/drawing/2014/main" id="{39D14F78-08F1-DBA8-6F6A-684EA06F7505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56;p20">
              <a:extLst>
                <a:ext uri="{FF2B5EF4-FFF2-40B4-BE49-F238E27FC236}">
                  <a16:creationId xmlns:a16="http://schemas.microsoft.com/office/drawing/2014/main" id="{15A7AA5A-FC06-C110-A8BF-6558C8E89AFA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57;p20">
              <a:extLst>
                <a:ext uri="{FF2B5EF4-FFF2-40B4-BE49-F238E27FC236}">
                  <a16:creationId xmlns:a16="http://schemas.microsoft.com/office/drawing/2014/main" id="{FFBE3C11-39E3-B065-29A7-1EA5EAC7370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858;p20">
              <a:extLst>
                <a:ext uri="{FF2B5EF4-FFF2-40B4-BE49-F238E27FC236}">
                  <a16:creationId xmlns:a16="http://schemas.microsoft.com/office/drawing/2014/main" id="{A32859D7-8507-9E9B-A97B-853068E6843F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59;p20">
              <a:extLst>
                <a:ext uri="{FF2B5EF4-FFF2-40B4-BE49-F238E27FC236}">
                  <a16:creationId xmlns:a16="http://schemas.microsoft.com/office/drawing/2014/main" id="{5E4524D1-394E-A5E4-D922-9631D9C91917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60;p20">
              <a:extLst>
                <a:ext uri="{FF2B5EF4-FFF2-40B4-BE49-F238E27FC236}">
                  <a16:creationId xmlns:a16="http://schemas.microsoft.com/office/drawing/2014/main" id="{708FEAFE-5FD9-AD0C-F1A0-893D0E429DC0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61;p20">
              <a:extLst>
                <a:ext uri="{FF2B5EF4-FFF2-40B4-BE49-F238E27FC236}">
                  <a16:creationId xmlns:a16="http://schemas.microsoft.com/office/drawing/2014/main" id="{856C590F-ABAB-A108-F7B5-3CAC495FB68E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62;p20">
              <a:extLst>
                <a:ext uri="{FF2B5EF4-FFF2-40B4-BE49-F238E27FC236}">
                  <a16:creationId xmlns:a16="http://schemas.microsoft.com/office/drawing/2014/main" id="{7213DF4D-81A8-AC70-84D2-93BA7224985F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863;p20">
            <a:extLst>
              <a:ext uri="{FF2B5EF4-FFF2-40B4-BE49-F238E27FC236}">
                <a16:creationId xmlns:a16="http://schemas.microsoft.com/office/drawing/2014/main" id="{1E3CA107-0F64-5047-278B-94496E4FD20A}"/>
              </a:ext>
            </a:extLst>
          </p:cNvPr>
          <p:cNvSpPr/>
          <p:nvPr/>
        </p:nvSpPr>
        <p:spPr>
          <a:xfrm>
            <a:off x="304799" y="457200"/>
            <a:ext cx="100250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870;p20">
            <a:extLst>
              <a:ext uri="{FF2B5EF4-FFF2-40B4-BE49-F238E27FC236}">
                <a16:creationId xmlns:a16="http://schemas.microsoft.com/office/drawing/2014/main" id="{FE549299-91B6-8696-EF98-E28029819D65}"/>
              </a:ext>
            </a:extLst>
          </p:cNvPr>
          <p:cNvGrpSpPr/>
          <p:nvPr/>
        </p:nvGrpSpPr>
        <p:grpSpPr>
          <a:xfrm>
            <a:off x="3391918" y="825153"/>
            <a:ext cx="5597346" cy="1505111"/>
            <a:chOff x="1344" y="1986"/>
            <a:chExt cx="3216" cy="1069"/>
          </a:xfrm>
        </p:grpSpPr>
        <p:sp>
          <p:nvSpPr>
            <p:cNvPr id="77" name="Google Shape;871;p20">
              <a:extLst>
                <a:ext uri="{FF2B5EF4-FFF2-40B4-BE49-F238E27FC236}">
                  <a16:creationId xmlns:a16="http://schemas.microsoft.com/office/drawing/2014/main" id="{8CE3E825-90C8-D684-F0B0-314ACDFE7E19}"/>
                </a:ext>
              </a:extLst>
            </p:cNvPr>
            <p:cNvSpPr/>
            <p:nvPr/>
          </p:nvSpPr>
          <p:spPr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lt1"/>
            </a:solidFill>
            <a:ln w="38100" cap="flat" cmpd="sng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35003" dir="2928844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endParaRPr/>
            </a:p>
          </p:txBody>
        </p:sp>
        <p:pic>
          <p:nvPicPr>
            <p:cNvPr id="79" name="Google Shape;873;p20">
              <a:extLst>
                <a:ext uri="{FF2B5EF4-FFF2-40B4-BE49-F238E27FC236}">
                  <a16:creationId xmlns:a16="http://schemas.microsoft.com/office/drawing/2014/main" id="{AE44643E-417A-615E-C6CC-FB2FD029F529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44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873;p20">
              <a:extLst>
                <a:ext uri="{FF2B5EF4-FFF2-40B4-BE49-F238E27FC236}">
                  <a16:creationId xmlns:a16="http://schemas.microsoft.com/office/drawing/2014/main" id="{7D441A2C-4D87-4B77-F9F8-1B63C4B0ABDA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1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873;p20">
              <a:extLst>
                <a:ext uri="{FF2B5EF4-FFF2-40B4-BE49-F238E27FC236}">
                  <a16:creationId xmlns:a16="http://schemas.microsoft.com/office/drawing/2014/main" id="{CA38040D-F9EA-6F8F-D458-74D33D71F18C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7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873;p20">
              <a:extLst>
                <a:ext uri="{FF2B5EF4-FFF2-40B4-BE49-F238E27FC236}">
                  <a16:creationId xmlns:a16="http://schemas.microsoft.com/office/drawing/2014/main" id="{02F0BE6A-280E-B0DE-C8F7-9E1404AEF145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56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873;p20">
              <a:extLst>
                <a:ext uri="{FF2B5EF4-FFF2-40B4-BE49-F238E27FC236}">
                  <a16:creationId xmlns:a16="http://schemas.microsoft.com/office/drawing/2014/main" id="{2441069E-1EDD-D116-F934-A0423C3A5B1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76" y="1986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873;p20">
              <a:extLst>
                <a:ext uri="{FF2B5EF4-FFF2-40B4-BE49-F238E27FC236}">
                  <a16:creationId xmlns:a16="http://schemas.microsoft.com/office/drawing/2014/main" id="{35C5AED6-30D5-3715-C80D-416B52356E31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3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873;p20">
              <a:extLst>
                <a:ext uri="{FF2B5EF4-FFF2-40B4-BE49-F238E27FC236}">
                  <a16:creationId xmlns:a16="http://schemas.microsoft.com/office/drawing/2014/main" id="{F4F8F493-7E3E-2D63-D92E-A93FF923FF0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9" y="2482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873;p20">
              <a:extLst>
                <a:ext uri="{FF2B5EF4-FFF2-40B4-BE49-F238E27FC236}">
                  <a16:creationId xmlns:a16="http://schemas.microsoft.com/office/drawing/2014/main" id="{5A51DAA5-3814-42D5-5784-760567F0D93A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88" y="2468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873;p20">
              <a:extLst>
                <a:ext uri="{FF2B5EF4-FFF2-40B4-BE49-F238E27FC236}">
                  <a16:creationId xmlns:a16="http://schemas.microsoft.com/office/drawing/2014/main" id="{40E3CAEC-5DF1-E7DC-444B-0079D91267E5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21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873;p20">
              <a:extLst>
                <a:ext uri="{FF2B5EF4-FFF2-40B4-BE49-F238E27FC236}">
                  <a16:creationId xmlns:a16="http://schemas.microsoft.com/office/drawing/2014/main" id="{B40C0E3E-C772-3C2C-5795-CEFFBC6E26A6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28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873;p20">
              <a:extLst>
                <a:ext uri="{FF2B5EF4-FFF2-40B4-BE49-F238E27FC236}">
                  <a16:creationId xmlns:a16="http://schemas.microsoft.com/office/drawing/2014/main" id="{95E15FE6-65EC-FBD4-A8FD-89FFE615A40B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34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873;p20">
              <a:extLst>
                <a:ext uri="{FF2B5EF4-FFF2-40B4-BE49-F238E27FC236}">
                  <a16:creationId xmlns:a16="http://schemas.microsoft.com/office/drawing/2014/main" id="{8FB7AD45-25FE-5F57-E649-39C5047A038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33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0" name="Google Shape;884;p20">
            <a:extLst>
              <a:ext uri="{FF2B5EF4-FFF2-40B4-BE49-F238E27FC236}">
                <a16:creationId xmlns:a16="http://schemas.microsoft.com/office/drawing/2014/main" id="{9F64C335-3789-A97E-DB9F-7D9B5E0437F1}"/>
              </a:ext>
            </a:extLst>
          </p:cNvPr>
          <p:cNvCxnSpPr/>
          <p:nvPr/>
        </p:nvCxnSpPr>
        <p:spPr>
          <a:xfrm>
            <a:off x="5242745" y="880091"/>
            <a:ext cx="0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885;p20">
            <a:extLst>
              <a:ext uri="{FF2B5EF4-FFF2-40B4-BE49-F238E27FC236}">
                <a16:creationId xmlns:a16="http://schemas.microsoft.com/office/drawing/2014/main" id="{6C8FAC5F-3BAA-DBF9-9759-0C4551E960D9}"/>
              </a:ext>
            </a:extLst>
          </p:cNvPr>
          <p:cNvCxnSpPr/>
          <p:nvPr/>
        </p:nvCxnSpPr>
        <p:spPr>
          <a:xfrm flipH="1">
            <a:off x="6842944" y="880091"/>
            <a:ext cx="15665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886;p20">
            <a:extLst>
              <a:ext uri="{FF2B5EF4-FFF2-40B4-BE49-F238E27FC236}">
                <a16:creationId xmlns:a16="http://schemas.microsoft.com/office/drawing/2014/main" id="{87C82D6F-2452-B3BA-6B7B-A18A6B7AF750}"/>
              </a:ext>
            </a:extLst>
          </p:cNvPr>
          <p:cNvSpPr/>
          <p:nvPr/>
        </p:nvSpPr>
        <p:spPr>
          <a:xfrm rot="-5400000">
            <a:off x="6153979" y="-196243"/>
            <a:ext cx="323850" cy="5346718"/>
          </a:xfrm>
          <a:prstGeom prst="leftBrace">
            <a:avLst>
              <a:gd name="adj1" fmla="val 125490"/>
              <a:gd name="adj2" fmla="val 50000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887;p20">
            <a:extLst>
              <a:ext uri="{FF2B5EF4-FFF2-40B4-BE49-F238E27FC236}">
                <a16:creationId xmlns:a16="http://schemas.microsoft.com/office/drawing/2014/main" id="{EDFE9431-0303-A970-6696-D18F75F33256}"/>
              </a:ext>
            </a:extLst>
          </p:cNvPr>
          <p:cNvSpPr txBox="1"/>
          <p:nvPr/>
        </p:nvSpPr>
        <p:spPr>
          <a:xfrm>
            <a:off x="3761568" y="2315175"/>
            <a:ext cx="5108655" cy="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888;p20">
            <a:extLst>
              <a:ext uri="{FF2B5EF4-FFF2-40B4-BE49-F238E27FC236}">
                <a16:creationId xmlns:a16="http://schemas.microsoft.com/office/drawing/2014/main" id="{2F15DA89-1F8E-6C71-A1D7-938DCB5674B4}"/>
              </a:ext>
            </a:extLst>
          </p:cNvPr>
          <p:cNvSpPr txBox="1"/>
          <p:nvPr/>
        </p:nvSpPr>
        <p:spPr>
          <a:xfrm>
            <a:off x="5518354" y="2639502"/>
            <a:ext cx="28193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en-US" sz="2800" b="1" dirty="0" err="1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cái</a:t>
            </a: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 bánh</a:t>
            </a:r>
            <a:endParaRPr dirty="0"/>
          </a:p>
        </p:txBody>
      </p:sp>
      <p:sp>
        <p:nvSpPr>
          <p:cNvPr id="102" name="Google Shape;896;p20">
            <a:extLst>
              <a:ext uri="{FF2B5EF4-FFF2-40B4-BE49-F238E27FC236}">
                <a16:creationId xmlns:a16="http://schemas.microsoft.com/office/drawing/2014/main" id="{BD3FA795-8740-A622-0E81-B44382B6C894}"/>
              </a:ext>
            </a:extLst>
          </p:cNvPr>
          <p:cNvSpPr/>
          <p:nvPr/>
        </p:nvSpPr>
        <p:spPr>
          <a:xfrm rot="5400000">
            <a:off x="5072218" y="-886133"/>
            <a:ext cx="341670" cy="3220067"/>
          </a:xfrm>
          <a:prstGeom prst="leftBrace">
            <a:avLst>
              <a:gd name="adj1" fmla="val 88542"/>
              <a:gd name="adj2" fmla="val 49995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897;p20">
            <a:extLst>
              <a:ext uri="{FF2B5EF4-FFF2-40B4-BE49-F238E27FC236}">
                <a16:creationId xmlns:a16="http://schemas.microsoft.com/office/drawing/2014/main" id="{10FF0B11-4399-7429-6DD9-E7F14304C6B6}"/>
              </a:ext>
            </a:extLst>
          </p:cNvPr>
          <p:cNvSpPr txBox="1"/>
          <p:nvPr/>
        </p:nvSpPr>
        <p:spPr>
          <a:xfrm>
            <a:off x="3712062" y="750105"/>
            <a:ext cx="3392465" cy="10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/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990000"/>
                  </a:buClr>
                  <a:buSzPts val="2800"/>
                </a:pPr>
                <a:r>
                  <a:rPr lang="vi-VN" sz="32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Ta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có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thể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tìm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ar-AE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bánh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trong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khay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như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</a:t>
                </a:r>
                <a:endParaRPr lang="vi-VN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blipFill>
                <a:blip r:embed="rId4"/>
                <a:stretch>
                  <a:fillRect l="-1715" b="-98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>
            <a:extLst>
              <a:ext uri="{FF2B5EF4-FFF2-40B4-BE49-F238E27FC236}">
                <a16:creationId xmlns:a16="http://schemas.microsoft.com/office/drawing/2014/main" id="{857E36C0-1A93-8569-70DB-778837A1CD42}"/>
              </a:ext>
            </a:extLst>
          </p:cNvPr>
          <p:cNvSpPr txBox="1"/>
          <p:nvPr/>
        </p:nvSpPr>
        <p:spPr>
          <a:xfrm>
            <a:off x="5171767" y="108155"/>
            <a:ext cx="13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/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/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Mu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i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blipFill>
                <a:blip r:embed="rId6"/>
                <a:stretch>
                  <a:fillRect b="-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194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2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2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2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2"/>
          <p:cNvSpPr/>
          <p:nvPr/>
        </p:nvSpPr>
        <p:spPr>
          <a:xfrm rot="10800000" flipH="1">
            <a:off x="3187551" y="5506923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22"/>
          <p:cNvSpPr/>
          <p:nvPr/>
        </p:nvSpPr>
        <p:spPr>
          <a:xfrm rot="10800000" flipH="1">
            <a:off x="2670943" y="5800849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22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2982117" y="4911893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4" name="Google Shape;1064;p22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2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22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22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9" name="Google Shape;1069;p22"/>
          <p:cNvSpPr/>
          <p:nvPr/>
        </p:nvSpPr>
        <p:spPr>
          <a:xfrm rot="10800000" flipH="1">
            <a:off x="6693531" y="5501674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2" name="Google Shape;1072;p22"/>
          <p:cNvPicPr preferRelativeResize="0"/>
          <p:nvPr/>
        </p:nvPicPr>
        <p:blipFill rotWithShape="1">
          <a:blip r:embed="rId3">
            <a:alphaModFix/>
          </a:blip>
          <a:srcRect l="61627" t="96581" r="34652" b="1559"/>
          <a:stretch/>
        </p:blipFill>
        <p:spPr>
          <a:xfrm>
            <a:off x="6897382" y="5014356"/>
            <a:ext cx="264677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22"/>
          <p:cNvSpPr txBox="1"/>
          <p:nvPr/>
        </p:nvSpPr>
        <p:spPr>
          <a:xfrm>
            <a:off x="2186600" y="1962615"/>
            <a:ext cx="1143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06" name="Google Shape;1106;p22"/>
          <p:cNvGrpSpPr/>
          <p:nvPr/>
        </p:nvGrpSpPr>
        <p:grpSpPr>
          <a:xfrm>
            <a:off x="1199287" y="2824485"/>
            <a:ext cx="3328050" cy="1128858"/>
            <a:chOff x="1008" y="2097"/>
            <a:chExt cx="1344" cy="533"/>
          </a:xfrm>
        </p:grpSpPr>
        <p:sp>
          <p:nvSpPr>
            <p:cNvPr id="1107" name="Google Shape;1107;p22"/>
            <p:cNvSpPr txBox="1"/>
            <p:nvPr/>
          </p:nvSpPr>
          <p:spPr>
            <a:xfrm>
              <a:off x="1008" y="2208"/>
              <a:ext cx="1344" cy="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a)       của 15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08" name="Google Shape;1108;p22"/>
            <p:cNvGrpSpPr/>
            <p:nvPr/>
          </p:nvGrpSpPr>
          <p:grpSpPr>
            <a:xfrm>
              <a:off x="1344" y="2097"/>
              <a:ext cx="243" cy="533"/>
              <a:chOff x="1776" y="2160"/>
              <a:chExt cx="243" cy="533"/>
            </a:xfrm>
          </p:grpSpPr>
          <p:sp>
            <p:nvSpPr>
              <p:cNvPr id="1109" name="Google Shape;1109;p22"/>
              <p:cNvSpPr txBox="1"/>
              <p:nvPr/>
            </p:nvSpPr>
            <p:spPr>
              <a:xfrm>
                <a:off x="1776" y="2160"/>
                <a:ext cx="192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2"/>
              <p:cNvSpPr txBox="1"/>
              <p:nvPr/>
            </p:nvSpPr>
            <p:spPr>
              <a:xfrm>
                <a:off x="1779" y="2388"/>
                <a:ext cx="240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1" name="Google Shape;1111;p22"/>
              <p:cNvCxnSpPr/>
              <p:nvPr/>
            </p:nvCxnSpPr>
            <p:spPr>
              <a:xfrm>
                <a:off x="1779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12" name="Google Shape;1112;p22"/>
          <p:cNvGrpSpPr/>
          <p:nvPr/>
        </p:nvGrpSpPr>
        <p:grpSpPr>
          <a:xfrm>
            <a:off x="4421980" y="2872245"/>
            <a:ext cx="3233454" cy="1188558"/>
            <a:chOff x="2496" y="2112"/>
            <a:chExt cx="1632" cy="500"/>
          </a:xfrm>
        </p:grpSpPr>
        <p:sp>
          <p:nvSpPr>
            <p:cNvPr id="1113" name="Google Shape;1113;p22"/>
            <p:cNvSpPr txBox="1"/>
            <p:nvPr/>
          </p:nvSpPr>
          <p:spPr>
            <a:xfrm>
              <a:off x="2496" y="2208"/>
              <a:ext cx="1632" cy="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15          =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14" name="Google Shape;1114;p22"/>
            <p:cNvGrpSpPr/>
            <p:nvPr/>
          </p:nvGrpSpPr>
          <p:grpSpPr>
            <a:xfrm>
              <a:off x="3072" y="2112"/>
              <a:ext cx="243" cy="500"/>
              <a:chOff x="1776" y="2160"/>
              <a:chExt cx="243" cy="500"/>
            </a:xfrm>
          </p:grpSpPr>
          <p:sp>
            <p:nvSpPr>
              <p:cNvPr id="1115" name="Google Shape;1115;p22"/>
              <p:cNvSpPr txBox="1"/>
              <p:nvPr/>
            </p:nvSpPr>
            <p:spPr>
              <a:xfrm>
                <a:off x="1776" y="2160"/>
                <a:ext cx="192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2"/>
              <p:cNvSpPr txBox="1"/>
              <p:nvPr/>
            </p:nvSpPr>
            <p:spPr>
              <a:xfrm>
                <a:off x="1779" y="2388"/>
                <a:ext cx="240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7" name="Google Shape;1117;p22"/>
              <p:cNvCxnSpPr/>
              <p:nvPr/>
            </p:nvCxnSpPr>
            <p:spPr>
              <a:xfrm>
                <a:off x="1834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18" name="Google Shape;1118;p22"/>
            <p:cNvSpPr txBox="1"/>
            <p:nvPr/>
          </p:nvSpPr>
          <p:spPr>
            <a:xfrm>
              <a:off x="2826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22"/>
          <p:cNvSpPr txBox="1"/>
          <p:nvPr/>
        </p:nvSpPr>
        <p:spPr>
          <a:xfrm>
            <a:off x="3946721" y="3100060"/>
            <a:ext cx="381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0" name="Google Shape;1120;p22"/>
          <p:cNvGrpSpPr/>
          <p:nvPr/>
        </p:nvGrpSpPr>
        <p:grpSpPr>
          <a:xfrm>
            <a:off x="1161903" y="4798698"/>
            <a:ext cx="3014312" cy="1135813"/>
            <a:chOff x="1008" y="2097"/>
            <a:chExt cx="1344" cy="530"/>
          </a:xfrm>
        </p:grpSpPr>
        <p:sp>
          <p:nvSpPr>
            <p:cNvPr id="1121" name="Google Shape;1121;p22"/>
            <p:cNvSpPr txBox="1"/>
            <p:nvPr/>
          </p:nvSpPr>
          <p:spPr>
            <a:xfrm>
              <a:off x="1008" y="2208"/>
              <a:ext cx="1344" cy="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b)       của 40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22"/>
            <p:cNvGrpSpPr/>
            <p:nvPr/>
          </p:nvGrpSpPr>
          <p:grpSpPr>
            <a:xfrm>
              <a:off x="1344" y="2097"/>
              <a:ext cx="243" cy="530"/>
              <a:chOff x="1776" y="2160"/>
              <a:chExt cx="243" cy="530"/>
            </a:xfrm>
          </p:grpSpPr>
          <p:sp>
            <p:nvSpPr>
              <p:cNvPr id="1123" name="Google Shape;1123;p22"/>
              <p:cNvSpPr txBox="1"/>
              <p:nvPr/>
            </p:nvSpPr>
            <p:spPr>
              <a:xfrm>
                <a:off x="1776" y="2160"/>
                <a:ext cx="192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2"/>
              <p:cNvSpPr txBox="1"/>
              <p:nvPr/>
            </p:nvSpPr>
            <p:spPr>
              <a:xfrm>
                <a:off x="1779" y="2388"/>
                <a:ext cx="240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25" name="Google Shape;1125;p22"/>
              <p:cNvCxnSpPr/>
              <p:nvPr/>
            </p:nvCxnSpPr>
            <p:spPr>
              <a:xfrm>
                <a:off x="1799" y="2436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26" name="Google Shape;1126;p22"/>
          <p:cNvSpPr txBox="1"/>
          <p:nvPr/>
        </p:nvSpPr>
        <p:spPr>
          <a:xfrm>
            <a:off x="3958839" y="5050291"/>
            <a:ext cx="482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7" name="Google Shape;1127;p22"/>
          <p:cNvGrpSpPr/>
          <p:nvPr/>
        </p:nvGrpSpPr>
        <p:grpSpPr>
          <a:xfrm>
            <a:off x="4458736" y="4828845"/>
            <a:ext cx="3278255" cy="1198071"/>
            <a:chOff x="2503" y="2112"/>
            <a:chExt cx="1632" cy="496"/>
          </a:xfrm>
        </p:grpSpPr>
        <p:sp>
          <p:nvSpPr>
            <p:cNvPr id="1128" name="Google Shape;1128;p22"/>
            <p:cNvSpPr txBox="1"/>
            <p:nvPr/>
          </p:nvSpPr>
          <p:spPr>
            <a:xfrm>
              <a:off x="2503" y="2185"/>
              <a:ext cx="1632" cy="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40         =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9" name="Google Shape;1129;p22"/>
            <p:cNvGrpSpPr/>
            <p:nvPr/>
          </p:nvGrpSpPr>
          <p:grpSpPr>
            <a:xfrm>
              <a:off x="3072" y="2112"/>
              <a:ext cx="243" cy="496"/>
              <a:chOff x="1776" y="2160"/>
              <a:chExt cx="243" cy="496"/>
            </a:xfrm>
          </p:grpSpPr>
          <p:sp>
            <p:nvSpPr>
              <p:cNvPr id="1130" name="Google Shape;1130;p22"/>
              <p:cNvSpPr txBox="1"/>
              <p:nvPr/>
            </p:nvSpPr>
            <p:spPr>
              <a:xfrm>
                <a:off x="1776" y="2160"/>
                <a:ext cx="192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2"/>
              <p:cNvSpPr txBox="1"/>
              <p:nvPr/>
            </p:nvSpPr>
            <p:spPr>
              <a:xfrm>
                <a:off x="1779" y="2388"/>
                <a:ext cx="24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32" name="Google Shape;1132;p22"/>
              <p:cNvCxnSpPr/>
              <p:nvPr/>
            </p:nvCxnSpPr>
            <p:spPr>
              <a:xfrm>
                <a:off x="1816" y="2401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33" name="Google Shape;1133;p22"/>
            <p:cNvSpPr txBox="1"/>
            <p:nvPr/>
          </p:nvSpPr>
          <p:spPr>
            <a:xfrm>
              <a:off x="2784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4" name="Google Shape;1134;p22"/>
          <p:cNvSpPr txBox="1"/>
          <p:nvPr/>
        </p:nvSpPr>
        <p:spPr>
          <a:xfrm>
            <a:off x="6727192" y="3118275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3B8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2"/>
          <p:cNvSpPr txBox="1"/>
          <p:nvPr/>
        </p:nvSpPr>
        <p:spPr>
          <a:xfrm>
            <a:off x="6515201" y="4983038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6" name="Google Shape;1136;p22"/>
          <p:cNvSpPr txBox="1"/>
          <p:nvPr/>
        </p:nvSpPr>
        <p:spPr>
          <a:xfrm>
            <a:off x="7456316" y="3390468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x 3 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2"/>
          <p:cNvSpPr txBox="1"/>
          <p:nvPr/>
        </p:nvSpPr>
        <p:spPr>
          <a:xfrm>
            <a:off x="7414530" y="4620524"/>
            <a:ext cx="305314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x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8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2"/>
          <p:cNvSpPr txBox="1"/>
          <p:nvPr/>
        </p:nvSpPr>
        <p:spPr>
          <a:xfrm>
            <a:off x="7469523" y="2491581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x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5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2"/>
          <p:cNvSpPr txBox="1"/>
          <p:nvPr/>
        </p:nvSpPr>
        <p:spPr>
          <a:xfrm>
            <a:off x="7430850" y="5524533"/>
            <a:ext cx="3009786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 x 3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524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 dụ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23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156" name="Google Shape;1156;p23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157" name="Google Shape;1157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8" name="Google Shape;1158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3" name="Google Shape;1163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4" name="Google Shape;1164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6" name="Google Shape;1166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7" name="Google Shape;1167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9" name="Google Shape;1169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0" name="Google Shape;1170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1" name="Google Shape;1171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3" name="Google Shape;1173;p23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23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23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6" name="Google Shape;1176;p23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23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23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23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2" name="Google Shape;1182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85" name="Google Shape;1185;p23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186" name="Google Shape;1186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8" name="Google Shape;1188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0" name="Google Shape;1190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1" name="Google Shape;1191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3" name="Google Shape;1193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4" name="Google Shape;1194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6" name="Google Shape;1196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7" name="Google Shape;1197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9" name="Google Shape;1199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0" name="Google Shape;1200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2" name="Google Shape;1202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3" name="Google Shape;1203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5" name="Google Shape;1205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6" name="Google Shape;1206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207" name="Google Shape;1207;p23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208" name="Google Shape;1208;p23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9" name="Google Shape;1209;p23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0" name="Google Shape;1210;p23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1" name="Google Shape;1211;p23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2" name="Google Shape;1212;p23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3" name="Google Shape;1213;p23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4" name="Google Shape;1214;p23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5" name="Google Shape;1215;p23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6" name="Google Shape;1216;p23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7" name="Google Shape;1217;p23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8" name="Google Shape;1218;p23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9" name="Google Shape;1219;p23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0" name="Google Shape;1220;p23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1" name="Google Shape;1221;p23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2" name="Google Shape;1222;p23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3" name="Google Shape;1223;p23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4" name="Google Shape;1224;p23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5" name="Google Shape;1225;p23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6" name="Google Shape;1226;p23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7" name="Google Shape;1227;p23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8" name="Google Shape;1228;p23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9" name="Google Shape;1229;p23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0" name="Google Shape;1230;p23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1" name="Google Shape;1231;p23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2" name="Google Shape;1232;p23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3" name="Google Shape;1233;p23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4" name="Google Shape;1234;p23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5" name="Google Shape;1235;p23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36" name="Google Shape;1236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2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11030763" y="3247803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23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203405" y="2536250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23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23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23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897971" y="1338900"/>
            <a:ext cx="966798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6" name="Google Shape;1246;p23"/>
          <p:cNvGrpSpPr/>
          <p:nvPr/>
        </p:nvGrpSpPr>
        <p:grpSpPr>
          <a:xfrm>
            <a:off x="823401" y="613253"/>
            <a:ext cx="10817958" cy="4069594"/>
            <a:chOff x="906767" y="966581"/>
            <a:chExt cx="9685033" cy="3465265"/>
          </a:xfrm>
        </p:grpSpPr>
        <p:grpSp>
          <p:nvGrpSpPr>
            <p:cNvPr id="1247" name="Google Shape;1247;p23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248" name="Google Shape;1248;p23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3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5" name="Google Shape;1255;p23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6" name="Google Shape;1256;p23"/>
          <p:cNvSpPr txBox="1"/>
          <p:nvPr/>
        </p:nvSpPr>
        <p:spPr>
          <a:xfrm>
            <a:off x="1101242" y="1816783"/>
            <a:ext cx="103693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257" name="Google Shape;1257;p23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9" name="Google Shape;1259;p23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1260" name="Google Shape;1260;p23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261" name="Google Shape;1261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67" name="Google Shape;1267;p23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75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24"/>
          <p:cNvGrpSpPr/>
          <p:nvPr/>
        </p:nvGrpSpPr>
        <p:grpSpPr>
          <a:xfrm>
            <a:off x="8520593" y="3402780"/>
            <a:ext cx="4354847" cy="4921490"/>
            <a:chOff x="8672760" y="3741413"/>
            <a:chExt cx="4354847" cy="4921490"/>
          </a:xfrm>
        </p:grpSpPr>
        <p:sp>
          <p:nvSpPr>
            <p:cNvPr id="1274" name="Google Shape;1274;p24"/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/>
              <a:ahLst/>
              <a:cxnLst/>
              <a:rect l="l" t="t" r="r" b="b"/>
              <a:pathLst>
                <a:path w="5716527" h="1054062" extrusionOk="0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7" name="Google Shape;1277;p24" descr="Build, design, geometry, math, tool icon - Download on Iconfind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24687" y="3741413"/>
              <a:ext cx="2249714" cy="2249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8" name="Google Shape;1278;p24"/>
          <p:cNvGrpSpPr/>
          <p:nvPr/>
        </p:nvGrpSpPr>
        <p:grpSpPr>
          <a:xfrm>
            <a:off x="4038662" y="3080390"/>
            <a:ext cx="6194345" cy="6877871"/>
            <a:chOff x="403897" y="2087513"/>
            <a:chExt cx="6194345" cy="6877871"/>
          </a:xfrm>
        </p:grpSpPr>
        <p:sp>
          <p:nvSpPr>
            <p:cNvPr id="1279" name="Google Shape;1279;p24"/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/>
              <a:ahLst/>
              <a:cxnLst/>
              <a:rect l="l" t="t" r="r" b="b"/>
              <a:pathLst>
                <a:path w="6807973" h="2488863" extrusionOk="0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0" name="Google Shape;1280;p24" descr="2,173 Protractor Compass Stock Photos, Pictures &amp;amp; Royalty-Free Images -  iStoc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897" y="2568869"/>
              <a:ext cx="3313957" cy="3313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1" name="Google Shape;1281;p24"/>
          <p:cNvGrpSpPr/>
          <p:nvPr/>
        </p:nvGrpSpPr>
        <p:grpSpPr>
          <a:xfrm>
            <a:off x="199068" y="3408808"/>
            <a:ext cx="5401389" cy="5644589"/>
            <a:chOff x="760715" y="3741413"/>
            <a:chExt cx="5401389" cy="5644589"/>
          </a:xfrm>
        </p:grpSpPr>
        <p:sp>
          <p:nvSpPr>
            <p:cNvPr id="1282" name="Google Shape;1282;p24"/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4"/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4" name="Google Shape;1284;p24" descr="Mathematical theory Icon - Download in Colored Outline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0715" y="3741413"/>
              <a:ext cx="2059337" cy="2059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5" name="Google Shape;1285;p24"/>
          <p:cNvGrpSpPr/>
          <p:nvPr/>
        </p:nvGrpSpPr>
        <p:grpSpPr>
          <a:xfrm>
            <a:off x="1876648" y="4194541"/>
            <a:ext cx="6380064" cy="7064547"/>
            <a:chOff x="2444623" y="4328271"/>
            <a:chExt cx="6380064" cy="7064547"/>
          </a:xfrm>
        </p:grpSpPr>
        <p:sp>
          <p:nvSpPr>
            <p:cNvPr id="1286" name="Google Shape;1286;p24"/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/>
              <a:ahLst/>
              <a:cxnLst/>
              <a:rect l="l" t="t" r="r" b="b"/>
              <a:pathLst>
                <a:path w="6738896" h="2793020" extrusionOk="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7" name="Google Shape;1287;p24" descr="Theory Icon - Download in Colored Outline Sty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26215" y="4328271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8" name="Google Shape;1288;p24"/>
          <p:cNvGrpSpPr/>
          <p:nvPr/>
        </p:nvGrpSpPr>
        <p:grpSpPr>
          <a:xfrm>
            <a:off x="1197428" y="1001486"/>
            <a:ext cx="532879" cy="508000"/>
            <a:chOff x="1197429" y="1001486"/>
            <a:chExt cx="508000" cy="508000"/>
          </a:xfrm>
        </p:grpSpPr>
        <p:cxnSp>
          <p:nvCxnSpPr>
            <p:cNvPr id="1289" name="Google Shape;1289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0" name="Google Shape;1290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1" name="Google Shape;1291;p24"/>
          <p:cNvGrpSpPr/>
          <p:nvPr/>
        </p:nvGrpSpPr>
        <p:grpSpPr>
          <a:xfrm rot="2160911">
            <a:off x="10382464" y="436543"/>
            <a:ext cx="287562" cy="274136"/>
            <a:chOff x="1197429" y="1001486"/>
            <a:chExt cx="508000" cy="508000"/>
          </a:xfrm>
        </p:grpSpPr>
        <p:cxnSp>
          <p:nvCxnSpPr>
            <p:cNvPr id="1292" name="Google Shape;1292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3" name="Google Shape;1293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4" name="Google Shape;1294;p24"/>
          <p:cNvGrpSpPr/>
          <p:nvPr/>
        </p:nvGrpSpPr>
        <p:grpSpPr>
          <a:xfrm rot="-85542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1295" name="Google Shape;1295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6" name="Google Shape;1296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297" name="Google Shape;1297;p24"/>
          <p:cNvCxnSpPr/>
          <p:nvPr/>
        </p:nvCxnSpPr>
        <p:spPr>
          <a:xfrm>
            <a:off x="9413885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8" name="Google Shape;1298;p24"/>
          <p:cNvCxnSpPr/>
          <p:nvPr/>
        </p:nvCxnSpPr>
        <p:spPr>
          <a:xfrm>
            <a:off x="10411188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9" name="Google Shape;1299;p24"/>
          <p:cNvCxnSpPr/>
          <p:nvPr/>
        </p:nvCxnSpPr>
        <p:spPr>
          <a:xfrm>
            <a:off x="10695387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0" name="Google Shape;1300;p24"/>
          <p:cNvSpPr/>
          <p:nvPr/>
        </p:nvSpPr>
        <p:spPr>
          <a:xfrm rot="-939714">
            <a:off x="10424697" y="416936"/>
            <a:ext cx="370064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24"/>
          <p:cNvSpPr/>
          <p:nvPr/>
        </p:nvSpPr>
        <p:spPr>
          <a:xfrm>
            <a:off x="1672435" y="1360985"/>
            <a:ext cx="301044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p24"/>
          <p:cNvCxnSpPr/>
          <p:nvPr/>
        </p:nvCxnSpPr>
        <p:spPr>
          <a:xfrm>
            <a:off x="256135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3" name="Google Shape;1303;p24"/>
          <p:cNvCxnSpPr/>
          <p:nvPr/>
        </p:nvCxnSpPr>
        <p:spPr>
          <a:xfrm>
            <a:off x="690001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4" name="Google Shape;1304;p24"/>
          <p:cNvCxnSpPr/>
          <p:nvPr/>
        </p:nvCxnSpPr>
        <p:spPr>
          <a:xfrm>
            <a:off x="7657618" y="415309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5" name="Google Shape;1305;p24"/>
          <p:cNvCxnSpPr/>
          <p:nvPr/>
        </p:nvCxnSpPr>
        <p:spPr>
          <a:xfrm>
            <a:off x="7770724" y="4369820"/>
            <a:ext cx="732547" cy="81484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6" name="Google Shape;1306;p24"/>
          <p:cNvCxnSpPr/>
          <p:nvPr/>
        </p:nvCxnSpPr>
        <p:spPr>
          <a:xfrm>
            <a:off x="533628" y="772256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7" name="Google Shape;1307;p24"/>
          <p:cNvCxnSpPr>
            <a:cxnSpLocks/>
          </p:cNvCxnSpPr>
          <p:nvPr/>
        </p:nvCxnSpPr>
        <p:spPr>
          <a:xfrm>
            <a:off x="1509329" y="167960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8" name="Google Shape;1308;p24"/>
          <p:cNvSpPr/>
          <p:nvPr/>
        </p:nvSpPr>
        <p:spPr>
          <a:xfrm>
            <a:off x="1061644" y="2050682"/>
            <a:ext cx="14243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309" name="Google Shape;1309;p24"/>
          <p:cNvGrpSpPr/>
          <p:nvPr/>
        </p:nvGrpSpPr>
        <p:grpSpPr>
          <a:xfrm rot="-2700000">
            <a:off x="853363" y="1698609"/>
            <a:ext cx="303191" cy="318040"/>
            <a:chOff x="1197429" y="1001486"/>
            <a:chExt cx="508000" cy="508000"/>
          </a:xfrm>
        </p:grpSpPr>
        <p:cxnSp>
          <p:nvCxnSpPr>
            <p:cNvPr id="1310" name="Google Shape;1310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1" name="Google Shape;1311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312" name="Google Shape;1312;p24"/>
          <p:cNvCxnSpPr/>
          <p:nvPr/>
        </p:nvCxnSpPr>
        <p:spPr>
          <a:xfrm>
            <a:off x="9762276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3" name="Google Shape;1313;p24"/>
          <p:cNvCxnSpPr>
            <a:cxnSpLocks/>
          </p:cNvCxnSpPr>
          <p:nvPr/>
        </p:nvCxnSpPr>
        <p:spPr>
          <a:xfrm>
            <a:off x="9932738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4" name="Google Shape;1314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r="73980" b="71766"/>
          <a:stretch/>
        </p:blipFill>
        <p:spPr>
          <a:xfrm rot="-912010">
            <a:off x="10198120" y="5040865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2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292" y="51400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1678" y="5184660"/>
            <a:ext cx="2274005" cy="159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24" descr="Bow Compass School Illustration Transparent PNG &amp;amp; SVG Vecto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43836" y="200640"/>
            <a:ext cx="2738938" cy="273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24" descr="Design, drawing, geometry, math, ruler, stationery, tools icon - Download  on Iconfin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7428" y="-8967"/>
            <a:ext cx="1376202" cy="137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24" descr="Calculator Card - Assistive Card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72302" y="250131"/>
            <a:ext cx="909006" cy="90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24" descr="Gray calculator illustration, brand logo font, Calculator, rectangle,  computer, logo png | PNGWi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2818" y="1875973"/>
            <a:ext cx="1358126" cy="13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24" descr="Free Icon | Math boo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981428">
            <a:off x="10520382" y="3017434"/>
            <a:ext cx="1498963" cy="149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4" descr="图片包含 物体&#10;&#10;描述已自动生成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84344" y="3830696"/>
            <a:ext cx="2185699" cy="154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C3FB9-29E7-2714-56EF-C30141F663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99269" y="1528850"/>
            <a:ext cx="8583912" cy="2371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 lớp học có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35</a:t>
                </a:r>
                <a:r>
                  <a:rPr lang="vi-VN" sz="2800" b="1" dirty="0" smtClean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học sinh, trong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vi-VN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là nữ tính.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ố học sinh nữ của lớp học đó.</a:t>
                </a:r>
                <a:endParaRPr lang="en-US" sz="2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blipFill>
                <a:blip r:embed="rId4"/>
                <a:stretch>
                  <a:fillRect l="-1397" r="-1331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78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 smtClean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nữ là:</a:t>
                </a:r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smtClean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24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ữ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780761"/>
              </a:xfrm>
              <a:prstGeom prst="rect">
                <a:avLst/>
              </a:prstGeom>
              <a:blipFill>
                <a:blip r:embed="rId5"/>
                <a:stretch>
                  <a:fillRect t="-3063" b="-5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66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rót nước vào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để làm bộ gõ nhạc.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thứ nhất,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ó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150 ml. Li thứ hai có lượng nước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lượng nước trong li thứ nhất. Tính lượng nước trong ly thứ hai?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blipFill>
                <a:blip r:embed="rId4"/>
                <a:stretch>
                  <a:fillRect l="-1065" t="-3587" r="-998" b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ượng nước trong ly thứ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=240 (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𝑚𝑙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240 ml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blipFill>
                <a:blip r:embed="rId5"/>
                <a:stretch>
                  <a:fillRect t="-3597" r="-2470" b="-8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5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tháng Một, một công ty sản xuất được 4500 đôi giày số đôi giày. Công ty đó sản xuất được trong tháng Hai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số đôi giày sản xuất trong tháng Một.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 số đôi giày công ty sản xuất được trong tháng 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blipFill>
                <a:blip r:embed="rId4"/>
                <a:stretch>
                  <a:fillRect l="-1065" t="-2807" r="-9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D69DE6-7E8D-15E9-85B4-1958BF2F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539" y="3084256"/>
            <a:ext cx="196215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/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 đôi giày công ty sản xuất được trong tháng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4500 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700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(đô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2 700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giày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blipFill>
                <a:blip r:embed="rId6"/>
                <a:stretch>
                  <a:fillRect l="-147" t="-3343" r="-1471" b="-6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0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5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35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35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35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35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35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35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35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35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2" name="Google Shape;1742;p35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743" name="Google Shape;1743;p35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4" name="Google Shape;1744;p35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745" name="Google Shape;1745;p35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6" name="Google Shape;1746;p35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8" name="Google Shape;1748;p35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35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35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35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35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35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35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35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35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35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8" name="Google Shape;1758;p35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759" name="Google Shape;1759;p35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2" name="Google Shape;1762;p35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3" name="Google Shape;1763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4" name="Google Shape;1764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5" name="Google Shape;1765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35"/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dụng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417853" y="2042203"/>
            <a:ext cx="396964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Nêu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cách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162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267200" y="1223053"/>
            <a:ext cx="435292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32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2" name="Google Shape;1592;p32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593" name="Google Shape;1593;p32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6" name="Google Shape;1596;p32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 txBox="1"/>
          <p:nvPr/>
        </p:nvSpPr>
        <p:spPr>
          <a:xfrm>
            <a:off x="3760250" y="1040333"/>
            <a:ext cx="482182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0" name="Google Shape;1600;p32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32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2" name="Google Shape;1612;p32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32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4" name="Google Shape;1614;p32"/>
              <p:cNvSpPr txBox="1"/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?</a:t>
                </a:r>
              </a:p>
            </p:txBody>
          </p:sp>
        </mc:Choice>
        <mc:Fallback xmlns="">
          <p:sp>
            <p:nvSpPr>
              <p:cNvPr id="1614" name="Google Shape;1614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18" name="Google Shape;1618;p32" descr="Vector Orange Orenge - Orange Vector Png Clipart - Full Size Clipart  (#5247572) - Pin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0355" y="2937981"/>
            <a:ext cx="3761619" cy="3071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9" name="Google Shape;1619;p32"/>
              <p:cNvSpPr txBox="1"/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19" name="Google Shape;1619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7"/>
          <p:cNvSpPr/>
          <p:nvPr/>
        </p:nvSpPr>
        <p:spPr>
          <a:xfrm>
            <a:off x="2915633" y="1743711"/>
            <a:ext cx="356060" cy="3370575"/>
          </a:xfrm>
          <a:prstGeom prst="roundRect">
            <a:avLst>
              <a:gd name="adj" fmla="val 2496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37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37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37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37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2" name="Google Shape;1822;p37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823" name="Google Shape;1823;p37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6" name="Google Shape;1826;p37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37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37"/>
          <p:cNvSpPr/>
          <p:nvPr/>
        </p:nvSpPr>
        <p:spPr>
          <a:xfrm>
            <a:off x="3859909" y="1130687"/>
            <a:ext cx="4687340" cy="5098209"/>
          </a:xfrm>
          <a:prstGeom prst="roundRect">
            <a:avLst>
              <a:gd name="adj" fmla="val 6515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37"/>
          <p:cNvSpPr/>
          <p:nvPr/>
        </p:nvSpPr>
        <p:spPr>
          <a:xfrm>
            <a:off x="9097327" y="1851270"/>
            <a:ext cx="324716" cy="315546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37"/>
          <p:cNvSpPr/>
          <p:nvPr/>
        </p:nvSpPr>
        <p:spPr>
          <a:xfrm>
            <a:off x="10181344" y="2577032"/>
            <a:ext cx="324716" cy="170393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37"/>
          <p:cNvSpPr/>
          <p:nvPr/>
        </p:nvSpPr>
        <p:spPr>
          <a:xfrm flipH="1">
            <a:off x="1704052" y="2428342"/>
            <a:ext cx="357188" cy="200131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37"/>
          <p:cNvSpPr/>
          <p:nvPr/>
        </p:nvSpPr>
        <p:spPr>
          <a:xfrm flipH="1">
            <a:off x="714212" y="3145232"/>
            <a:ext cx="268360" cy="567537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37"/>
          <p:cNvSpPr/>
          <p:nvPr/>
        </p:nvSpPr>
        <p:spPr>
          <a:xfrm flipH="1">
            <a:off x="-849183" y="3289697"/>
            <a:ext cx="268360" cy="27860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37"/>
          <p:cNvSpPr/>
          <p:nvPr/>
        </p:nvSpPr>
        <p:spPr>
          <a:xfrm>
            <a:off x="11172074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37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7" name="Google Shape;1837;p37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37"/>
          <p:cNvSpPr txBox="1"/>
          <p:nvPr/>
        </p:nvSpPr>
        <p:spPr>
          <a:xfrm>
            <a:off x="3943856" y="2272520"/>
            <a:ext cx="396964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chuẩn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9" name="Google Shape;1839;p37"/>
          <p:cNvGrpSpPr/>
          <p:nvPr/>
        </p:nvGrpSpPr>
        <p:grpSpPr>
          <a:xfrm rot="-10661423">
            <a:off x="8034607" y="964465"/>
            <a:ext cx="601652" cy="2663784"/>
            <a:chOff x="8286350" y="2240498"/>
            <a:chExt cx="957492" cy="4380603"/>
          </a:xfrm>
        </p:grpSpPr>
        <p:sp>
          <p:nvSpPr>
            <p:cNvPr id="1840" name="Google Shape;1840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8" name="Google Shape;1848;p37"/>
          <p:cNvGrpSpPr/>
          <p:nvPr/>
        </p:nvGrpSpPr>
        <p:grpSpPr>
          <a:xfrm rot="-1341854">
            <a:off x="7817139" y="3355125"/>
            <a:ext cx="749280" cy="3069422"/>
            <a:chOff x="8286350" y="2240498"/>
            <a:chExt cx="957492" cy="4380603"/>
          </a:xfrm>
        </p:grpSpPr>
        <p:sp>
          <p:nvSpPr>
            <p:cNvPr id="1849" name="Google Shape;1849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38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8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8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8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8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8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38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38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38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0" name="Google Shape;1870;p38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871" name="Google Shape;1871;p38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2" name="Google Shape;1872;p38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73" name="Google Shape;1873;p38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4" name="Google Shape;1874;p38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8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6" name="Google Shape;1876;p38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38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38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38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38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38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38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38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38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38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6" name="Google Shape;1886;p38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887" name="Google Shape;1887;p38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0" name="Google Shape;1890;p38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1" name="Google Shape;1891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Google Shape;1892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38"/>
          <p:cNvPicPr preferRelativeResize="0"/>
          <p:nvPr/>
        </p:nvPicPr>
        <p:blipFill rotWithShape="1">
          <a:blip r:embed="rId6">
            <a:alphaModFix/>
          </a:blip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08014" y="4265977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7" name="Google Shape;1897;p38"/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1898" name="Google Shape;1898;p38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899" name="Google Shape;1899;p3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05" name="Google Shape;1905;p38"/>
            <p:cNvPicPr preferRelativeResize="0"/>
            <p:nvPr/>
          </p:nvPicPr>
          <p:blipFill rotWithShape="1">
            <a:blip r:embed="rId6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BF2C396-B42C-1F7D-C312-21F097BB0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302" y="2360567"/>
            <a:ext cx="10370195" cy="25178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3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33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33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3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33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9" name="Google Shape;1629;p33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630" name="Google Shape;1630;p33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p33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33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5" name="Google Shape;1635;p33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6" name="Google Shape;1636;p33"/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7" name="Google Shape;1637;p33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3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3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3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3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3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3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3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3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3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3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9" name="Google Shape;1649;p3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33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1" name="Google Shape;1651;p33"/>
              <p:cNvSpPr txBox="1"/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?</a:t>
                </a:r>
              </a:p>
            </p:txBody>
          </p:sp>
        </mc:Choice>
        <mc:Fallback xmlns="">
          <p:sp>
            <p:nvSpPr>
              <p:cNvPr id="1651" name="Google Shape;165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blipFill>
                <a:blip r:embed="rId6"/>
                <a:stretch>
                  <a:fillRect r="-443" b="-114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5" name="Google Shape;1655;p33"/>
              <p:cNvSpPr txBox="1"/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D3145A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55" name="Google Shape;1655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6" name="Google Shape;1656;p33"/>
          <p:cNvGrpSpPr/>
          <p:nvPr/>
        </p:nvGrpSpPr>
        <p:grpSpPr>
          <a:xfrm>
            <a:off x="4598318" y="2067972"/>
            <a:ext cx="987610" cy="4012926"/>
            <a:chOff x="8286350" y="2240498"/>
            <a:chExt cx="957492" cy="4380603"/>
          </a:xfrm>
        </p:grpSpPr>
        <p:sp>
          <p:nvSpPr>
            <p:cNvPr id="1657" name="Google Shape;1657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33"/>
          <p:cNvGrpSpPr/>
          <p:nvPr/>
        </p:nvGrpSpPr>
        <p:grpSpPr>
          <a:xfrm rot="1692155">
            <a:off x="5867897" y="1805887"/>
            <a:ext cx="957511" cy="4380691"/>
            <a:chOff x="8286350" y="2240498"/>
            <a:chExt cx="957492" cy="4380603"/>
          </a:xfrm>
        </p:grpSpPr>
        <p:sp>
          <p:nvSpPr>
            <p:cNvPr id="1666" name="Google Shape;1666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33"/>
          <p:cNvGrpSpPr/>
          <p:nvPr/>
        </p:nvGrpSpPr>
        <p:grpSpPr>
          <a:xfrm rot="-10661423">
            <a:off x="7273962" y="3218250"/>
            <a:ext cx="601652" cy="2663784"/>
            <a:chOff x="8286350" y="2240498"/>
            <a:chExt cx="957492" cy="4380603"/>
          </a:xfrm>
        </p:grpSpPr>
        <p:sp>
          <p:nvSpPr>
            <p:cNvPr id="1675" name="Google Shape;1675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33"/>
          <p:cNvGrpSpPr/>
          <p:nvPr/>
        </p:nvGrpSpPr>
        <p:grpSpPr>
          <a:xfrm rot="-1341854">
            <a:off x="5970575" y="2536260"/>
            <a:ext cx="810100" cy="3457820"/>
            <a:chOff x="8286350" y="2240498"/>
            <a:chExt cx="957492" cy="4380603"/>
          </a:xfrm>
        </p:grpSpPr>
        <p:sp>
          <p:nvSpPr>
            <p:cNvPr id="1684" name="Google Shape;1684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3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34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34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34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34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1" name="Google Shape;1701;p34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702" name="Google Shape;1702;p34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5" name="Google Shape;1705;p34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34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7" name="Google Shape;1707;p34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8" name="Google Shape;1708;p34"/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9" name="Google Shape;1709;p34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34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34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34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34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34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34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34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34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34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34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34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1" name="Google Shape;1721;p3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2" name="Google Shape;1722;p34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23" name="Google Shape;1723;p34"/>
              <p:cNvSpPr txBox="1"/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 ?</a:t>
                </a:r>
              </a:p>
            </p:txBody>
          </p:sp>
        </mc:Choice>
        <mc:Fallback xmlns="">
          <p:sp>
            <p:nvSpPr>
              <p:cNvPr id="1723" name="Google Shape;1723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blipFill>
                <a:blip r:embed="rId6"/>
                <a:stretch>
                  <a:fillRect r="-4468"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7" name="Google Shape;1727;p34"/>
              <p:cNvSpPr txBox="1"/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27" name="Google Shape;1727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28" name="Google Shape;1728;p34" descr="图片包含 物体&#10;&#10;描述已自动生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1423" y="2846005"/>
            <a:ext cx="5151524" cy="36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753117" y="2604219"/>
            <a:ext cx="9141121" cy="2317395"/>
          </a:xfrm>
          <a:custGeom>
            <a:avLst/>
            <a:gdLst>
              <a:gd name="connsiteX0" fmla="*/ 0 w 9141121"/>
              <a:gd name="connsiteY0" fmla="*/ 1158698 h 2317395"/>
              <a:gd name="connsiteX1" fmla="*/ 1158698 w 9141121"/>
              <a:gd name="connsiteY1" fmla="*/ 0 h 2317395"/>
              <a:gd name="connsiteX2" fmla="*/ 1590867 w 9141121"/>
              <a:gd name="connsiteY2" fmla="*/ 0 h 2317395"/>
              <a:gd name="connsiteX3" fmla="*/ 2227748 w 9141121"/>
              <a:gd name="connsiteY3" fmla="*/ 0 h 2317395"/>
              <a:gd name="connsiteX4" fmla="*/ 2932867 w 9141121"/>
              <a:gd name="connsiteY4" fmla="*/ 0 h 2317395"/>
              <a:gd name="connsiteX5" fmla="*/ 3569748 w 9141121"/>
              <a:gd name="connsiteY5" fmla="*/ 0 h 2317395"/>
              <a:gd name="connsiteX6" fmla="*/ 4138392 w 9141121"/>
              <a:gd name="connsiteY6" fmla="*/ 0 h 2317395"/>
              <a:gd name="connsiteX7" fmla="*/ 4570561 w 9141121"/>
              <a:gd name="connsiteY7" fmla="*/ 0 h 2317395"/>
              <a:gd name="connsiteX8" fmla="*/ 5002730 w 9141121"/>
              <a:gd name="connsiteY8" fmla="*/ 0 h 2317395"/>
              <a:gd name="connsiteX9" fmla="*/ 5571374 w 9141121"/>
              <a:gd name="connsiteY9" fmla="*/ 0 h 2317395"/>
              <a:gd name="connsiteX10" fmla="*/ 5935306 w 9141121"/>
              <a:gd name="connsiteY10" fmla="*/ 0 h 2317395"/>
              <a:gd name="connsiteX11" fmla="*/ 6435713 w 9141121"/>
              <a:gd name="connsiteY11" fmla="*/ 0 h 2317395"/>
              <a:gd name="connsiteX12" fmla="*/ 7004357 w 9141121"/>
              <a:gd name="connsiteY12" fmla="*/ 0 h 2317395"/>
              <a:gd name="connsiteX13" fmla="*/ 7982424 w 9141121"/>
              <a:gd name="connsiteY13" fmla="*/ 0 h 2317395"/>
              <a:gd name="connsiteX14" fmla="*/ 9141122 w 9141121"/>
              <a:gd name="connsiteY14" fmla="*/ 1158698 h 2317395"/>
              <a:gd name="connsiteX15" fmla="*/ 9141121 w 9141121"/>
              <a:gd name="connsiteY15" fmla="*/ 1158698 h 2317395"/>
              <a:gd name="connsiteX16" fmla="*/ 7982423 w 9141121"/>
              <a:gd name="connsiteY16" fmla="*/ 2317396 h 2317395"/>
              <a:gd name="connsiteX17" fmla="*/ 7550254 w 9141121"/>
              <a:gd name="connsiteY17" fmla="*/ 2317396 h 2317395"/>
              <a:gd name="connsiteX18" fmla="*/ 6845136 w 9141121"/>
              <a:gd name="connsiteY18" fmla="*/ 2317396 h 2317395"/>
              <a:gd name="connsiteX19" fmla="*/ 6412966 w 9141121"/>
              <a:gd name="connsiteY19" fmla="*/ 2317396 h 2317395"/>
              <a:gd name="connsiteX20" fmla="*/ 6049034 w 9141121"/>
              <a:gd name="connsiteY20" fmla="*/ 2317396 h 2317395"/>
              <a:gd name="connsiteX21" fmla="*/ 5616865 w 9141121"/>
              <a:gd name="connsiteY21" fmla="*/ 2317396 h 2317395"/>
              <a:gd name="connsiteX22" fmla="*/ 5048221 w 9141121"/>
              <a:gd name="connsiteY22" fmla="*/ 2317396 h 2317395"/>
              <a:gd name="connsiteX23" fmla="*/ 4616052 w 9141121"/>
              <a:gd name="connsiteY23" fmla="*/ 2317396 h 2317395"/>
              <a:gd name="connsiteX24" fmla="*/ 4047408 w 9141121"/>
              <a:gd name="connsiteY24" fmla="*/ 2317395 h 2317395"/>
              <a:gd name="connsiteX25" fmla="*/ 3478765 w 9141121"/>
              <a:gd name="connsiteY25" fmla="*/ 2317395 h 2317395"/>
              <a:gd name="connsiteX26" fmla="*/ 2773646 w 9141121"/>
              <a:gd name="connsiteY26" fmla="*/ 2317395 h 2317395"/>
              <a:gd name="connsiteX27" fmla="*/ 2068528 w 9141121"/>
              <a:gd name="connsiteY27" fmla="*/ 2317395 h 2317395"/>
              <a:gd name="connsiteX28" fmla="*/ 1158698 w 9141121"/>
              <a:gd name="connsiteY28" fmla="*/ 2317395 h 2317395"/>
              <a:gd name="connsiteX29" fmla="*/ 0 w 9141121"/>
              <a:gd name="connsiteY29" fmla="*/ 1158697 h 2317395"/>
              <a:gd name="connsiteX30" fmla="*/ 0 w 9141121"/>
              <a:gd name="connsiteY30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1121" h="2317395" fill="none" extrusionOk="0">
                <a:moveTo>
                  <a:pt x="0" y="1158698"/>
                </a:moveTo>
                <a:cubicBezTo>
                  <a:pt x="-21501" y="532851"/>
                  <a:pt x="515125" y="58172"/>
                  <a:pt x="1158698" y="0"/>
                </a:cubicBezTo>
                <a:cubicBezTo>
                  <a:pt x="1248976" y="-21604"/>
                  <a:pt x="1397099" y="30996"/>
                  <a:pt x="1590867" y="0"/>
                </a:cubicBezTo>
                <a:cubicBezTo>
                  <a:pt x="1784635" y="-30996"/>
                  <a:pt x="2027105" y="34867"/>
                  <a:pt x="2227748" y="0"/>
                </a:cubicBezTo>
                <a:cubicBezTo>
                  <a:pt x="2428391" y="-34867"/>
                  <a:pt x="2642448" y="6657"/>
                  <a:pt x="2932867" y="0"/>
                </a:cubicBezTo>
                <a:cubicBezTo>
                  <a:pt x="3223286" y="-6657"/>
                  <a:pt x="3350361" y="34222"/>
                  <a:pt x="3569748" y="0"/>
                </a:cubicBezTo>
                <a:cubicBezTo>
                  <a:pt x="3789135" y="-34222"/>
                  <a:pt x="3856181" y="33701"/>
                  <a:pt x="4138392" y="0"/>
                </a:cubicBezTo>
                <a:cubicBezTo>
                  <a:pt x="4420603" y="-33701"/>
                  <a:pt x="4441422" y="31066"/>
                  <a:pt x="4570561" y="0"/>
                </a:cubicBezTo>
                <a:cubicBezTo>
                  <a:pt x="4699700" y="-31066"/>
                  <a:pt x="4856579" y="9970"/>
                  <a:pt x="5002730" y="0"/>
                </a:cubicBezTo>
                <a:cubicBezTo>
                  <a:pt x="5148881" y="-9970"/>
                  <a:pt x="5374980" y="18926"/>
                  <a:pt x="5571374" y="0"/>
                </a:cubicBezTo>
                <a:cubicBezTo>
                  <a:pt x="5767768" y="-18926"/>
                  <a:pt x="5856609" y="17052"/>
                  <a:pt x="5935306" y="0"/>
                </a:cubicBezTo>
                <a:cubicBezTo>
                  <a:pt x="6014003" y="-17052"/>
                  <a:pt x="6186844" y="6463"/>
                  <a:pt x="6435713" y="0"/>
                </a:cubicBezTo>
                <a:cubicBezTo>
                  <a:pt x="6684582" y="-6463"/>
                  <a:pt x="6768576" y="55808"/>
                  <a:pt x="7004357" y="0"/>
                </a:cubicBezTo>
                <a:cubicBezTo>
                  <a:pt x="7240138" y="-55808"/>
                  <a:pt x="7750707" y="17765"/>
                  <a:pt x="7982424" y="0"/>
                </a:cubicBezTo>
                <a:cubicBezTo>
                  <a:pt x="8561730" y="56554"/>
                  <a:pt x="9220351" y="577497"/>
                  <a:pt x="9141122" y="1158698"/>
                </a:cubicBezTo>
                <a:lnTo>
                  <a:pt x="9141121" y="1158698"/>
                </a:lnTo>
                <a:cubicBezTo>
                  <a:pt x="9016913" y="1779689"/>
                  <a:pt x="8700963" y="2249858"/>
                  <a:pt x="7982423" y="2317396"/>
                </a:cubicBezTo>
                <a:cubicBezTo>
                  <a:pt x="7833969" y="2363908"/>
                  <a:pt x="7763134" y="2301539"/>
                  <a:pt x="7550254" y="2317396"/>
                </a:cubicBezTo>
                <a:cubicBezTo>
                  <a:pt x="7337374" y="2333253"/>
                  <a:pt x="7014217" y="2293911"/>
                  <a:pt x="6845136" y="2317396"/>
                </a:cubicBezTo>
                <a:cubicBezTo>
                  <a:pt x="6676055" y="2340881"/>
                  <a:pt x="6576208" y="2267363"/>
                  <a:pt x="6412966" y="2317396"/>
                </a:cubicBezTo>
                <a:cubicBezTo>
                  <a:pt x="6249724" y="2367429"/>
                  <a:pt x="6176100" y="2279702"/>
                  <a:pt x="6049034" y="2317396"/>
                </a:cubicBezTo>
                <a:cubicBezTo>
                  <a:pt x="5921968" y="2355090"/>
                  <a:pt x="5794273" y="2281051"/>
                  <a:pt x="5616865" y="2317396"/>
                </a:cubicBezTo>
                <a:cubicBezTo>
                  <a:pt x="5439457" y="2353741"/>
                  <a:pt x="5209741" y="2256606"/>
                  <a:pt x="5048221" y="2317396"/>
                </a:cubicBezTo>
                <a:cubicBezTo>
                  <a:pt x="4886701" y="2378186"/>
                  <a:pt x="4809855" y="2287494"/>
                  <a:pt x="4616052" y="2317396"/>
                </a:cubicBezTo>
                <a:cubicBezTo>
                  <a:pt x="4422249" y="2347298"/>
                  <a:pt x="4315020" y="2310071"/>
                  <a:pt x="4047408" y="2317395"/>
                </a:cubicBezTo>
                <a:cubicBezTo>
                  <a:pt x="3779796" y="2324720"/>
                  <a:pt x="3636002" y="2311435"/>
                  <a:pt x="3478765" y="2317395"/>
                </a:cubicBezTo>
                <a:cubicBezTo>
                  <a:pt x="3321528" y="2323355"/>
                  <a:pt x="3113102" y="2270082"/>
                  <a:pt x="2773646" y="2317395"/>
                </a:cubicBezTo>
                <a:cubicBezTo>
                  <a:pt x="2434190" y="2364708"/>
                  <a:pt x="2378574" y="2252525"/>
                  <a:pt x="2068528" y="2317395"/>
                </a:cubicBezTo>
                <a:cubicBezTo>
                  <a:pt x="1758482" y="2382265"/>
                  <a:pt x="1412588" y="2250019"/>
                  <a:pt x="1158698" y="2317395"/>
                </a:cubicBezTo>
                <a:cubicBezTo>
                  <a:pt x="528599" y="2351949"/>
                  <a:pt x="-169827" y="1740542"/>
                  <a:pt x="0" y="1158697"/>
                </a:cubicBezTo>
                <a:lnTo>
                  <a:pt x="0" y="1158698"/>
                </a:lnTo>
                <a:close/>
              </a:path>
              <a:path w="9141121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10772" y="-12593"/>
                  <a:pt x="1464009" y="38314"/>
                  <a:pt x="1590867" y="0"/>
                </a:cubicBezTo>
                <a:cubicBezTo>
                  <a:pt x="1717725" y="-38314"/>
                  <a:pt x="2022247" y="25766"/>
                  <a:pt x="2159511" y="0"/>
                </a:cubicBezTo>
                <a:cubicBezTo>
                  <a:pt x="2296775" y="-25766"/>
                  <a:pt x="2639095" y="67932"/>
                  <a:pt x="2796392" y="0"/>
                </a:cubicBezTo>
                <a:cubicBezTo>
                  <a:pt x="2953689" y="-67932"/>
                  <a:pt x="3017188" y="4699"/>
                  <a:pt x="3228562" y="0"/>
                </a:cubicBezTo>
                <a:cubicBezTo>
                  <a:pt x="3439936" y="-4699"/>
                  <a:pt x="3540827" y="9318"/>
                  <a:pt x="3660731" y="0"/>
                </a:cubicBezTo>
                <a:cubicBezTo>
                  <a:pt x="3780635" y="-9318"/>
                  <a:pt x="3936093" y="8993"/>
                  <a:pt x="4161137" y="0"/>
                </a:cubicBezTo>
                <a:cubicBezTo>
                  <a:pt x="4386181" y="-8993"/>
                  <a:pt x="4412347" y="21392"/>
                  <a:pt x="4525069" y="0"/>
                </a:cubicBezTo>
                <a:cubicBezTo>
                  <a:pt x="4637791" y="-21392"/>
                  <a:pt x="4952010" y="70651"/>
                  <a:pt x="5230188" y="0"/>
                </a:cubicBezTo>
                <a:cubicBezTo>
                  <a:pt x="5508366" y="-70651"/>
                  <a:pt x="5561080" y="5190"/>
                  <a:pt x="5730594" y="0"/>
                </a:cubicBezTo>
                <a:cubicBezTo>
                  <a:pt x="5900108" y="-5190"/>
                  <a:pt x="6093072" y="47498"/>
                  <a:pt x="6299238" y="0"/>
                </a:cubicBezTo>
                <a:cubicBezTo>
                  <a:pt x="6505404" y="-47498"/>
                  <a:pt x="6518175" y="41981"/>
                  <a:pt x="6663170" y="0"/>
                </a:cubicBezTo>
                <a:cubicBezTo>
                  <a:pt x="6808165" y="-41981"/>
                  <a:pt x="6866655" y="31466"/>
                  <a:pt x="7027102" y="0"/>
                </a:cubicBezTo>
                <a:cubicBezTo>
                  <a:pt x="7187549" y="-31466"/>
                  <a:pt x="7691738" y="24928"/>
                  <a:pt x="7982424" y="0"/>
                </a:cubicBezTo>
                <a:cubicBezTo>
                  <a:pt x="8490649" y="42910"/>
                  <a:pt x="9317587" y="552426"/>
                  <a:pt x="9141122" y="1158698"/>
                </a:cubicBezTo>
                <a:lnTo>
                  <a:pt x="9141121" y="1158698"/>
                </a:lnTo>
                <a:cubicBezTo>
                  <a:pt x="9097281" y="1853569"/>
                  <a:pt x="8456881" y="2332283"/>
                  <a:pt x="7982423" y="2317396"/>
                </a:cubicBezTo>
                <a:cubicBezTo>
                  <a:pt x="7738486" y="2328079"/>
                  <a:pt x="7596427" y="2274080"/>
                  <a:pt x="7277305" y="2317396"/>
                </a:cubicBezTo>
                <a:cubicBezTo>
                  <a:pt x="6958183" y="2360712"/>
                  <a:pt x="7027730" y="2297151"/>
                  <a:pt x="6845136" y="2317396"/>
                </a:cubicBezTo>
                <a:cubicBezTo>
                  <a:pt x="6662542" y="2337641"/>
                  <a:pt x="6472370" y="2285706"/>
                  <a:pt x="6276492" y="2317396"/>
                </a:cubicBezTo>
                <a:cubicBezTo>
                  <a:pt x="6080614" y="2349086"/>
                  <a:pt x="6028146" y="2274394"/>
                  <a:pt x="5912560" y="2317396"/>
                </a:cubicBezTo>
                <a:cubicBezTo>
                  <a:pt x="5796974" y="2360398"/>
                  <a:pt x="5588531" y="2249404"/>
                  <a:pt x="5275679" y="2317396"/>
                </a:cubicBezTo>
                <a:cubicBezTo>
                  <a:pt x="4962827" y="2385388"/>
                  <a:pt x="4847599" y="2242161"/>
                  <a:pt x="4570561" y="2317396"/>
                </a:cubicBezTo>
                <a:cubicBezTo>
                  <a:pt x="4293523" y="2392630"/>
                  <a:pt x="4158160" y="2282419"/>
                  <a:pt x="4001917" y="2317395"/>
                </a:cubicBezTo>
                <a:cubicBezTo>
                  <a:pt x="3845674" y="2352371"/>
                  <a:pt x="3621767" y="2273051"/>
                  <a:pt x="3433273" y="2317395"/>
                </a:cubicBezTo>
                <a:cubicBezTo>
                  <a:pt x="3244779" y="2361739"/>
                  <a:pt x="3191769" y="2317262"/>
                  <a:pt x="3069341" y="2317395"/>
                </a:cubicBezTo>
                <a:cubicBezTo>
                  <a:pt x="2946913" y="2317528"/>
                  <a:pt x="2688168" y="2247662"/>
                  <a:pt x="2364223" y="2317395"/>
                </a:cubicBezTo>
                <a:cubicBezTo>
                  <a:pt x="2040278" y="2387128"/>
                  <a:pt x="2055626" y="2286485"/>
                  <a:pt x="1863816" y="2317395"/>
                </a:cubicBezTo>
                <a:cubicBezTo>
                  <a:pt x="1672006" y="2348305"/>
                  <a:pt x="1423582" y="2270800"/>
                  <a:pt x="1158698" y="2317395"/>
                </a:cubicBezTo>
                <a:cubicBezTo>
                  <a:pt x="639673" y="2279584"/>
                  <a:pt x="-71337" y="1879745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6575C-7A9A-79FC-1FAA-2205CF824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148" y="2006287"/>
            <a:ext cx="3067602" cy="1057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68A5E-E1EE-C6E0-E816-A643FE65B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220" y="2709190"/>
            <a:ext cx="2969009" cy="2334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52C81-8891-EDA9-15FE-E49FF39F3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9" y="3473150"/>
            <a:ext cx="1211380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21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928" name="Google Shape;928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9" name="Google Shape;929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0" name="Google Shape;930;p21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931" name="Google Shape;931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2" name="Google Shape;932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3" name="Google Shape;933;p21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934" name="Google Shape;934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5" name="Google Shape;935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36" name="Google Shape;936;p21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7" name="Google Shape;937;p21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8" name="Google Shape;938;p21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9" name="Google Shape;939;p21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1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Google Shape;941;p21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2" name="Google Shape;942;p21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3" name="Google Shape;943;p21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4" name="Google Shape;944;p21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5" name="Google Shape;945;p21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946" name="Google Shape;946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7" name="Google Shape;947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48" name="Google Shape;948;p21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9" name="Google Shape;949;p21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0" name="Google Shape;950;p21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1" name="Google Shape;951;p21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1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1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1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1"/>
          <p:cNvSpPr/>
          <p:nvPr/>
        </p:nvSpPr>
        <p:spPr>
          <a:xfrm rot="10800000" flipH="1">
            <a:off x="3330028" y="4106916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1"/>
          <p:cNvSpPr/>
          <p:nvPr/>
        </p:nvSpPr>
        <p:spPr>
          <a:xfrm rot="10800000" flipH="1">
            <a:off x="2813420" y="440084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1"/>
          <p:cNvSpPr/>
          <p:nvPr/>
        </p:nvSpPr>
        <p:spPr>
          <a:xfrm rot="10800000" flipH="1">
            <a:off x="2922882" y="4655015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1"/>
          <p:cNvSpPr/>
          <p:nvPr/>
        </p:nvSpPr>
        <p:spPr>
          <a:xfrm rot="10800000" flipH="1">
            <a:off x="3150200" y="4941756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9" name="Google Shape;959;p21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60" name="Google Shape;960;p21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1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1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4" name="Google Shape;964;p21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65" name="Google Shape;965;p21"/>
          <p:cNvSpPr/>
          <p:nvPr/>
        </p:nvSpPr>
        <p:spPr>
          <a:xfrm rot="10800000" flipH="1">
            <a:off x="6836008" y="4101667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1"/>
          <p:cNvSpPr/>
          <p:nvPr/>
        </p:nvSpPr>
        <p:spPr>
          <a:xfrm rot="10800000" flipH="1">
            <a:off x="6614475" y="4655015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1"/>
          <p:cNvSpPr/>
          <p:nvPr/>
        </p:nvSpPr>
        <p:spPr>
          <a:xfrm rot="10800000" flipH="1">
            <a:off x="6873598" y="4959197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1"/>
          <p:cNvSpPr txBox="1"/>
          <p:nvPr/>
        </p:nvSpPr>
        <p:spPr>
          <a:xfrm rot="10800000">
            <a:off x="1608110" y="258651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9" name="Google Shape;969;p21"/>
          <p:cNvSpPr txBox="1"/>
          <p:nvPr/>
        </p:nvSpPr>
        <p:spPr>
          <a:xfrm rot="10800000">
            <a:off x="8471958" y="263570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0" name="Google Shape;970;p21"/>
          <p:cNvSpPr txBox="1"/>
          <p:nvPr/>
        </p:nvSpPr>
        <p:spPr>
          <a:xfrm rot="10800000">
            <a:off x="7177241" y="5288190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1" name="Google Shape;971;p21"/>
          <p:cNvSpPr txBox="1"/>
          <p:nvPr/>
        </p:nvSpPr>
        <p:spPr>
          <a:xfrm rot="10800000">
            <a:off x="3298208" y="534372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2" name="Google Shape;972;p21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73" name="Google Shape;973;p21"/>
          <p:cNvSpPr/>
          <p:nvPr/>
        </p:nvSpPr>
        <p:spPr>
          <a:xfrm>
            <a:off x="804475" y="795900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588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1"/>
          <p:cNvSpPr/>
          <p:nvPr/>
        </p:nvSpPr>
        <p:spPr>
          <a:xfrm>
            <a:off x="633748" y="644946"/>
            <a:ext cx="10541251" cy="5795724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5" name="Google Shape;975;p21"/>
          <p:cNvGrpSpPr/>
          <p:nvPr/>
        </p:nvGrpSpPr>
        <p:grpSpPr>
          <a:xfrm rot="-1341854">
            <a:off x="10561175" y="2302298"/>
            <a:ext cx="957509" cy="4380680"/>
            <a:chOff x="8286350" y="2240498"/>
            <a:chExt cx="957492" cy="4380603"/>
          </a:xfrm>
        </p:grpSpPr>
        <p:sp>
          <p:nvSpPr>
            <p:cNvPr id="976" name="Google Shape;976;p21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" name="Google Shape;984;p21"/>
          <p:cNvGrpSpPr/>
          <p:nvPr/>
        </p:nvGrpSpPr>
        <p:grpSpPr>
          <a:xfrm rot="10800000">
            <a:off x="261476" y="459773"/>
            <a:ext cx="957492" cy="4380603"/>
            <a:chOff x="8286350" y="2240498"/>
            <a:chExt cx="957492" cy="4380603"/>
          </a:xfrm>
        </p:grpSpPr>
        <p:sp>
          <p:nvSpPr>
            <p:cNvPr id="985" name="Google Shape;985;p21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21"/>
          <p:cNvSpPr/>
          <p:nvPr/>
        </p:nvSpPr>
        <p:spPr>
          <a:xfrm rot="10800000" flipH="1">
            <a:off x="3330028" y="4106916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1"/>
          <p:cNvSpPr/>
          <p:nvPr/>
        </p:nvSpPr>
        <p:spPr>
          <a:xfrm rot="10800000" flipH="1">
            <a:off x="2813420" y="440084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1"/>
          <p:cNvSpPr/>
          <p:nvPr/>
        </p:nvSpPr>
        <p:spPr>
          <a:xfrm rot="10800000" flipH="1">
            <a:off x="2922882" y="4655015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1"/>
          <p:cNvSpPr/>
          <p:nvPr/>
        </p:nvSpPr>
        <p:spPr>
          <a:xfrm rot="10800000" flipH="1">
            <a:off x="3150200" y="4941756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7" name="Google Shape;997;p21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527226-5D22-EA61-048F-2216D78B3FB6}"/>
              </a:ext>
            </a:extLst>
          </p:cNvPr>
          <p:cNvSpPr txBox="1"/>
          <p:nvPr/>
        </p:nvSpPr>
        <p:spPr>
          <a:xfrm>
            <a:off x="1455174" y="2471306"/>
            <a:ext cx="805262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Biết cách tìm phân số của một số.</a:t>
            </a:r>
          </a:p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Làm quen và giải được một số bài toán thực tế liên quan đến tìm phân số của một số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96893-4788-89EA-9FBA-89D1303F3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69" y="1162674"/>
            <a:ext cx="657815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27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19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679" name="Google Shape;679;p19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680" name="Google Shape;680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" name="Google Shape;681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" name="Google Shape;682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" name="Google Shape;684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" name="Google Shape;685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" name="Google Shape;687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" name="Google Shape;688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" name="Google Shape;690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" name="Google Shape;691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" name="Google Shape;693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4" name="Google Shape;694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" name="Google Shape;696;p19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19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19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" name="Google Shape;699;p19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" name="Google Shape;700;p19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19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" name="Google Shape;702;p19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" name="Google Shape;703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" name="Google Shape;705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" name="Google Shape;706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" name="Google Shape;707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8" name="Google Shape;708;p19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709" name="Google Shape;709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" name="Google Shape;711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" name="Google Shape;712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" name="Google Shape;714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" name="Google Shape;715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" name="Google Shape;717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" name="Google Shape;718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" name="Google Shape;720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" name="Google Shape;721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" name="Google Shape;723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" name="Google Shape;724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" name="Google Shape;726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" name="Google Shape;727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730" name="Google Shape;730;p19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731" name="Google Shape;731;p19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2" name="Google Shape;732;p19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3" name="Google Shape;733;p19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4" name="Google Shape;734;p19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5" name="Google Shape;735;p19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6" name="Google Shape;736;p19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7" name="Google Shape;737;p19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8" name="Google Shape;738;p19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9" name="Google Shape;739;p19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Google Shape;740;p19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1" name="Google Shape;741;p19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2" name="Google Shape;742;p19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3" name="Google Shape;743;p19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4" name="Google Shape;744;p19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5" name="Google Shape;745;p19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6" name="Google Shape;746;p19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7" name="Google Shape;747;p19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8" name="Google Shape;748;p19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9" name="Google Shape;749;p19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0" name="Google Shape;750;p19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1" name="Google Shape;751;p19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759" name="Google Shape;759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9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9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9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9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9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19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770" name="Google Shape;770;p19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771" name="Google Shape;771;p19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9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9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9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8" name="Google Shape;778;p19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81" name="Google Shape;781;p19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19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784" name="Google Shape;784;p19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785" name="Google Shape;785;p19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91" name="Google Shape;791;p19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FD7E3E-530D-90EC-AB18-9F1A7FC0B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8082" y="1478917"/>
            <a:ext cx="6523285" cy="287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"/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artoon of a child and a robot&#10;&#10;Description automatically generated">
            <a:extLst>
              <a:ext uri="{FF2B5EF4-FFF2-40B4-BE49-F238E27FC236}">
                <a16:creationId xmlns:a16="http://schemas.microsoft.com/office/drawing/2014/main" id="{381307F6-34DD-EA28-243C-19B0D288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2124075"/>
            <a:ext cx="7678835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15347-2EA7-C115-1692-C1AD255AE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3" y="248050"/>
            <a:ext cx="1893827" cy="949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/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12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bánh.</a:t>
                </a:r>
                <a:endParaRPr lang="en-US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644AD0-7B7D-348B-7D1F-9404AEDCEA04}"/>
              </a:ext>
            </a:extLst>
          </p:cNvPr>
          <p:cNvSpPr/>
          <p:nvPr/>
        </p:nvSpPr>
        <p:spPr>
          <a:xfrm>
            <a:off x="6705600" y="1952624"/>
            <a:ext cx="2305050" cy="962025"/>
          </a:xfrm>
          <a:prstGeom prst="wedgeRoundRectCallout">
            <a:avLst>
              <a:gd name="adj1" fmla="val -25534"/>
              <a:gd name="adj2" fmla="val 7204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/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8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8;p20">
            <a:extLst>
              <a:ext uri="{FF2B5EF4-FFF2-40B4-BE49-F238E27FC236}">
                <a16:creationId xmlns:a16="http://schemas.microsoft.com/office/drawing/2014/main" id="{DBC1540C-FA78-3C46-6567-12000B49A9DB}"/>
              </a:ext>
            </a:extLst>
          </p:cNvPr>
          <p:cNvSpPr txBox="1"/>
          <p:nvPr/>
        </p:nvSpPr>
        <p:spPr>
          <a:xfrm>
            <a:off x="282923" y="167930"/>
            <a:ext cx="12380654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990000"/>
              </a:buClr>
              <a:buSzPts val="2800"/>
            </a:pPr>
            <a:r>
              <a:rPr lang="en-US" sz="7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lang="en-US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ta </a:t>
            </a:r>
            <a:r>
              <a:rPr lang="en-US" sz="7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lang="en-US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lang="en-US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lang="en-US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lang="en-US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lang="en-US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lang="vi-VN" sz="7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125</TotalTime>
  <Words>393</Words>
  <Application>Microsoft Office PowerPoint</Application>
  <PresentationFormat>Widescreen</PresentationFormat>
  <Paragraphs>92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宋体</vt:lpstr>
      <vt:lpstr>Arial</vt:lpstr>
      <vt:lpstr>Calibri</vt:lpstr>
      <vt:lpstr>Cambria</vt:lpstr>
      <vt:lpstr>Cambria Math</vt:lpstr>
      <vt:lpstr>Coiny</vt:lpstr>
      <vt:lpstr>Montserrat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28</cp:revision>
  <dcterms:created xsi:type="dcterms:W3CDTF">2024-01-09T06:59:50Z</dcterms:created>
  <dcterms:modified xsi:type="dcterms:W3CDTF">2025-04-14T09:47:56Z</dcterms:modified>
  <cp:category>9Slide.vn</cp:category>
</cp:coreProperties>
</file>