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80" r:id="rId2"/>
    <p:sldId id="260" r:id="rId3"/>
    <p:sldId id="258" r:id="rId4"/>
    <p:sldId id="296" r:id="rId5"/>
    <p:sldId id="297" r:id="rId6"/>
    <p:sldId id="298" r:id="rId7"/>
    <p:sldId id="299" r:id="rId8"/>
    <p:sldId id="321" r:id="rId9"/>
    <p:sldId id="310" r:id="rId10"/>
    <p:sldId id="324" r:id="rId11"/>
    <p:sldId id="287" r:id="rId12"/>
    <p:sldId id="325" r:id="rId13"/>
    <p:sldId id="326" r:id="rId14"/>
    <p:sldId id="295" r:id="rId15"/>
    <p:sldId id="768" r:id="rId16"/>
    <p:sldId id="769" r:id="rId17"/>
    <p:sldId id="770" r:id="rId18"/>
    <p:sldId id="771" r:id="rId19"/>
    <p:sldId id="772" r:id="rId20"/>
    <p:sldId id="30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3413" autoAdjust="0"/>
  </p:normalViewPr>
  <p:slideViewPr>
    <p:cSldViewPr snapToGrid="0">
      <p:cViewPr varScale="1">
        <p:scale>
          <a:sx n="46" d="100"/>
          <a:sy n="46" d="100"/>
        </p:scale>
        <p:origin x="1644" y="-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AF6305-B75E-4587-8A7D-DA226D75E63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5C8AE-9C6E-484F-9AA3-19BC078A9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5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bàn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88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729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878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33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 vào các chữ ABC để kiểm tra kết quả</a:t>
            </a:r>
          </a:p>
        </p:txBody>
      </p:sp>
    </p:spTree>
    <p:extLst>
      <p:ext uri="{BB962C8B-B14F-4D97-AF65-F5344CB8AC3E}">
        <p14:creationId xmlns:p14="http://schemas.microsoft.com/office/powerpoint/2010/main" val="1198072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Kho game miễn phí Phan Linh_0916.604.268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53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83693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54586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33509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07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95959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68898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09287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59126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8494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40745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20556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55556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E84D492-17FF-A850-4793-9CA746A9113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1505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3" r:id="rId12"/>
  </p:sldLayoutIdLst>
  <p:transition spd="med">
    <p:pull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62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7.gif"/><Relationship Id="rId3" Type="http://schemas.openxmlformats.org/officeDocument/2006/relationships/audio" Target="../media/audio1.wav"/><Relationship Id="rId7" Type="http://schemas.openxmlformats.org/officeDocument/2006/relationships/image" Target="../media/image65.gif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g"/><Relationship Id="rId11" Type="http://schemas.openxmlformats.org/officeDocument/2006/relationships/image" Target="../media/image71.png"/><Relationship Id="rId5" Type="http://schemas.openxmlformats.org/officeDocument/2006/relationships/audio" Target="../media/audio3.wav"/><Relationship Id="rId10" Type="http://schemas.openxmlformats.org/officeDocument/2006/relationships/image" Target="../media/image70.png"/><Relationship Id="rId4" Type="http://schemas.openxmlformats.org/officeDocument/2006/relationships/audio" Target="../media/audio2.wav"/><Relationship Id="rId9" Type="http://schemas.openxmlformats.org/officeDocument/2006/relationships/image" Target="../media/image69.png"/><Relationship Id="rId1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2.png"/><Relationship Id="rId3" Type="http://schemas.openxmlformats.org/officeDocument/2006/relationships/audio" Target="../media/audio2.wav"/><Relationship Id="rId7" Type="http://schemas.openxmlformats.org/officeDocument/2006/relationships/image" Target="../media/image75.png"/><Relationship Id="rId12" Type="http://schemas.openxmlformats.org/officeDocument/2006/relationships/image" Target="../media/image7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gif"/><Relationship Id="rId11" Type="http://schemas.openxmlformats.org/officeDocument/2006/relationships/image" Target="../media/image66.png"/><Relationship Id="rId5" Type="http://schemas.openxmlformats.org/officeDocument/2006/relationships/image" Target="../media/image63.jpg"/><Relationship Id="rId10" Type="http://schemas.openxmlformats.org/officeDocument/2006/relationships/image" Target="../media/image78.png"/><Relationship Id="rId4" Type="http://schemas.openxmlformats.org/officeDocument/2006/relationships/audio" Target="../media/audio3.wav"/><Relationship Id="rId9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2.wav"/><Relationship Id="rId7" Type="http://schemas.openxmlformats.org/officeDocument/2006/relationships/image" Target="../media/image80.png"/><Relationship Id="rId12" Type="http://schemas.openxmlformats.org/officeDocument/2006/relationships/image" Target="../media/image7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gif"/><Relationship Id="rId11" Type="http://schemas.openxmlformats.org/officeDocument/2006/relationships/image" Target="../media/image66.png"/><Relationship Id="rId5" Type="http://schemas.openxmlformats.org/officeDocument/2006/relationships/image" Target="../media/image63.jpg"/><Relationship Id="rId10" Type="http://schemas.openxmlformats.org/officeDocument/2006/relationships/image" Target="../media/image83.png"/><Relationship Id="rId4" Type="http://schemas.openxmlformats.org/officeDocument/2006/relationships/audio" Target="../media/audio3.wav"/><Relationship Id="rId9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76.gif"/><Relationship Id="rId3" Type="http://schemas.openxmlformats.org/officeDocument/2006/relationships/audio" Target="../media/audio1.wav"/><Relationship Id="rId7" Type="http://schemas.openxmlformats.org/officeDocument/2006/relationships/image" Target="../media/image65.gif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eg"/><Relationship Id="rId11" Type="http://schemas.openxmlformats.org/officeDocument/2006/relationships/image" Target="../media/image89.png"/><Relationship Id="rId5" Type="http://schemas.openxmlformats.org/officeDocument/2006/relationships/audio" Target="../media/audio3.wav"/><Relationship Id="rId10" Type="http://schemas.openxmlformats.org/officeDocument/2006/relationships/image" Target="../media/image88.png"/><Relationship Id="rId4" Type="http://schemas.openxmlformats.org/officeDocument/2006/relationships/audio" Target="../media/audio2.wav"/><Relationship Id="rId9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1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4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17.gif"/><Relationship Id="rId5" Type="http://schemas.openxmlformats.org/officeDocument/2006/relationships/image" Target="../media/image15.png"/><Relationship Id="rId10" Type="http://schemas.openxmlformats.org/officeDocument/2006/relationships/image" Target="../media/image21.svg"/><Relationship Id="rId4" Type="http://schemas.openxmlformats.org/officeDocument/2006/relationships/image" Target="../media/image12.sv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7.xml"/><Relationship Id="rId3" Type="http://schemas.openxmlformats.org/officeDocument/2006/relationships/image" Target="../media/image1.png"/><Relationship Id="rId7" Type="http://schemas.openxmlformats.org/officeDocument/2006/relationships/image" Target="../media/image3.sv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6.xml"/><Relationship Id="rId5" Type="http://schemas.openxmlformats.org/officeDocument/2006/relationships/slide" Target="slide20.xml"/><Relationship Id="rId10" Type="http://schemas.microsoft.com/office/2007/relationships/hdphoto" Target="../media/hdphoto1.wdp"/><Relationship Id="rId4" Type="http://schemas.openxmlformats.org/officeDocument/2006/relationships/image" Target="../media/image17.gif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slide" Target="slide4.xml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0.png"/><Relationship Id="rId5" Type="http://schemas.openxmlformats.org/officeDocument/2006/relationships/image" Target="../media/image35.png"/><Relationship Id="rId1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34.png"/><Relationship Id="rId9" Type="http://schemas.openxmlformats.org/officeDocument/2006/relationships/image" Target="../media/image28.png"/><Relationship Id="rId1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30.png"/><Relationship Id="rId5" Type="http://schemas.openxmlformats.org/officeDocument/2006/relationships/image" Target="../media/image41.png"/><Relationship Id="rId15" Type="http://schemas.openxmlformats.org/officeDocument/2006/relationships/image" Target="../media/image39.png"/><Relationship Id="rId10" Type="http://schemas.openxmlformats.org/officeDocument/2006/relationships/image" Target="../media/image29.png"/><Relationship Id="rId4" Type="http://schemas.openxmlformats.org/officeDocument/2006/relationships/image" Target="../media/image40.png"/><Relationship Id="rId9" Type="http://schemas.openxmlformats.org/officeDocument/2006/relationships/image" Target="../media/image28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12.sv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2834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860" y="1045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807330" y="459890"/>
            <a:ext cx="8371601" cy="4978400"/>
          </a:xfrm>
          <a:custGeom>
            <a:avLst/>
            <a:gdLst>
              <a:gd name="connsiteX0" fmla="*/ 0 w 11404360"/>
              <a:gd name="connsiteY0" fmla="*/ 1130323 h 6781800"/>
              <a:gd name="connsiteX1" fmla="*/ 1130323 w 11404360"/>
              <a:gd name="connsiteY1" fmla="*/ 0 h 6781800"/>
              <a:gd name="connsiteX2" fmla="*/ 10274037 w 11404360"/>
              <a:gd name="connsiteY2" fmla="*/ 0 h 6781800"/>
              <a:gd name="connsiteX3" fmla="*/ 11404360 w 11404360"/>
              <a:gd name="connsiteY3" fmla="*/ 1130323 h 6781800"/>
              <a:gd name="connsiteX4" fmla="*/ 11404360 w 11404360"/>
              <a:gd name="connsiteY4" fmla="*/ 5651477 h 6781800"/>
              <a:gd name="connsiteX5" fmla="*/ 10274037 w 11404360"/>
              <a:gd name="connsiteY5" fmla="*/ 6781800 h 6781800"/>
              <a:gd name="connsiteX6" fmla="*/ 1130323 w 11404360"/>
              <a:gd name="connsiteY6" fmla="*/ 6781800 h 6781800"/>
              <a:gd name="connsiteX7" fmla="*/ 0 w 11404360"/>
              <a:gd name="connsiteY7" fmla="*/ 5651477 h 6781800"/>
              <a:gd name="connsiteX8" fmla="*/ 0 w 11404360"/>
              <a:gd name="connsiteY8" fmla="*/ 1130323 h 6781800"/>
              <a:gd name="connsiteX0" fmla="*/ 0 w 11404360"/>
              <a:gd name="connsiteY0" fmla="*/ 1489467 h 7140944"/>
              <a:gd name="connsiteX1" fmla="*/ 1130323 w 11404360"/>
              <a:gd name="connsiteY1" fmla="*/ 359144 h 7140944"/>
              <a:gd name="connsiteX2" fmla="*/ 10274037 w 11404360"/>
              <a:gd name="connsiteY2" fmla="*/ 359144 h 7140944"/>
              <a:gd name="connsiteX3" fmla="*/ 11404360 w 11404360"/>
              <a:gd name="connsiteY3" fmla="*/ 1489467 h 7140944"/>
              <a:gd name="connsiteX4" fmla="*/ 11404360 w 11404360"/>
              <a:gd name="connsiteY4" fmla="*/ 6010621 h 7140944"/>
              <a:gd name="connsiteX5" fmla="*/ 10274037 w 11404360"/>
              <a:gd name="connsiteY5" fmla="*/ 7140944 h 7140944"/>
              <a:gd name="connsiteX6" fmla="*/ 1130323 w 11404360"/>
              <a:gd name="connsiteY6" fmla="*/ 7140944 h 7140944"/>
              <a:gd name="connsiteX7" fmla="*/ 0 w 11404360"/>
              <a:gd name="connsiteY7" fmla="*/ 6010621 h 7140944"/>
              <a:gd name="connsiteX8" fmla="*/ 0 w 11404360"/>
              <a:gd name="connsiteY8" fmla="*/ 1489467 h 7140944"/>
              <a:gd name="connsiteX0" fmla="*/ 0 w 11404360"/>
              <a:gd name="connsiteY0" fmla="*/ 1489467 h 7140944"/>
              <a:gd name="connsiteX1" fmla="*/ 1130323 w 11404360"/>
              <a:gd name="connsiteY1" fmla="*/ 359144 h 7140944"/>
              <a:gd name="connsiteX2" fmla="*/ 10274037 w 11404360"/>
              <a:gd name="connsiteY2" fmla="*/ 359144 h 7140944"/>
              <a:gd name="connsiteX3" fmla="*/ 11404360 w 11404360"/>
              <a:gd name="connsiteY3" fmla="*/ 1489467 h 7140944"/>
              <a:gd name="connsiteX4" fmla="*/ 11404360 w 11404360"/>
              <a:gd name="connsiteY4" fmla="*/ 6010621 h 7140944"/>
              <a:gd name="connsiteX5" fmla="*/ 10274037 w 11404360"/>
              <a:gd name="connsiteY5" fmla="*/ 7140944 h 7140944"/>
              <a:gd name="connsiteX6" fmla="*/ 1130323 w 11404360"/>
              <a:gd name="connsiteY6" fmla="*/ 7140944 h 7140944"/>
              <a:gd name="connsiteX7" fmla="*/ 0 w 11404360"/>
              <a:gd name="connsiteY7" fmla="*/ 6010621 h 7140944"/>
              <a:gd name="connsiteX8" fmla="*/ 0 w 11404360"/>
              <a:gd name="connsiteY8" fmla="*/ 1489467 h 7140944"/>
              <a:gd name="connsiteX0" fmla="*/ 0 w 11990332"/>
              <a:gd name="connsiteY0" fmla="*/ 1489467 h 7140944"/>
              <a:gd name="connsiteX1" fmla="*/ 1130323 w 11990332"/>
              <a:gd name="connsiteY1" fmla="*/ 359144 h 7140944"/>
              <a:gd name="connsiteX2" fmla="*/ 10274037 w 11990332"/>
              <a:gd name="connsiteY2" fmla="*/ 359144 h 7140944"/>
              <a:gd name="connsiteX3" fmla="*/ 11404360 w 11990332"/>
              <a:gd name="connsiteY3" fmla="*/ 1489467 h 7140944"/>
              <a:gd name="connsiteX4" fmla="*/ 11404360 w 11990332"/>
              <a:gd name="connsiteY4" fmla="*/ 6010621 h 7140944"/>
              <a:gd name="connsiteX5" fmla="*/ 10274037 w 11990332"/>
              <a:gd name="connsiteY5" fmla="*/ 7140944 h 7140944"/>
              <a:gd name="connsiteX6" fmla="*/ 1130323 w 11990332"/>
              <a:gd name="connsiteY6" fmla="*/ 7140944 h 7140944"/>
              <a:gd name="connsiteX7" fmla="*/ 0 w 11990332"/>
              <a:gd name="connsiteY7" fmla="*/ 6010621 h 7140944"/>
              <a:gd name="connsiteX8" fmla="*/ 0 w 11990332"/>
              <a:gd name="connsiteY8" fmla="*/ 1489467 h 7140944"/>
              <a:gd name="connsiteX0" fmla="*/ 567069 w 12557401"/>
              <a:gd name="connsiteY0" fmla="*/ 1489467 h 7140944"/>
              <a:gd name="connsiteX1" fmla="*/ 1697392 w 12557401"/>
              <a:gd name="connsiteY1" fmla="*/ 359144 h 7140944"/>
              <a:gd name="connsiteX2" fmla="*/ 10841106 w 12557401"/>
              <a:gd name="connsiteY2" fmla="*/ 359144 h 7140944"/>
              <a:gd name="connsiteX3" fmla="*/ 11971429 w 12557401"/>
              <a:gd name="connsiteY3" fmla="*/ 1489467 h 7140944"/>
              <a:gd name="connsiteX4" fmla="*/ 11971429 w 12557401"/>
              <a:gd name="connsiteY4" fmla="*/ 6010621 h 7140944"/>
              <a:gd name="connsiteX5" fmla="*/ 10841106 w 12557401"/>
              <a:gd name="connsiteY5" fmla="*/ 7140944 h 7140944"/>
              <a:gd name="connsiteX6" fmla="*/ 1697392 w 12557401"/>
              <a:gd name="connsiteY6" fmla="*/ 7140944 h 7140944"/>
              <a:gd name="connsiteX7" fmla="*/ 567069 w 12557401"/>
              <a:gd name="connsiteY7" fmla="*/ 6010621 h 7140944"/>
              <a:gd name="connsiteX8" fmla="*/ 567069 w 12557401"/>
              <a:gd name="connsiteY8" fmla="*/ 1489467 h 7140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57401" h="7140944">
                <a:moveTo>
                  <a:pt x="567069" y="1489467"/>
                </a:moveTo>
                <a:cubicBezTo>
                  <a:pt x="567069" y="865207"/>
                  <a:pt x="1073132" y="359144"/>
                  <a:pt x="1697392" y="359144"/>
                </a:cubicBezTo>
                <a:cubicBezTo>
                  <a:pt x="5510842" y="-448931"/>
                  <a:pt x="7793201" y="359144"/>
                  <a:pt x="10841106" y="359144"/>
                </a:cubicBezTo>
                <a:cubicBezTo>
                  <a:pt x="10784882" y="316614"/>
                  <a:pt x="11971429" y="865207"/>
                  <a:pt x="11971429" y="1489467"/>
                </a:cubicBezTo>
                <a:cubicBezTo>
                  <a:pt x="11971429" y="2996518"/>
                  <a:pt x="13289866" y="4333450"/>
                  <a:pt x="11971429" y="6010621"/>
                </a:cubicBezTo>
                <a:cubicBezTo>
                  <a:pt x="11971429" y="6634881"/>
                  <a:pt x="11465366" y="7140944"/>
                  <a:pt x="10841106" y="7140944"/>
                </a:cubicBezTo>
                <a:lnTo>
                  <a:pt x="1697392" y="7140944"/>
                </a:lnTo>
                <a:cubicBezTo>
                  <a:pt x="1073132" y="7140944"/>
                  <a:pt x="567069" y="6634881"/>
                  <a:pt x="567069" y="6010621"/>
                </a:cubicBezTo>
                <a:cubicBezTo>
                  <a:pt x="-708838" y="4312184"/>
                  <a:pt x="567069" y="2996518"/>
                  <a:pt x="567069" y="1489467"/>
                </a:cubicBezTo>
                <a:close/>
              </a:path>
            </a:pathLst>
          </a:custGeom>
          <a:solidFill>
            <a:srgbClr val="FFDD3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233254" y="5355393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8433087">
            <a:off x="1092007" y="1353182"/>
            <a:ext cx="2298939" cy="1075157"/>
          </a:xfrm>
          <a:prstGeom prst="rect">
            <a:avLst/>
          </a:prstGeom>
        </p:spPr>
      </p:pic>
      <p:pic>
        <p:nvPicPr>
          <p:cNvPr id="38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284634">
            <a:off x="8021349" y="1158163"/>
            <a:ext cx="2298939" cy="1075157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685800" y="4159188"/>
            <a:ext cx="880693" cy="201301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37875" y="3562579"/>
            <a:ext cx="1903747" cy="2974604"/>
          </a:xfrm>
          <a:custGeom>
            <a:avLst/>
            <a:gdLst/>
            <a:ahLst/>
            <a:cxnLst/>
            <a:rect l="l" t="t" r="r" b="b"/>
            <a:pathLst>
              <a:path w="2855620" h="4461906">
                <a:moveTo>
                  <a:pt x="0" y="0"/>
                </a:moveTo>
                <a:lnTo>
                  <a:pt x="2855620" y="0"/>
                </a:lnTo>
                <a:lnTo>
                  <a:pt x="2855620" y="4461906"/>
                </a:lnTo>
                <a:lnTo>
                  <a:pt x="0" y="4461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FA0C87-BB10-216C-F9CF-48A2D52B4F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1070" y="682977"/>
            <a:ext cx="3379562" cy="14272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553652-4720-4335-9822-97DDC77A8F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8978" y="2374674"/>
            <a:ext cx="8791194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805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4698" y="552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253147" y="874486"/>
            <a:ext cx="11585117" cy="573541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274700" y="168293"/>
            <a:ext cx="9561061" cy="970613"/>
            <a:chOff x="6807391" y="311025"/>
            <a:chExt cx="8871481" cy="19705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7415800" y="311025"/>
              <a:ext cx="7400369" cy="19705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807391" y="552502"/>
              <a:ext cx="8871481" cy="15620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trị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2B1A5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6D725D-093C-C07D-D171-4565D5137D53}"/>
                  </a:ext>
                </a:extLst>
              </p:cNvPr>
              <p:cNvSpPr txBox="1"/>
              <p:nvPr/>
            </p:nvSpPr>
            <p:spPr>
              <a:xfrm>
                <a:off x="504825" y="1762125"/>
                <a:ext cx="10944225" cy="967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		  b) 2 -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	            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– (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)  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6D725D-093C-C07D-D171-4565D5137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1762125"/>
                <a:ext cx="10944225" cy="967060"/>
              </a:xfrm>
              <a:prstGeom prst="rect">
                <a:avLst/>
              </a:prstGeom>
              <a:blipFill>
                <a:blip r:embed="rId3"/>
                <a:stretch>
                  <a:fillRect l="-1727"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6B76F6-0176-1179-49BF-814CC2DEDE0F}"/>
                  </a:ext>
                </a:extLst>
              </p:cNvPr>
              <p:cNvSpPr txBox="1"/>
              <p:nvPr/>
            </p:nvSpPr>
            <p:spPr>
              <a:xfrm>
                <a:off x="557058" y="2636581"/>
                <a:ext cx="1858297" cy="3223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6B76F6-0176-1179-49BF-814CC2DEDE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58" y="2636581"/>
                <a:ext cx="1858297" cy="3223831"/>
              </a:xfrm>
              <a:prstGeom prst="rect">
                <a:avLst/>
              </a:prstGeom>
              <a:blipFill>
                <a:blip r:embed="rId4"/>
                <a:stretch>
                  <a:fillRect l="-8197" b="-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EAA3CC0-EEF8-BB6C-211F-F43F93DBACDA}"/>
                  </a:ext>
                </a:extLst>
              </p:cNvPr>
              <p:cNvSpPr txBox="1"/>
              <p:nvPr/>
            </p:nvSpPr>
            <p:spPr>
              <a:xfrm>
                <a:off x="4576608" y="2579431"/>
                <a:ext cx="2452842" cy="2137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7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EAA3CC0-EEF8-BB6C-211F-F43F93DBA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608" y="2579431"/>
                <a:ext cx="2452842" cy="2137508"/>
              </a:xfrm>
              <a:prstGeom prst="rect">
                <a:avLst/>
              </a:prstGeom>
              <a:blipFill>
                <a:blip r:embed="rId5"/>
                <a:stretch>
                  <a:fillRect l="-6468" b="-2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F47FC8A-1DA5-9D15-D1F8-B8013D709FE3}"/>
                  </a:ext>
                </a:extLst>
              </p:cNvPr>
              <p:cNvSpPr txBox="1"/>
              <p:nvPr/>
            </p:nvSpPr>
            <p:spPr>
              <a:xfrm>
                <a:off x="8477250" y="2693731"/>
                <a:ext cx="3200400" cy="2240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–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𝟒𝟒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 </a:t>
                </a:r>
              </a:p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</a:t>
                </a:r>
              </a:p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F47FC8A-1DA5-9D15-D1F8-B8013D709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0" y="2693731"/>
                <a:ext cx="3200400" cy="2240998"/>
              </a:xfrm>
              <a:prstGeom prst="rect">
                <a:avLst/>
              </a:prstGeom>
              <a:blipFill>
                <a:blip r:embed="rId6"/>
                <a:stretch>
                  <a:fillRect l="-4952" b="-2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84877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uiExpand="1" build="p"/>
      <p:bldP spid="17" grpId="0" build="p"/>
      <p:bldP spid="1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4698" y="552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253147" y="471227"/>
            <a:ext cx="11585117" cy="573541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CAE43A-0DEF-96FD-1EB0-089F77D5A536}"/>
              </a:ext>
            </a:extLst>
          </p:cNvPr>
          <p:cNvSpPr/>
          <p:nvPr/>
        </p:nvSpPr>
        <p:spPr>
          <a:xfrm>
            <a:off x="366415" y="695094"/>
            <a:ext cx="681335" cy="6860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0FC896-91C2-3D46-8C40-DDFC28651A44}"/>
                  </a:ext>
                </a:extLst>
              </p:cNvPr>
              <p:cNvSpPr txBox="1"/>
              <p:nvPr/>
            </p:nvSpPr>
            <p:spPr>
              <a:xfrm>
                <a:off x="1047750" y="495441"/>
                <a:ext cx="10401300" cy="1576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Tư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sử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xây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trồng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cây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sân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lối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Tư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dành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sân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lối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0FC896-91C2-3D46-8C40-DDFC28651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50" y="495441"/>
                <a:ext cx="10401300" cy="1576457"/>
              </a:xfrm>
              <a:prstGeom prst="rect">
                <a:avLst/>
              </a:prstGeom>
              <a:blipFill>
                <a:blip r:embed="rId3"/>
                <a:stretch>
                  <a:fillRect l="-1231" r="-1172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1C348E-774D-F189-BD93-612FAEDF2172}"/>
                  </a:ext>
                </a:extLst>
              </p:cNvPr>
              <p:cNvSpPr txBox="1"/>
              <p:nvPr/>
            </p:nvSpPr>
            <p:spPr>
              <a:xfrm>
                <a:off x="1514475" y="2266950"/>
                <a:ext cx="9715500" cy="3533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Tư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sử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xây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trồng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cây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(khu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Tư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sử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sân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lối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đi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(khu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algn="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khu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1C348E-774D-F189-BD93-612FAEDF2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475" y="2266950"/>
                <a:ext cx="9715500" cy="3533660"/>
              </a:xfrm>
              <a:prstGeom prst="rect">
                <a:avLst/>
              </a:prstGeom>
              <a:blipFill>
                <a:blip r:embed="rId4"/>
                <a:stretch>
                  <a:fillRect l="-1255" t="-1724" r="-1317" b="-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77040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4698" y="552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253147" y="471227"/>
            <a:ext cx="11585117" cy="573541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CAE43A-0DEF-96FD-1EB0-089F77D5A536}"/>
              </a:ext>
            </a:extLst>
          </p:cNvPr>
          <p:cNvSpPr/>
          <p:nvPr/>
        </p:nvSpPr>
        <p:spPr>
          <a:xfrm>
            <a:off x="366415" y="695094"/>
            <a:ext cx="681335" cy="6860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0FC896-91C2-3D46-8C40-DDFC28651A44}"/>
                  </a:ext>
                </a:extLst>
              </p:cNvPr>
              <p:cNvSpPr txBox="1"/>
              <p:nvPr/>
            </p:nvSpPr>
            <p:spPr>
              <a:xfrm>
                <a:off x="1085850" y="695466"/>
                <a:ext cx="10401300" cy="2221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cách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thuận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tiện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4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– 2</a:t>
                </a:r>
              </a:p>
              <a:p>
                <a:pPr lvl="0" algn="just"/>
                <a:endPara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0FC896-91C2-3D46-8C40-DDFC28651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850" y="695466"/>
                <a:ext cx="10401300" cy="2221762"/>
              </a:xfrm>
              <a:prstGeom prst="rect">
                <a:avLst/>
              </a:prstGeom>
              <a:blipFill>
                <a:blip r:embed="rId3"/>
                <a:stretch>
                  <a:fillRect l="-2052" t="-4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6D2EBF-9BBE-E747-DDCA-29DD6F982602}"/>
                  </a:ext>
                </a:extLst>
              </p:cNvPr>
              <p:cNvSpPr txBox="1"/>
              <p:nvPr/>
            </p:nvSpPr>
            <p:spPr>
              <a:xfrm>
                <a:off x="4586133" y="2341306"/>
                <a:ext cx="6310467" cy="249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– 2</a:t>
                </a:r>
              </a:p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– 2</a:t>
                </a:r>
              </a:p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(2 – 2)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6D2EBF-9BBE-E747-DDCA-29DD6F9826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6133" y="2341306"/>
                <a:ext cx="6310467" cy="2498313"/>
              </a:xfrm>
              <a:prstGeom prst="rect">
                <a:avLst/>
              </a:prstGeom>
              <a:blipFill>
                <a:blip r:embed="rId4"/>
                <a:stretch>
                  <a:fillRect l="-2896" b="-3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6002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4698" y="552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253147" y="471227"/>
            <a:ext cx="11585117" cy="573541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CAE43A-0DEF-96FD-1EB0-089F77D5A536}"/>
              </a:ext>
            </a:extLst>
          </p:cNvPr>
          <p:cNvSpPr/>
          <p:nvPr/>
        </p:nvSpPr>
        <p:spPr>
          <a:xfrm>
            <a:off x="366415" y="695094"/>
            <a:ext cx="681335" cy="6860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0FC896-91C2-3D46-8C40-DDFC28651A44}"/>
              </a:ext>
            </a:extLst>
          </p:cNvPr>
          <p:cNvSpPr txBox="1"/>
          <p:nvPr/>
        </p:nvSpPr>
        <p:spPr>
          <a:xfrm>
            <a:off x="1085850" y="695466"/>
            <a:ext cx="1040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 em!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2293E3-577B-FEA5-71C1-A4603E4A2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5" y="571500"/>
            <a:ext cx="5272437" cy="32615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ABDC6E-2E58-E16C-9665-5C5A8C4D70BF}"/>
              </a:ext>
            </a:extLst>
          </p:cNvPr>
          <p:cNvSpPr txBox="1"/>
          <p:nvPr/>
        </p:nvSpPr>
        <p:spPr>
          <a:xfrm>
            <a:off x="1276350" y="3905250"/>
            <a:ext cx="9982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Mai.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FDCB6D7-427B-5237-79A0-EB58558A46CE}"/>
                  </a:ext>
                </a:extLst>
              </p:cNvPr>
              <p:cNvSpPr txBox="1"/>
              <p:nvPr/>
            </p:nvSpPr>
            <p:spPr>
              <a:xfrm>
                <a:off x="1190625" y="4581525"/>
                <a:ext cx="9982199" cy="1510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FDCB6D7-427B-5237-79A0-EB58558A46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625" y="4581525"/>
                <a:ext cx="9982199" cy="1510285"/>
              </a:xfrm>
              <a:prstGeom prst="rect">
                <a:avLst/>
              </a:prstGeom>
              <a:blipFill>
                <a:blip r:embed="rId4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96629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80548" y="139363"/>
            <a:ext cx="7179361" cy="6350000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136663" y="4501063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5241621" y="3530890"/>
            <a:ext cx="814153" cy="79939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3915700">
            <a:off x="5449958" y="2830619"/>
            <a:ext cx="814153" cy="7993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2000" y="376115"/>
            <a:ext cx="3347007" cy="3391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9395" y="1289837"/>
            <a:ext cx="6722439" cy="55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460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57B536-D584-A754-8748-676D03BB901A}"/>
              </a:ext>
            </a:extLst>
          </p:cNvPr>
          <p:cNvSpPr txBox="1"/>
          <p:nvPr/>
        </p:nvSpPr>
        <p:spPr>
          <a:xfrm>
            <a:off x="1703513" y="6953865"/>
            <a:ext cx="9188221" cy="230832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7200" kern="0">
                <a:solidFill>
                  <a:prstClr val="white"/>
                </a:solidFill>
                <a:latin typeface="SVN-SAF" panose="02040603050506020204" pitchFamily="18" charset="0"/>
                <a:sym typeface="Arial"/>
              </a:rPr>
              <a:t>THỬ THÁCH </a:t>
            </a:r>
          </a:p>
          <a:p>
            <a:pPr algn="ctr">
              <a:buClr>
                <a:srgbClr val="000000"/>
              </a:buClr>
              <a:defRPr/>
            </a:pPr>
            <a:r>
              <a:rPr lang="en-US" sz="7200" kern="0">
                <a:solidFill>
                  <a:prstClr val="white"/>
                </a:solidFill>
                <a:latin typeface="SVN-SAF" panose="02040603050506020204" pitchFamily="18" charset="0"/>
                <a:sym typeface="Arial"/>
              </a:rPr>
              <a:t>TRUY TÌM ĐÁ QUÝ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E30583-573F-7171-ED6C-EAC776D45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266" y="764704"/>
            <a:ext cx="9187468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78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tar Sparkling Sticker for iOS &amp; Android | GIPHY">
            <a:extLst>
              <a:ext uri="{FF2B5EF4-FFF2-40B4-BE49-F238E27FC236}">
                <a16:creationId xmlns:a16="http://schemas.microsoft.com/office/drawing/2014/main" id="{4D470644-9D49-7F32-834F-0F23054B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id="{959DE8F6-2450-210E-B58B-0566B9D3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22" y="216142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tar Sparkling Sticker for iOS &amp; Android | GIPHY">
            <a:extLst>
              <a:ext uri="{FF2B5EF4-FFF2-40B4-BE49-F238E27FC236}">
                <a16:creationId xmlns:a16="http://schemas.microsoft.com/office/drawing/2014/main" id="{10A92C73-3147-47DB-79CE-80EBD563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483" y="-11350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BA963F-D944-E6AF-550D-8ADA8C603B7A}"/>
              </a:ext>
            </a:extLst>
          </p:cNvPr>
          <p:cNvSpPr/>
          <p:nvPr/>
        </p:nvSpPr>
        <p:spPr>
          <a:xfrm>
            <a:off x="1605643" y="1826356"/>
            <a:ext cx="152400" cy="42394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238;p18">
                <a:extLst>
                  <a:ext uri="{FF2B5EF4-FFF2-40B4-BE49-F238E27FC236}">
                    <a16:creationId xmlns:a16="http://schemas.microsoft.com/office/drawing/2014/main" id="{18C8AE52-8F6F-F3DE-EDAF-2ACB63246246}"/>
                  </a:ext>
                </a:extLst>
              </p:cNvPr>
              <p:cNvSpPr/>
              <p:nvPr/>
            </p:nvSpPr>
            <p:spPr>
              <a:xfrm>
                <a:off x="862085" y="50298"/>
                <a:ext cx="10632931" cy="191601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spcFirstLastPara="1" wrap="square" lIns="119703" tIns="121598" rIns="213404" bIns="121598" anchor="t" anchorCtr="0">
                <a:noAutofit/>
              </a:bodyPr>
              <a:lstStyle/>
              <a:p>
                <a:pPr algn="ctr">
                  <a:buClr>
                    <a:prstClr val="black"/>
                  </a:buClr>
                  <a:buSzPts val="1100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54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5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endParaRPr lang="en-US" sz="11500" kern="0" dirty="0">
                  <a:solidFill>
                    <a:srgbClr val="000000"/>
                  </a:solidFill>
                  <a:latin typeface="Arial"/>
                  <a:ea typeface="Roboto"/>
                  <a:cs typeface="Roboto"/>
                  <a:sym typeface="Roboto"/>
                </a:endParaRPr>
              </a:p>
            </p:txBody>
          </p:sp>
        </mc:Choice>
        <mc:Fallback xmlns="">
          <p:sp>
            <p:nvSpPr>
              <p:cNvPr id="7" name="Google Shape;238;p18">
                <a:extLst>
                  <a:ext uri="{FF2B5EF4-FFF2-40B4-BE49-F238E27FC236}">
                    <a16:creationId xmlns:a16="http://schemas.microsoft.com/office/drawing/2014/main" id="{18C8AE52-8F6F-F3DE-EDAF-2ACB632462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85" y="50298"/>
                <a:ext cx="10632931" cy="191601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11DE718-3130-225B-6BF4-22BCE136EC23}"/>
                  </a:ext>
                </a:extLst>
              </p:cNvPr>
              <p:cNvSpPr/>
              <p:nvPr/>
            </p:nvSpPr>
            <p:spPr>
              <a:xfrm>
                <a:off x="1770743" y="2558143"/>
                <a:ext cx="8815614" cy="7747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1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11DE718-3130-225B-6BF4-22BCE136EC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2558143"/>
                <a:ext cx="8815614" cy="7747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42C9A1E-00EA-9C0B-58B7-50503FF1D6A1}"/>
                  </a:ext>
                </a:extLst>
              </p:cNvPr>
              <p:cNvSpPr/>
              <p:nvPr/>
            </p:nvSpPr>
            <p:spPr>
              <a:xfrm>
                <a:off x="1770743" y="3800474"/>
                <a:ext cx="8815614" cy="1000125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1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42C9A1E-00EA-9C0B-58B7-50503FF1D6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3800474"/>
                <a:ext cx="8815614" cy="100012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">
            <a:extLst>
              <a:ext uri="{FF2B5EF4-FFF2-40B4-BE49-F238E27FC236}">
                <a16:creationId xmlns:a16="http://schemas.microsoft.com/office/drawing/2014/main" id="{70B072FE-A389-3BEB-BC9D-871E746C2A52}"/>
              </a:ext>
            </a:extLst>
          </p:cNvPr>
          <p:cNvSpPr/>
          <p:nvPr/>
        </p:nvSpPr>
        <p:spPr>
          <a:xfrm>
            <a:off x="1336767" y="260022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5757DFDB-4142-8C0F-D4D2-D8CFE3D19C57}"/>
              </a:ext>
            </a:extLst>
          </p:cNvPr>
          <p:cNvSpPr/>
          <p:nvPr/>
        </p:nvSpPr>
        <p:spPr>
          <a:xfrm>
            <a:off x="1336767" y="392357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F5890DF-C7DB-F5F6-FB48-628A9E461B45}"/>
                  </a:ext>
                </a:extLst>
              </p:cNvPr>
              <p:cNvSpPr/>
              <p:nvPr/>
            </p:nvSpPr>
            <p:spPr>
              <a:xfrm>
                <a:off x="1770743" y="5234761"/>
                <a:ext cx="8815614" cy="1213664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F5890DF-C7DB-F5F6-FB48-628A9E461B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5234761"/>
                <a:ext cx="8815614" cy="121366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">
            <a:extLst>
              <a:ext uri="{FF2B5EF4-FFF2-40B4-BE49-F238E27FC236}">
                <a16:creationId xmlns:a16="http://schemas.microsoft.com/office/drawing/2014/main" id="{6FCB9ED9-47D7-F664-89B5-F3A633C118B6}"/>
              </a:ext>
            </a:extLst>
          </p:cNvPr>
          <p:cNvSpPr/>
          <p:nvPr/>
        </p:nvSpPr>
        <p:spPr>
          <a:xfrm>
            <a:off x="1336767" y="5275948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pic>
        <p:nvPicPr>
          <p:cNvPr id="14" name="Picture 2" descr="True And False PNG Free Download - PNG All">
            <a:extLst>
              <a:ext uri="{FF2B5EF4-FFF2-40B4-BE49-F238E27FC236}">
                <a16:creationId xmlns:a16="http://schemas.microsoft.com/office/drawing/2014/main" id="{356E78B1-4F06-BDE4-8B94-C12EC2C95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214045" y="204958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True And False PNG Free Download - PNG All">
            <a:extLst>
              <a:ext uri="{FF2B5EF4-FFF2-40B4-BE49-F238E27FC236}">
                <a16:creationId xmlns:a16="http://schemas.microsoft.com/office/drawing/2014/main" id="{FD6E5607-4B64-B604-B749-935142926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0133105" y="4837632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rue And False PNG Free Download - PNG All">
            <a:extLst>
              <a:ext uri="{FF2B5EF4-FFF2-40B4-BE49-F238E27FC236}">
                <a16:creationId xmlns:a16="http://schemas.microsoft.com/office/drawing/2014/main" id="{BD7E3F68-3734-5B07-0FC6-38F245C3E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67442" y="3443610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p Infinity Gems Stickers for Android &amp; iOS | Gfycat">
            <a:extLst>
              <a:ext uri="{FF2B5EF4-FFF2-40B4-BE49-F238E27FC236}">
                <a16:creationId xmlns:a16="http://schemas.microsoft.com/office/drawing/2014/main" id="{5F011C39-9FC9-5045-C841-465AE3112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153" y="710069"/>
            <a:ext cx="410445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7A7224-3213-3408-A690-9752AE2975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959947">
            <a:off x="7491186" y="4049672"/>
            <a:ext cx="3096344" cy="30963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C31A97-645B-CCCC-1CCD-E73462B273C3}"/>
              </a:ext>
            </a:extLst>
          </p:cNvPr>
          <p:cNvSpPr txBox="1"/>
          <p:nvPr/>
        </p:nvSpPr>
        <p:spPr>
          <a:xfrm>
            <a:off x="3480005" y="6908403"/>
            <a:ext cx="6286500" cy="379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864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Nhấp vào các chữ ABC để kiểm tra kết quả</a:t>
            </a:r>
          </a:p>
        </p:txBody>
      </p:sp>
    </p:spTree>
    <p:extLst>
      <p:ext uri="{BB962C8B-B14F-4D97-AF65-F5344CB8AC3E}">
        <p14:creationId xmlns:p14="http://schemas.microsoft.com/office/powerpoint/2010/main" val="164814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tar Sparkling Sticker for iOS &amp; Android | GIPHY">
            <a:extLst>
              <a:ext uri="{FF2B5EF4-FFF2-40B4-BE49-F238E27FC236}">
                <a16:creationId xmlns:a16="http://schemas.microsoft.com/office/drawing/2014/main" id="{4D470644-9D49-7F32-834F-0F23054B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id="{959DE8F6-2450-210E-B58B-0566B9D3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22" y="216142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tar Sparkling Sticker for iOS &amp; Android | GIPHY">
            <a:extLst>
              <a:ext uri="{FF2B5EF4-FFF2-40B4-BE49-F238E27FC236}">
                <a16:creationId xmlns:a16="http://schemas.microsoft.com/office/drawing/2014/main" id="{10A92C73-3147-47DB-79CE-80EBD563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483" y="-11350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Star Sparkling Sticker for iOS &amp; Android | GIPHY">
            <a:extLst>
              <a:ext uri="{FF2B5EF4-FFF2-40B4-BE49-F238E27FC236}">
                <a16:creationId xmlns:a16="http://schemas.microsoft.com/office/drawing/2014/main" id="{135D484B-0FB6-7D5F-79AD-84246CFB2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FD2934C-3156-932B-1B40-8B823BEB21C5}"/>
              </a:ext>
            </a:extLst>
          </p:cNvPr>
          <p:cNvSpPr/>
          <p:nvPr/>
        </p:nvSpPr>
        <p:spPr>
          <a:xfrm>
            <a:off x="1605643" y="1826356"/>
            <a:ext cx="152400" cy="42394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Google Shape;238;p18">
                <a:extLst>
                  <a:ext uri="{FF2B5EF4-FFF2-40B4-BE49-F238E27FC236}">
                    <a16:creationId xmlns:a16="http://schemas.microsoft.com/office/drawing/2014/main" id="{9F459376-FAE4-583F-4892-4CC88018A2FF}"/>
                  </a:ext>
                </a:extLst>
              </p:cNvPr>
              <p:cNvSpPr/>
              <p:nvPr/>
            </p:nvSpPr>
            <p:spPr>
              <a:xfrm>
                <a:off x="862085" y="50298"/>
                <a:ext cx="10632931" cy="191601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spcFirstLastPara="1" wrap="square" lIns="119703" tIns="121598" rIns="213404" bIns="121598" anchor="t" anchorCtr="0">
                <a:no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2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den>
                    </m:f>
                    <m:r>
                      <a:rPr lang="en-US" sz="5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?</m:t>
                    </m:r>
                  </m:oMath>
                </a14:m>
                <a:endParaRPr lang="en-US" sz="5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Google Shape;238;p18">
                <a:extLst>
                  <a:ext uri="{FF2B5EF4-FFF2-40B4-BE49-F238E27FC236}">
                    <a16:creationId xmlns:a16="http://schemas.microsoft.com/office/drawing/2014/main" id="{9F459376-FAE4-583F-4892-4CC88018A2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85" y="50298"/>
                <a:ext cx="10632931" cy="19160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D8289A7-338E-7B89-74C8-C829CB8E6FDC}"/>
                  </a:ext>
                </a:extLst>
              </p:cNvPr>
              <p:cNvSpPr/>
              <p:nvPr/>
            </p:nvSpPr>
            <p:spPr>
              <a:xfrm>
                <a:off x="1770743" y="2371725"/>
                <a:ext cx="8815614" cy="11049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D8289A7-338E-7B89-74C8-C829CB8E6F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2371725"/>
                <a:ext cx="8815614" cy="11049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0391E9-16A9-0C85-C6CE-5F3F954A8BDC}"/>
                  </a:ext>
                </a:extLst>
              </p:cNvPr>
              <p:cNvSpPr/>
              <p:nvPr/>
            </p:nvSpPr>
            <p:spPr>
              <a:xfrm>
                <a:off x="1770743" y="3676650"/>
                <a:ext cx="8815614" cy="120015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0391E9-16A9-0C85-C6CE-5F3F954A8B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3676650"/>
                <a:ext cx="8815614" cy="12001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">
            <a:extLst>
              <a:ext uri="{FF2B5EF4-FFF2-40B4-BE49-F238E27FC236}">
                <a16:creationId xmlns:a16="http://schemas.microsoft.com/office/drawing/2014/main" id="{C544894F-AB17-3BF6-EC66-0F275F2DC496}"/>
              </a:ext>
            </a:extLst>
          </p:cNvPr>
          <p:cNvSpPr/>
          <p:nvPr/>
        </p:nvSpPr>
        <p:spPr>
          <a:xfrm>
            <a:off x="1336767" y="260022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20" name="B">
            <a:extLst>
              <a:ext uri="{FF2B5EF4-FFF2-40B4-BE49-F238E27FC236}">
                <a16:creationId xmlns:a16="http://schemas.microsoft.com/office/drawing/2014/main" id="{8F0B551F-323F-BC0C-9FC7-84F2A5B55196}"/>
              </a:ext>
            </a:extLst>
          </p:cNvPr>
          <p:cNvSpPr/>
          <p:nvPr/>
        </p:nvSpPr>
        <p:spPr>
          <a:xfrm>
            <a:off x="1336767" y="392357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B25E516-8F2F-8BD3-8667-7DF95B3747A4}"/>
                  </a:ext>
                </a:extLst>
              </p:cNvPr>
              <p:cNvSpPr/>
              <p:nvPr/>
            </p:nvSpPr>
            <p:spPr>
              <a:xfrm>
                <a:off x="1770743" y="5234760"/>
                <a:ext cx="8815614" cy="1146989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B25E516-8F2F-8BD3-8667-7DF95B3747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5234760"/>
                <a:ext cx="8815614" cy="114698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">
            <a:extLst>
              <a:ext uri="{FF2B5EF4-FFF2-40B4-BE49-F238E27FC236}">
                <a16:creationId xmlns:a16="http://schemas.microsoft.com/office/drawing/2014/main" id="{69C071AA-3BE6-E926-51D1-11B1A24CE57B}"/>
              </a:ext>
            </a:extLst>
          </p:cNvPr>
          <p:cNvSpPr/>
          <p:nvPr/>
        </p:nvSpPr>
        <p:spPr>
          <a:xfrm>
            <a:off x="1336767" y="5275948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pic>
        <p:nvPicPr>
          <p:cNvPr id="23" name="Picture 2" descr="True And False PNG Free Download - PNG All">
            <a:extLst>
              <a:ext uri="{FF2B5EF4-FFF2-40B4-BE49-F238E27FC236}">
                <a16:creationId xmlns:a16="http://schemas.microsoft.com/office/drawing/2014/main" id="{81CEFD2B-1ACE-94D6-3A6E-0A5776709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214045" y="204958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True And False PNG Free Download - PNG All">
            <a:extLst>
              <a:ext uri="{FF2B5EF4-FFF2-40B4-BE49-F238E27FC236}">
                <a16:creationId xmlns:a16="http://schemas.microsoft.com/office/drawing/2014/main" id="{14B45C20-FBF6-F859-2D8A-C51B129BD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0133105" y="4837632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rue And False PNG Free Download - PNG All">
            <a:extLst>
              <a:ext uri="{FF2B5EF4-FFF2-40B4-BE49-F238E27FC236}">
                <a16:creationId xmlns:a16="http://schemas.microsoft.com/office/drawing/2014/main" id="{659216F9-243E-C981-6E01-C4BC3175C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67442" y="3443610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n on Animation inspiration">
            <a:extLst>
              <a:ext uri="{FF2B5EF4-FFF2-40B4-BE49-F238E27FC236}">
                <a16:creationId xmlns:a16="http://schemas.microsoft.com/office/drawing/2014/main" id="{895472D7-9E95-0AE8-14D7-EE6DBDAF5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251" y="2454039"/>
            <a:ext cx="3376762" cy="337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FCFFC7-B168-288C-8FEF-3406ECDFE2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97838" y="1436036"/>
            <a:ext cx="3096344" cy="30963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CCF6F3-55BE-EE97-1224-838F3A229C81}"/>
              </a:ext>
            </a:extLst>
          </p:cNvPr>
          <p:cNvSpPr txBox="1"/>
          <p:nvPr/>
        </p:nvSpPr>
        <p:spPr>
          <a:xfrm>
            <a:off x="3480005" y="6908403"/>
            <a:ext cx="6286500" cy="379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864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Nhấp vào các chữ ABC để kiểm tra kết quả</a:t>
            </a:r>
          </a:p>
        </p:txBody>
      </p:sp>
    </p:spTree>
    <p:extLst>
      <p:ext uri="{BB962C8B-B14F-4D97-AF65-F5344CB8AC3E}">
        <p14:creationId xmlns:p14="http://schemas.microsoft.com/office/powerpoint/2010/main" val="132179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tar Sparkling Sticker for iOS &amp; Android | GIPHY">
            <a:extLst>
              <a:ext uri="{FF2B5EF4-FFF2-40B4-BE49-F238E27FC236}">
                <a16:creationId xmlns:a16="http://schemas.microsoft.com/office/drawing/2014/main" id="{4D470644-9D49-7F32-834F-0F23054B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id="{959DE8F6-2450-210E-B58B-0566B9D3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22" y="216142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tar Sparkling Sticker for iOS &amp; Android | GIPHY">
            <a:extLst>
              <a:ext uri="{FF2B5EF4-FFF2-40B4-BE49-F238E27FC236}">
                <a16:creationId xmlns:a16="http://schemas.microsoft.com/office/drawing/2014/main" id="{10A92C73-3147-47DB-79CE-80EBD563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483" y="-11350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E97E02-9712-A570-540B-3A7897AD8DA8}"/>
              </a:ext>
            </a:extLst>
          </p:cNvPr>
          <p:cNvSpPr/>
          <p:nvPr/>
        </p:nvSpPr>
        <p:spPr>
          <a:xfrm>
            <a:off x="1605643" y="1761040"/>
            <a:ext cx="152400" cy="42394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DD64161-A828-75AE-1969-47D7DE1D668E}"/>
                  </a:ext>
                </a:extLst>
              </p:cNvPr>
              <p:cNvSpPr/>
              <p:nvPr/>
            </p:nvSpPr>
            <p:spPr>
              <a:xfrm>
                <a:off x="1770743" y="2400300"/>
                <a:ext cx="8815614" cy="104775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DD64161-A828-75AE-1969-47D7DE1D66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2400300"/>
                <a:ext cx="8815614" cy="10477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DFAA5A8-882F-ED1B-8178-268C63AB21B9}"/>
                  </a:ext>
                </a:extLst>
              </p:cNvPr>
              <p:cNvSpPr/>
              <p:nvPr/>
            </p:nvSpPr>
            <p:spPr>
              <a:xfrm>
                <a:off x="1770743" y="3743325"/>
                <a:ext cx="8815614" cy="123825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DFAA5A8-882F-ED1B-8178-268C63AB21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3743325"/>
                <a:ext cx="8815614" cy="123825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A6D75B7F-903A-6F94-7D86-C1A2EB40595E}"/>
              </a:ext>
            </a:extLst>
          </p:cNvPr>
          <p:cNvSpPr/>
          <p:nvPr/>
        </p:nvSpPr>
        <p:spPr>
          <a:xfrm>
            <a:off x="1336767" y="2649211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81FADB-AC8F-65B1-DBA7-4EBFB9CBB8B7}"/>
              </a:ext>
            </a:extLst>
          </p:cNvPr>
          <p:cNvSpPr/>
          <p:nvPr/>
        </p:nvSpPr>
        <p:spPr>
          <a:xfrm>
            <a:off x="1336767" y="3972561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DEE5C03-3BED-D66C-B9A4-15B74E2D8EB8}"/>
                  </a:ext>
                </a:extLst>
              </p:cNvPr>
              <p:cNvSpPr/>
              <p:nvPr/>
            </p:nvSpPr>
            <p:spPr>
              <a:xfrm>
                <a:off x="1770743" y="5283747"/>
                <a:ext cx="8815614" cy="1126577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DEE5C03-3BED-D66C-B9A4-15B74E2D8E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5283747"/>
                <a:ext cx="8815614" cy="11265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415956ED-F235-E8C3-E8C7-254090801CC5}"/>
              </a:ext>
            </a:extLst>
          </p:cNvPr>
          <p:cNvSpPr/>
          <p:nvPr/>
        </p:nvSpPr>
        <p:spPr>
          <a:xfrm>
            <a:off x="1336767" y="5324935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Google Shape;238;p18">
                <a:extLst>
                  <a:ext uri="{FF2B5EF4-FFF2-40B4-BE49-F238E27FC236}">
                    <a16:creationId xmlns:a16="http://schemas.microsoft.com/office/drawing/2014/main" id="{D7C2C361-B892-4EC5-8146-C75A95D56ADD}"/>
                  </a:ext>
                </a:extLst>
              </p:cNvPr>
              <p:cNvSpPr/>
              <p:nvPr/>
            </p:nvSpPr>
            <p:spPr>
              <a:xfrm>
                <a:off x="779535" y="926236"/>
                <a:ext cx="10632931" cy="107097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spcFirstLastPara="1" wrap="square" lIns="119703" tIns="121598" rIns="213404" bIns="121598" anchor="t" anchorCtr="0">
                <a:noAutofit/>
              </a:bodyPr>
              <a:lstStyle/>
              <a:p>
                <a:pPr algn="ctr">
                  <a:buClr>
                    <a:prstClr val="black"/>
                  </a:buClr>
                  <a:buSzPts val="1100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= ?</a:t>
                </a:r>
              </a:p>
            </p:txBody>
          </p:sp>
        </mc:Choice>
        <mc:Fallback xmlns="">
          <p:sp>
            <p:nvSpPr>
              <p:cNvPr id="12" name="Google Shape;238;p18">
                <a:extLst>
                  <a:ext uri="{FF2B5EF4-FFF2-40B4-BE49-F238E27FC236}">
                    <a16:creationId xmlns:a16="http://schemas.microsoft.com/office/drawing/2014/main" id="{D7C2C361-B892-4EC5-8146-C75A95D56A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535" y="926236"/>
                <a:ext cx="10632931" cy="1070971"/>
              </a:xfrm>
              <a:prstGeom prst="rect">
                <a:avLst/>
              </a:prstGeom>
              <a:blipFill>
                <a:blip r:embed="rId10"/>
                <a:stretch>
                  <a:fillRect b="-6742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True And False PNG Free Download - PNG All">
            <a:extLst>
              <a:ext uri="{FF2B5EF4-FFF2-40B4-BE49-F238E27FC236}">
                <a16:creationId xmlns:a16="http://schemas.microsoft.com/office/drawing/2014/main" id="{A549BC2A-CAD5-1B64-9435-92EF405F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220331" y="349868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True And False PNG Free Download - PNG All">
            <a:extLst>
              <a:ext uri="{FF2B5EF4-FFF2-40B4-BE49-F238E27FC236}">
                <a16:creationId xmlns:a16="http://schemas.microsoft.com/office/drawing/2014/main" id="{E81F5DB2-7ADE-04E3-730F-12904D1BF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0194717" y="2074997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rue And False PNG Free Download - PNG All">
            <a:extLst>
              <a:ext uri="{FF2B5EF4-FFF2-40B4-BE49-F238E27FC236}">
                <a16:creationId xmlns:a16="http://schemas.microsoft.com/office/drawing/2014/main" id="{FF70E50B-7BA1-09C4-475B-864B6B4C4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94717" y="4832229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ransparent vincemckelvie sparkly GIF on GIFER - by Yoshicage">
            <a:extLst>
              <a:ext uri="{FF2B5EF4-FFF2-40B4-BE49-F238E27FC236}">
                <a16:creationId xmlns:a16="http://schemas.microsoft.com/office/drawing/2014/main" id="{2726266B-A9D4-5DA2-0118-ACC9CD2C4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050" y="2460925"/>
            <a:ext cx="3378467" cy="337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A68EEE-0A76-89A8-A93C-B794B46EEF56}"/>
              </a:ext>
            </a:extLst>
          </p:cNvPr>
          <p:cNvSpPr txBox="1"/>
          <p:nvPr/>
        </p:nvSpPr>
        <p:spPr>
          <a:xfrm>
            <a:off x="3480005" y="6908403"/>
            <a:ext cx="6286500" cy="379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864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Nhấp vào các chữ ABC để kiểm tra kết quả</a:t>
            </a:r>
          </a:p>
        </p:txBody>
      </p:sp>
    </p:spTree>
    <p:extLst>
      <p:ext uri="{BB962C8B-B14F-4D97-AF65-F5344CB8AC3E}">
        <p14:creationId xmlns:p14="http://schemas.microsoft.com/office/powerpoint/2010/main" val="403078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Steven Universe, Steven Universe (TV Show), Cartoon Network, HD wallpaper">
            <a:extLst>
              <a:ext uri="{FF2B5EF4-FFF2-40B4-BE49-F238E27FC236}">
                <a16:creationId xmlns:a16="http://schemas.microsoft.com/office/drawing/2014/main" id="{C40D9132-0A64-32C6-D524-519CBA3CD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48" b="11504"/>
          <a:stretch/>
        </p:blipFill>
        <p:spPr bwMode="auto">
          <a:xfrm>
            <a:off x="19705" y="0"/>
            <a:ext cx="121572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Star Sparkling Sticker for iOS &amp; Android | GIPHY">
            <a:extLst>
              <a:ext uri="{FF2B5EF4-FFF2-40B4-BE49-F238E27FC236}">
                <a16:creationId xmlns:a16="http://schemas.microsoft.com/office/drawing/2014/main" id="{20EB3A1D-8FB1-BD77-A9DF-D07C1C9A6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2483687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id="{BA30E97F-A98F-547B-4A14-D91CD7374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72" y="2483687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47AA3E-8221-2FB4-F9B0-B0E64829CC6E}"/>
              </a:ext>
            </a:extLst>
          </p:cNvPr>
          <p:cNvSpPr/>
          <p:nvPr/>
        </p:nvSpPr>
        <p:spPr>
          <a:xfrm>
            <a:off x="1605643" y="2218146"/>
            <a:ext cx="165100" cy="456393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238;p18">
                <a:extLst>
                  <a:ext uri="{FF2B5EF4-FFF2-40B4-BE49-F238E27FC236}">
                    <a16:creationId xmlns:a16="http://schemas.microsoft.com/office/drawing/2014/main" id="{2484C9C7-8931-36D5-8821-ACF6F2F281E8}"/>
                  </a:ext>
                </a:extLst>
              </p:cNvPr>
              <p:cNvSpPr/>
              <p:nvPr/>
            </p:nvSpPr>
            <p:spPr>
              <a:xfrm>
                <a:off x="862085" y="217725"/>
                <a:ext cx="10632931" cy="235394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spcFirstLastPara="1" wrap="square" lIns="119703" tIns="121598" rIns="213404" bIns="121598" anchor="t" anchorCtr="0">
                <a:no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12</m:t>
                        </m:r>
                      </m:num>
                      <m:den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5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– 1 = ?</a:t>
                </a:r>
              </a:p>
            </p:txBody>
          </p:sp>
        </mc:Choice>
        <mc:Fallback xmlns="">
          <p:sp>
            <p:nvSpPr>
              <p:cNvPr id="5" name="Google Shape;238;p18">
                <a:extLst>
                  <a:ext uri="{FF2B5EF4-FFF2-40B4-BE49-F238E27FC236}">
                    <a16:creationId xmlns:a16="http://schemas.microsoft.com/office/drawing/2014/main" id="{2484C9C7-8931-36D5-8821-ACF6F2F281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85" y="217725"/>
                <a:ext cx="10632931" cy="23539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9C6308E-7912-2217-6636-7173404FB9AE}"/>
                  </a:ext>
                </a:extLst>
              </p:cNvPr>
              <p:cNvSpPr/>
              <p:nvPr/>
            </p:nvSpPr>
            <p:spPr>
              <a:xfrm>
                <a:off x="1770743" y="2933700"/>
                <a:ext cx="8815614" cy="1115423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9C6308E-7912-2217-6636-7173404FB9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2933700"/>
                <a:ext cx="8815614" cy="11154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B50CB1F-8FBB-2568-C351-227A21B867E4}"/>
                  </a:ext>
                </a:extLst>
              </p:cNvPr>
              <p:cNvSpPr/>
              <p:nvPr/>
            </p:nvSpPr>
            <p:spPr>
              <a:xfrm>
                <a:off x="1770743" y="4324350"/>
                <a:ext cx="8815614" cy="1063717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B50CB1F-8FBB-2568-C351-227A21B86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4324350"/>
                <a:ext cx="8815614" cy="106371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">
            <a:extLst>
              <a:ext uri="{FF2B5EF4-FFF2-40B4-BE49-F238E27FC236}">
                <a16:creationId xmlns:a16="http://schemas.microsoft.com/office/drawing/2014/main" id="{0218CF96-2C3A-04F7-BB94-C2471C24461F}"/>
              </a:ext>
            </a:extLst>
          </p:cNvPr>
          <p:cNvSpPr/>
          <p:nvPr/>
        </p:nvSpPr>
        <p:spPr>
          <a:xfrm>
            <a:off x="1392283" y="331650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94D8E74E-9993-0447-AF47-3AF19F444C6E}"/>
              </a:ext>
            </a:extLst>
          </p:cNvPr>
          <p:cNvSpPr/>
          <p:nvPr/>
        </p:nvSpPr>
        <p:spPr>
          <a:xfrm>
            <a:off x="1392283" y="463985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A275521-E14F-E5CB-B1D8-4332F6E770D3}"/>
                  </a:ext>
                </a:extLst>
              </p:cNvPr>
              <p:cNvSpPr/>
              <p:nvPr/>
            </p:nvSpPr>
            <p:spPr>
              <a:xfrm>
                <a:off x="1770743" y="5686425"/>
                <a:ext cx="8815614" cy="1039316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A275521-E14F-E5CB-B1D8-4332F6E770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5686425"/>
                <a:ext cx="8815614" cy="103931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">
            <a:extLst>
              <a:ext uri="{FF2B5EF4-FFF2-40B4-BE49-F238E27FC236}">
                <a16:creationId xmlns:a16="http://schemas.microsoft.com/office/drawing/2014/main" id="{6B324D8B-D0E0-35AE-3038-E9DA32A69897}"/>
              </a:ext>
            </a:extLst>
          </p:cNvPr>
          <p:cNvSpPr/>
          <p:nvPr/>
        </p:nvSpPr>
        <p:spPr>
          <a:xfrm>
            <a:off x="1392283" y="5992228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pic>
        <p:nvPicPr>
          <p:cNvPr id="12" name="Picture 2" descr="True And False PNG Free Download - PNG All">
            <a:extLst>
              <a:ext uri="{FF2B5EF4-FFF2-40B4-BE49-F238E27FC236}">
                <a16:creationId xmlns:a16="http://schemas.microsoft.com/office/drawing/2014/main" id="{3B399663-A56B-EC80-6FD4-4D88D7E065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86190" y="3123046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rue And False PNG Free Download - PNG All">
            <a:extLst>
              <a:ext uri="{FF2B5EF4-FFF2-40B4-BE49-F238E27FC236}">
                <a16:creationId xmlns:a16="http://schemas.microsoft.com/office/drawing/2014/main" id="{23C7206E-57FD-C363-F061-84D1A474A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0105250" y="5911090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rue And False PNG Free Download - PNG All">
            <a:extLst>
              <a:ext uri="{FF2B5EF4-FFF2-40B4-BE49-F238E27FC236}">
                <a16:creationId xmlns:a16="http://schemas.microsoft.com/office/drawing/2014/main" id="{3BE81BB4-1446-DD57-E60A-982BA2257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39587" y="451706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 G Glitter Sticker by SEOLGOLD for iOS &amp; Android | GIPHY | Glitter  stickers, Love heart gif, Cartoon clip art">
            <a:extLst>
              <a:ext uri="{FF2B5EF4-FFF2-40B4-BE49-F238E27FC236}">
                <a16:creationId xmlns:a16="http://schemas.microsoft.com/office/drawing/2014/main" id="{CF7224C1-6120-B689-D449-C1A556402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501" y="2813138"/>
            <a:ext cx="3006080" cy="300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79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80548" y="139363"/>
            <a:ext cx="7179361" cy="6350000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136663" y="4501063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5241621" y="3530890"/>
            <a:ext cx="814153" cy="79939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3915700">
            <a:off x="5449958" y="2830619"/>
            <a:ext cx="814153" cy="7993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0271" y="298141"/>
            <a:ext cx="3347007" cy="339118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0547" y="1289837"/>
            <a:ext cx="6722439" cy="556816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6817190" y="-3959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826125" y="2713437"/>
            <a:ext cx="5923032" cy="1109817"/>
            <a:chOff x="6099905" y="723900"/>
            <a:chExt cx="10334924" cy="2743200"/>
          </a:xfrm>
        </p:grpSpPr>
        <p:sp>
          <p:nvSpPr>
            <p:cNvPr id="12" name="Round Diagonal Corner Rectangle 11"/>
            <p:cNvSpPr/>
            <p:nvPr/>
          </p:nvSpPr>
          <p:spPr>
            <a:xfrm>
              <a:off x="6099905" y="723900"/>
              <a:ext cx="10334924" cy="2743200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25200" y="1259083"/>
              <a:ext cx="7684331" cy="1749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endParaRPr lang="en-GB" sz="1867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803178" y="4218772"/>
            <a:ext cx="5908851" cy="1049437"/>
            <a:chOff x="6099905" y="723900"/>
            <a:chExt cx="10334924" cy="2743200"/>
          </a:xfrm>
        </p:grpSpPr>
        <p:sp>
          <p:nvSpPr>
            <p:cNvPr id="20" name="Round Diagonal Corner Rectangle 11"/>
            <p:cNvSpPr/>
            <p:nvPr/>
          </p:nvSpPr>
          <p:spPr>
            <a:xfrm>
              <a:off x="6099905" y="723900"/>
              <a:ext cx="10334924" cy="2743200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411762" y="1088839"/>
              <a:ext cx="7684331" cy="18503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lang="en-GB" sz="1867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87346" y="620887"/>
            <a:ext cx="5144022" cy="6354666"/>
            <a:chOff x="-808064" y="1088841"/>
            <a:chExt cx="7716033" cy="9531999"/>
          </a:xfrm>
        </p:grpSpPr>
        <p:sp>
          <p:nvSpPr>
            <p:cNvPr id="2" name="Freeform 8"/>
            <p:cNvSpPr/>
            <p:nvPr/>
          </p:nvSpPr>
          <p:spPr>
            <a:xfrm>
              <a:off x="-581334" y="1088841"/>
              <a:ext cx="7236424" cy="6420681"/>
            </a:xfrm>
            <a:custGeom>
              <a:avLst/>
              <a:gdLst/>
              <a:ahLst/>
              <a:cxnLst/>
              <a:rect l="l" t="t" r="r" b="b"/>
              <a:pathLst>
                <a:path w="7236424" h="6420681">
                  <a:moveTo>
                    <a:pt x="0" y="0"/>
                  </a:moveTo>
                  <a:lnTo>
                    <a:pt x="7236424" y="0"/>
                  </a:lnTo>
                  <a:lnTo>
                    <a:pt x="7236424" y="6420681"/>
                  </a:lnTo>
                  <a:lnTo>
                    <a:pt x="0" y="6420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" name="Group 9"/>
            <p:cNvGrpSpPr/>
            <p:nvPr/>
          </p:nvGrpSpPr>
          <p:grpSpPr>
            <a:xfrm>
              <a:off x="-753915" y="6575147"/>
              <a:ext cx="7661884" cy="3194596"/>
              <a:chOff x="-198562" y="-28575"/>
              <a:chExt cx="2017945" cy="841375"/>
            </a:xfrm>
          </p:grpSpPr>
          <p:sp>
            <p:nvSpPr>
              <p:cNvPr id="4" name="Freeform 10"/>
              <p:cNvSpPr/>
              <p:nvPr/>
            </p:nvSpPr>
            <p:spPr>
              <a:xfrm>
                <a:off x="-198562" y="0"/>
                <a:ext cx="2017945" cy="295473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295473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295473"/>
                    </a:lnTo>
                    <a:lnTo>
                      <a:pt x="0" y="295473"/>
                    </a:lnTo>
                    <a:close/>
                  </a:path>
                </a:pathLst>
              </a:custGeom>
              <a:solidFill>
                <a:srgbClr val="CE7D5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TextBox 1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16"/>
            <p:cNvGrpSpPr/>
            <p:nvPr/>
          </p:nvGrpSpPr>
          <p:grpSpPr>
            <a:xfrm>
              <a:off x="-808064" y="7805516"/>
              <a:ext cx="6907969" cy="2815324"/>
              <a:chOff x="0" y="0"/>
              <a:chExt cx="1819383" cy="741485"/>
            </a:xfrm>
          </p:grpSpPr>
          <p:sp>
            <p:nvSpPr>
              <p:cNvPr id="7" name="Freeform 17"/>
              <p:cNvSpPr/>
              <p:nvPr/>
            </p:nvSpPr>
            <p:spPr>
              <a:xfrm>
                <a:off x="0" y="0"/>
                <a:ext cx="1819383" cy="741485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741485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741485"/>
                    </a:lnTo>
                    <a:lnTo>
                      <a:pt x="0" y="741485"/>
                    </a:lnTo>
                    <a:close/>
                  </a:path>
                </a:pathLst>
              </a:custGeom>
              <a:solidFill>
                <a:srgbClr val="EFB199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1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2" name="Freeform 5"/>
          <p:cNvSpPr/>
          <p:nvPr/>
        </p:nvSpPr>
        <p:spPr>
          <a:xfrm>
            <a:off x="4606926" y="262651"/>
            <a:ext cx="1466927" cy="1475448"/>
          </a:xfrm>
          <a:custGeom>
            <a:avLst/>
            <a:gdLst/>
            <a:ahLst/>
            <a:cxnLst/>
            <a:rect l="l" t="t" r="r" b="b"/>
            <a:pathLst>
              <a:path w="4246041" h="4114800">
                <a:moveTo>
                  <a:pt x="0" y="0"/>
                </a:moveTo>
                <a:lnTo>
                  <a:pt x="4246042" y="0"/>
                </a:lnTo>
                <a:lnTo>
                  <a:pt x="4246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9445" y="-10816"/>
            <a:ext cx="7112617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821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565389" y="5205335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64991" y="333674"/>
            <a:ext cx="6987604" cy="5415228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723899" y="921331"/>
            <a:ext cx="4312643" cy="4078713"/>
            <a:chOff x="9641265" y="669841"/>
            <a:chExt cx="7790832" cy="7716520"/>
          </a:xfrm>
        </p:grpSpPr>
        <p:sp>
          <p:nvSpPr>
            <p:cNvPr id="4" name="Freeform 4"/>
            <p:cNvSpPr/>
            <p:nvPr/>
          </p:nvSpPr>
          <p:spPr>
            <a:xfrm>
              <a:off x="9641265" y="669841"/>
              <a:ext cx="7618035" cy="7618035"/>
            </a:xfrm>
            <a:custGeom>
              <a:avLst/>
              <a:gdLst/>
              <a:ahLst/>
              <a:cxnLst/>
              <a:rect l="l" t="t" r="r" b="b"/>
              <a:pathLst>
                <a:path w="7618035" h="7618035">
                  <a:moveTo>
                    <a:pt x="0" y="0"/>
                  </a:moveTo>
                  <a:lnTo>
                    <a:pt x="7618035" y="0"/>
                  </a:lnTo>
                  <a:lnTo>
                    <a:pt x="7618035" y="7618035"/>
                  </a:lnTo>
                  <a:lnTo>
                    <a:pt x="0" y="7618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AutoShape 5"/>
            <p:cNvSpPr/>
            <p:nvPr/>
          </p:nvSpPr>
          <p:spPr>
            <a:xfrm rot="5478342">
              <a:off x="12165378" y="3035529"/>
              <a:ext cx="2646009" cy="0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 rot="-9050653">
              <a:off x="13241127" y="4647317"/>
              <a:ext cx="1548157" cy="0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221925" y="950832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12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184767" y="7639826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6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6600822" y="4201047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3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940118" y="4248674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9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5062446" y="1390568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166135" y="2522770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2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6131087" y="5970196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4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4947814" y="7147539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5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607935" y="7166588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7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438561" y="6094021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8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355756" y="2560871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10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1626984" y="1352467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11</a:t>
              </a: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477" y="1569247"/>
            <a:ext cx="7393057" cy="443827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sp>
        <p:nvSpPr>
          <p:cNvPr id="37" name="Freeform 4">
            <a:hlinkClick r:id="rId5" action="ppaction://hlinksldjump"/>
          </p:cNvPr>
          <p:cNvSpPr/>
          <p:nvPr/>
        </p:nvSpPr>
        <p:spPr>
          <a:xfrm>
            <a:off x="-1168400" y="4804239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559295" y="2463796"/>
            <a:ext cx="2769138" cy="3671206"/>
          </a:xfrm>
          <a:prstGeom prst="rect">
            <a:avLst/>
          </a:prstGeom>
        </p:spPr>
      </p:pic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/>
          <a:srcRect l="16282" t="20389" r="20364" b="12634"/>
          <a:stretch/>
        </p:blipFill>
        <p:spPr>
          <a:xfrm>
            <a:off x="4462975" y="2771872"/>
            <a:ext cx="2844800" cy="3251200"/>
          </a:xfrm>
          <a:prstGeom prst="rect">
            <a:avLst/>
          </a:prstGeom>
        </p:spPr>
      </p:pic>
      <p:pic>
        <p:nvPicPr>
          <p:cNvPr id="36" name="Picture 3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/>
          <a:srcRect l="25911" t="31219" r="17089" b="14241"/>
          <a:stretch/>
        </p:blipFill>
        <p:spPr>
          <a:xfrm>
            <a:off x="8953180" y="2989224"/>
            <a:ext cx="2654006" cy="281649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447380" y="246091"/>
            <a:ext cx="7760097" cy="2451864"/>
            <a:chOff x="3671069" y="369136"/>
            <a:chExt cx="11640146" cy="3677796"/>
          </a:xfrm>
        </p:grpSpPr>
        <p:sp>
          <p:nvSpPr>
            <p:cNvPr id="38" name="Round Diagonal Corner Rectangle 11"/>
            <p:cNvSpPr/>
            <p:nvPr/>
          </p:nvSpPr>
          <p:spPr>
            <a:xfrm>
              <a:off x="3671069" y="369136"/>
              <a:ext cx="11640146" cy="3677796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354402" y="953088"/>
              <a:ext cx="10526736" cy="2631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GB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9190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49401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01200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37442" y="5378939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38480" y="5324384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91959" y="151136"/>
            <a:ext cx="11154299" cy="2958849"/>
            <a:chOff x="737937" y="226703"/>
            <a:chExt cx="16731449" cy="4438273"/>
          </a:xfrm>
        </p:grpSpPr>
        <p:grpSp>
          <p:nvGrpSpPr>
            <p:cNvPr id="14" name="Group 13"/>
            <p:cNvGrpSpPr/>
            <p:nvPr/>
          </p:nvGrpSpPr>
          <p:grpSpPr>
            <a:xfrm>
              <a:off x="762000" y="440325"/>
              <a:ext cx="16707386" cy="3048001"/>
              <a:chOff x="6119557" y="531862"/>
              <a:chExt cx="10334924" cy="4125312"/>
            </a:xfrm>
          </p:grpSpPr>
          <p:sp>
            <p:nvSpPr>
              <p:cNvPr id="15" name="Round Diagonal Corner Rectangle 11"/>
              <p:cNvSpPr/>
              <p:nvPr/>
            </p:nvSpPr>
            <p:spPr>
              <a:xfrm>
                <a:off x="6119557" y="531862"/>
                <a:ext cx="10334924" cy="4125312"/>
              </a:xfrm>
              <a:custGeom>
                <a:avLst/>
                <a:gdLst>
                  <a:gd name="connsiteX0" fmla="*/ 1119468 w 10003287"/>
                  <a:gd name="connsiteY0" fmla="*/ 0 h 6716675"/>
                  <a:gd name="connsiteX1" fmla="*/ 10003287 w 10003287"/>
                  <a:gd name="connsiteY1" fmla="*/ 0 h 6716675"/>
                  <a:gd name="connsiteX2" fmla="*/ 10003287 w 10003287"/>
                  <a:gd name="connsiteY2" fmla="*/ 0 h 6716675"/>
                  <a:gd name="connsiteX3" fmla="*/ 10003287 w 10003287"/>
                  <a:gd name="connsiteY3" fmla="*/ 5597207 h 6716675"/>
                  <a:gd name="connsiteX4" fmla="*/ 8883819 w 10003287"/>
                  <a:gd name="connsiteY4" fmla="*/ 6716675 h 6716675"/>
                  <a:gd name="connsiteX5" fmla="*/ 0 w 10003287"/>
                  <a:gd name="connsiteY5" fmla="*/ 6716675 h 6716675"/>
                  <a:gd name="connsiteX6" fmla="*/ 0 w 10003287"/>
                  <a:gd name="connsiteY6" fmla="*/ 6716675 h 6716675"/>
                  <a:gd name="connsiteX7" fmla="*/ 0 w 10003287"/>
                  <a:gd name="connsiteY7" fmla="*/ 1119468 h 6716675"/>
                  <a:gd name="connsiteX8" fmla="*/ 1119468 w 10003287"/>
                  <a:gd name="connsiteY8" fmla="*/ 0 h 6716675"/>
                  <a:gd name="connsiteX0" fmla="*/ 1119468 w 10003287"/>
                  <a:gd name="connsiteY0" fmla="*/ 203200 h 6919875"/>
                  <a:gd name="connsiteX1" fmla="*/ 10003287 w 10003287"/>
                  <a:gd name="connsiteY1" fmla="*/ 203200 h 6919875"/>
                  <a:gd name="connsiteX2" fmla="*/ 10003287 w 10003287"/>
                  <a:gd name="connsiteY2" fmla="*/ 203200 h 6919875"/>
                  <a:gd name="connsiteX3" fmla="*/ 10003287 w 10003287"/>
                  <a:gd name="connsiteY3" fmla="*/ 5800407 h 6919875"/>
                  <a:gd name="connsiteX4" fmla="*/ 8883819 w 10003287"/>
                  <a:gd name="connsiteY4" fmla="*/ 6919875 h 6919875"/>
                  <a:gd name="connsiteX5" fmla="*/ 0 w 10003287"/>
                  <a:gd name="connsiteY5" fmla="*/ 6919875 h 6919875"/>
                  <a:gd name="connsiteX6" fmla="*/ 0 w 10003287"/>
                  <a:gd name="connsiteY6" fmla="*/ 6919875 h 6919875"/>
                  <a:gd name="connsiteX7" fmla="*/ 0 w 10003287"/>
                  <a:gd name="connsiteY7" fmla="*/ 1322668 h 6919875"/>
                  <a:gd name="connsiteX8" fmla="*/ 1119468 w 10003287"/>
                  <a:gd name="connsiteY8" fmla="*/ 203200 h 6919875"/>
                  <a:gd name="connsiteX0" fmla="*/ 1119468 w 10329858"/>
                  <a:gd name="connsiteY0" fmla="*/ 203200 h 6919875"/>
                  <a:gd name="connsiteX1" fmla="*/ 10003287 w 10329858"/>
                  <a:gd name="connsiteY1" fmla="*/ 203200 h 6919875"/>
                  <a:gd name="connsiteX2" fmla="*/ 10329858 w 10329858"/>
                  <a:gd name="connsiteY2" fmla="*/ 301171 h 6919875"/>
                  <a:gd name="connsiteX3" fmla="*/ 10003287 w 10329858"/>
                  <a:gd name="connsiteY3" fmla="*/ 5800407 h 6919875"/>
                  <a:gd name="connsiteX4" fmla="*/ 8883819 w 10329858"/>
                  <a:gd name="connsiteY4" fmla="*/ 6919875 h 6919875"/>
                  <a:gd name="connsiteX5" fmla="*/ 0 w 10329858"/>
                  <a:gd name="connsiteY5" fmla="*/ 6919875 h 6919875"/>
                  <a:gd name="connsiteX6" fmla="*/ 0 w 10329858"/>
                  <a:gd name="connsiteY6" fmla="*/ 6919875 h 6919875"/>
                  <a:gd name="connsiteX7" fmla="*/ 0 w 10329858"/>
                  <a:gd name="connsiteY7" fmla="*/ 1322668 h 6919875"/>
                  <a:gd name="connsiteX8" fmla="*/ 1119468 w 10329858"/>
                  <a:gd name="connsiteY8" fmla="*/ 203200 h 6919875"/>
                  <a:gd name="connsiteX0" fmla="*/ 1119468 w 10585610"/>
                  <a:gd name="connsiteY0" fmla="*/ 203200 h 6919875"/>
                  <a:gd name="connsiteX1" fmla="*/ 10003287 w 10585610"/>
                  <a:gd name="connsiteY1" fmla="*/ 203200 h 6919875"/>
                  <a:gd name="connsiteX2" fmla="*/ 10329858 w 10585610"/>
                  <a:gd name="connsiteY2" fmla="*/ 301171 h 6919875"/>
                  <a:gd name="connsiteX3" fmla="*/ 10003287 w 10585610"/>
                  <a:gd name="connsiteY3" fmla="*/ 5800407 h 6919875"/>
                  <a:gd name="connsiteX4" fmla="*/ 8883819 w 10585610"/>
                  <a:gd name="connsiteY4" fmla="*/ 6919875 h 6919875"/>
                  <a:gd name="connsiteX5" fmla="*/ 0 w 10585610"/>
                  <a:gd name="connsiteY5" fmla="*/ 6919875 h 6919875"/>
                  <a:gd name="connsiteX6" fmla="*/ 0 w 10585610"/>
                  <a:gd name="connsiteY6" fmla="*/ 6919875 h 6919875"/>
                  <a:gd name="connsiteX7" fmla="*/ 0 w 10585610"/>
                  <a:gd name="connsiteY7" fmla="*/ 1322668 h 6919875"/>
                  <a:gd name="connsiteX8" fmla="*/ 1119468 w 10585610"/>
                  <a:gd name="connsiteY8" fmla="*/ 203200 h 6919875"/>
                  <a:gd name="connsiteX0" fmla="*/ 1772611 w 11238753"/>
                  <a:gd name="connsiteY0" fmla="*/ 203200 h 6919875"/>
                  <a:gd name="connsiteX1" fmla="*/ 10656430 w 11238753"/>
                  <a:gd name="connsiteY1" fmla="*/ 203200 h 6919875"/>
                  <a:gd name="connsiteX2" fmla="*/ 10983001 w 11238753"/>
                  <a:gd name="connsiteY2" fmla="*/ 301171 h 6919875"/>
                  <a:gd name="connsiteX3" fmla="*/ 10656430 w 11238753"/>
                  <a:gd name="connsiteY3" fmla="*/ 5800407 h 6919875"/>
                  <a:gd name="connsiteX4" fmla="*/ 9536962 w 11238753"/>
                  <a:gd name="connsiteY4" fmla="*/ 6919875 h 6919875"/>
                  <a:gd name="connsiteX5" fmla="*/ 653143 w 11238753"/>
                  <a:gd name="connsiteY5" fmla="*/ 6919875 h 6919875"/>
                  <a:gd name="connsiteX6" fmla="*/ 0 w 11238753"/>
                  <a:gd name="connsiteY6" fmla="*/ 6854561 h 6919875"/>
                  <a:gd name="connsiteX7" fmla="*/ 653143 w 11238753"/>
                  <a:gd name="connsiteY7" fmla="*/ 1322668 h 6919875"/>
                  <a:gd name="connsiteX8" fmla="*/ 1772611 w 11238753"/>
                  <a:gd name="connsiteY8" fmla="*/ 203200 h 6919875"/>
                  <a:gd name="connsiteX0" fmla="*/ 1772611 w 11238753"/>
                  <a:gd name="connsiteY0" fmla="*/ 203200 h 7427875"/>
                  <a:gd name="connsiteX1" fmla="*/ 10656430 w 11238753"/>
                  <a:gd name="connsiteY1" fmla="*/ 203200 h 7427875"/>
                  <a:gd name="connsiteX2" fmla="*/ 10983001 w 11238753"/>
                  <a:gd name="connsiteY2" fmla="*/ 301171 h 7427875"/>
                  <a:gd name="connsiteX3" fmla="*/ 10656430 w 11238753"/>
                  <a:gd name="connsiteY3" fmla="*/ 5800407 h 7427875"/>
                  <a:gd name="connsiteX4" fmla="*/ 9536962 w 11238753"/>
                  <a:gd name="connsiteY4" fmla="*/ 6919875 h 7427875"/>
                  <a:gd name="connsiteX5" fmla="*/ 653143 w 11238753"/>
                  <a:gd name="connsiteY5" fmla="*/ 6919875 h 7427875"/>
                  <a:gd name="connsiteX6" fmla="*/ 0 w 11238753"/>
                  <a:gd name="connsiteY6" fmla="*/ 6854561 h 7427875"/>
                  <a:gd name="connsiteX7" fmla="*/ 653143 w 11238753"/>
                  <a:gd name="connsiteY7" fmla="*/ 1322668 h 7427875"/>
                  <a:gd name="connsiteX8" fmla="*/ 1772611 w 11238753"/>
                  <a:gd name="connsiteY8" fmla="*/ 203200 h 7427875"/>
                  <a:gd name="connsiteX0" fmla="*/ 1840454 w 11306596"/>
                  <a:gd name="connsiteY0" fmla="*/ 203200 h 7427875"/>
                  <a:gd name="connsiteX1" fmla="*/ 10724273 w 11306596"/>
                  <a:gd name="connsiteY1" fmla="*/ 203200 h 7427875"/>
                  <a:gd name="connsiteX2" fmla="*/ 11050844 w 11306596"/>
                  <a:gd name="connsiteY2" fmla="*/ 301171 h 7427875"/>
                  <a:gd name="connsiteX3" fmla="*/ 10724273 w 11306596"/>
                  <a:gd name="connsiteY3" fmla="*/ 5800407 h 7427875"/>
                  <a:gd name="connsiteX4" fmla="*/ 9604805 w 11306596"/>
                  <a:gd name="connsiteY4" fmla="*/ 6919875 h 7427875"/>
                  <a:gd name="connsiteX5" fmla="*/ 720986 w 11306596"/>
                  <a:gd name="connsiteY5" fmla="*/ 6919875 h 7427875"/>
                  <a:gd name="connsiteX6" fmla="*/ 67843 w 11306596"/>
                  <a:gd name="connsiteY6" fmla="*/ 6854561 h 7427875"/>
                  <a:gd name="connsiteX7" fmla="*/ 720986 w 11306596"/>
                  <a:gd name="connsiteY7" fmla="*/ 1322668 h 7427875"/>
                  <a:gd name="connsiteX8" fmla="*/ 1840454 w 11306596"/>
                  <a:gd name="connsiteY8" fmla="*/ 203200 h 742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06596" h="7427875">
                    <a:moveTo>
                      <a:pt x="1840454" y="203200"/>
                    </a:moveTo>
                    <a:cubicBezTo>
                      <a:pt x="6369270" y="-254000"/>
                      <a:pt x="7763000" y="203200"/>
                      <a:pt x="10724273" y="203200"/>
                    </a:cubicBezTo>
                    <a:lnTo>
                      <a:pt x="11050844" y="301171"/>
                    </a:lnTo>
                    <a:cubicBezTo>
                      <a:pt x="10941987" y="2134250"/>
                      <a:pt x="11878159" y="4457185"/>
                      <a:pt x="10724273" y="5800407"/>
                    </a:cubicBezTo>
                    <a:cubicBezTo>
                      <a:pt x="10724273" y="6418672"/>
                      <a:pt x="10223070" y="6919875"/>
                      <a:pt x="9604805" y="6919875"/>
                    </a:cubicBezTo>
                    <a:cubicBezTo>
                      <a:pt x="6643532" y="6919875"/>
                      <a:pt x="4531344" y="8062875"/>
                      <a:pt x="720986" y="6919875"/>
                    </a:cubicBezTo>
                    <a:lnTo>
                      <a:pt x="67843" y="6854561"/>
                    </a:lnTo>
                    <a:cubicBezTo>
                      <a:pt x="285557" y="5010597"/>
                      <a:pt x="-541757" y="2905375"/>
                      <a:pt x="720986" y="1322668"/>
                    </a:cubicBezTo>
                    <a:cubicBezTo>
                      <a:pt x="720986" y="704403"/>
                      <a:pt x="1222189" y="203200"/>
                      <a:pt x="1840454" y="2032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B1A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GB" sz="1200">
                  <a:solidFill>
                    <a:prstClr val="white"/>
                  </a:solidFill>
                  <a:latin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ctangle 15"/>
                  <p:cNvSpPr/>
                  <p:nvPr/>
                </p:nvSpPr>
                <p:spPr>
                  <a:xfrm>
                    <a:off x="6752949" y="968069"/>
                    <a:ext cx="8871481" cy="292281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609630"/>
                    <a:r>
                      <a:rPr lang="en-US" sz="6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rPr>
                      <a:t>Tính :</a:t>
                    </a:r>
                    <a14:m>
                      <m:oMath xmlns:m="http://schemas.openxmlformats.org/officeDocument/2006/math">
                        <m:r>
                          <a:rPr lang="en-US" sz="6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num>
                          <m:den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oMath>
                    </a14:m>
                    <a:r>
                      <a:rPr lang="en-US" sz="6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rPr>
                      <a:t> </a:t>
                    </a:r>
                    <a:endParaRPr lang="en-US" sz="13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6" name="Rectangle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52949" y="968069"/>
                    <a:ext cx="8871481" cy="292281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1265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7937" y="226703"/>
              <a:ext cx="3279932" cy="443827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41" name="Picture 4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4088839" y="1966781"/>
            <a:ext cx="3938075" cy="522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57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36" grpId="0"/>
      <p:bldP spid="36" grpId="1"/>
      <p:bldP spid="37" grpId="0"/>
      <p:bldP spid="38" grpId="0"/>
      <p:bldP spid="38" grpId="1"/>
      <p:bldP spid="39" grpId="0"/>
      <p:bldP spid="3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6805977" y="832707"/>
                  <a:ext cx="8871481" cy="31468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609630"/>
                  <a:r>
                    <a:rPr lang="en-US" sz="6600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Tính</a:t>
                  </a:r>
                  <a:r>
                    <a:rPr lang="en-US" sz="66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: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8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15</m:t>
                          </m:r>
                        </m:num>
                        <m:den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9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8</m:t>
                          </m:r>
                        </m:den>
                      </m:f>
                    </m:oMath>
                  </a14:m>
                  <a:endParaRPr lang="en-US" sz="6600" b="1" dirty="0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5977" y="832707"/>
                  <a:ext cx="8871481" cy="3146850"/>
                </a:xfrm>
                <a:prstGeom prst="rect">
                  <a:avLst/>
                </a:prstGeom>
                <a:blipFill>
                  <a:blip r:embed="rId4"/>
                  <a:stretch>
                    <a:fillRect t="-392" b="-137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258926" y="2995102"/>
                <a:ext cx="3046581" cy="12613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8926" y="2995102"/>
                <a:ext cx="3046581" cy="12613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8120250" y="3042727"/>
                <a:ext cx="3046581" cy="1244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0250" y="3042727"/>
                <a:ext cx="3046581" cy="12448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2261267" y="5074139"/>
                <a:ext cx="3046581" cy="1244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267" y="5074139"/>
                <a:ext cx="3046581" cy="12448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8105155" y="5057684"/>
                <a:ext cx="3046581" cy="1244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5155" y="5057684"/>
                <a:ext cx="3046581" cy="124482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2442" y="55602"/>
            <a:ext cx="2418289" cy="2954784"/>
          </a:xfrm>
          <a:prstGeom prst="rect">
            <a:avLst/>
          </a:prstGeom>
        </p:spPr>
      </p:pic>
      <p:pic>
        <p:nvPicPr>
          <p:cNvPr id="45" name="Picture 44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/>
          <a:srcRect l="16282" t="20389" r="20364" b="12634"/>
          <a:stretch/>
        </p:blipFill>
        <p:spPr>
          <a:xfrm>
            <a:off x="3535822" y="1648514"/>
            <a:ext cx="4358963" cy="498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960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36" grpId="0"/>
      <p:bldP spid="37" grpId="0"/>
      <p:bldP spid="37" grpId="1"/>
      <p:bldP spid="38" grpId="0"/>
      <p:bldP spid="38" grpId="1"/>
      <p:bldP spid="39" grpId="0"/>
      <p:bldP spid="3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6719421" y="1116063"/>
                  <a:ext cx="8871481" cy="31468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609630"/>
                  <a:r>
                    <a:rPr lang="en-US" sz="66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Tính: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smtClean="0">
                              <a:effectLst/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6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</m:oMath>
                  </a14:m>
                  <a:endParaRPr lang="en-US" sz="6600" b="1" dirty="0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9421" y="1116063"/>
                  <a:ext cx="8871481" cy="3146850"/>
                </a:xfrm>
                <a:prstGeom prst="rect">
                  <a:avLst/>
                </a:prstGeom>
                <a:blipFill>
                  <a:blip r:embed="rId4"/>
                  <a:stretch>
                    <a:fillRect t="-392" b="-137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265694" y="3061564"/>
                <a:ext cx="3046581" cy="11443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694" y="3061564"/>
                <a:ext cx="3046581" cy="11443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8117492" y="3061564"/>
                <a:ext cx="3046581" cy="11808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7492" y="3061564"/>
                <a:ext cx="3046581" cy="1180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2153734" y="5188226"/>
                <a:ext cx="3046581" cy="1014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734" y="5188226"/>
                <a:ext cx="3046581" cy="10143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8054772" y="5133671"/>
                <a:ext cx="3046581" cy="1014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4772" y="5133671"/>
                <a:ext cx="3046581" cy="10143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40" name="Picture 3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/>
          <a:srcRect l="25911" t="31219" r="17089" b="14241"/>
          <a:stretch/>
        </p:blipFill>
        <p:spPr>
          <a:xfrm>
            <a:off x="3959065" y="2560050"/>
            <a:ext cx="3663611" cy="3887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9735" y="130230"/>
            <a:ext cx="2316681" cy="29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17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36" grpId="0"/>
      <p:bldP spid="36" grpId="1"/>
      <p:bldP spid="37" grpId="0"/>
      <p:bldP spid="37" grpId="1"/>
      <p:bldP spid="38" grpId="0"/>
      <p:bldP spid="39" grpId="0"/>
      <p:bldP spid="3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6817190" y="-3959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4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ound Diagonal Corner Rectangle 11"/>
          <p:cNvSpPr/>
          <p:nvPr/>
        </p:nvSpPr>
        <p:spPr>
          <a:xfrm>
            <a:off x="4776103" y="838201"/>
            <a:ext cx="6889949" cy="4547429"/>
          </a:xfrm>
          <a:custGeom>
            <a:avLst/>
            <a:gdLst>
              <a:gd name="connsiteX0" fmla="*/ 1119468 w 10003287"/>
              <a:gd name="connsiteY0" fmla="*/ 0 h 6716675"/>
              <a:gd name="connsiteX1" fmla="*/ 10003287 w 10003287"/>
              <a:gd name="connsiteY1" fmla="*/ 0 h 6716675"/>
              <a:gd name="connsiteX2" fmla="*/ 10003287 w 10003287"/>
              <a:gd name="connsiteY2" fmla="*/ 0 h 6716675"/>
              <a:gd name="connsiteX3" fmla="*/ 10003287 w 10003287"/>
              <a:gd name="connsiteY3" fmla="*/ 5597207 h 6716675"/>
              <a:gd name="connsiteX4" fmla="*/ 8883819 w 10003287"/>
              <a:gd name="connsiteY4" fmla="*/ 6716675 h 6716675"/>
              <a:gd name="connsiteX5" fmla="*/ 0 w 10003287"/>
              <a:gd name="connsiteY5" fmla="*/ 6716675 h 6716675"/>
              <a:gd name="connsiteX6" fmla="*/ 0 w 10003287"/>
              <a:gd name="connsiteY6" fmla="*/ 6716675 h 6716675"/>
              <a:gd name="connsiteX7" fmla="*/ 0 w 10003287"/>
              <a:gd name="connsiteY7" fmla="*/ 1119468 h 6716675"/>
              <a:gd name="connsiteX8" fmla="*/ 1119468 w 10003287"/>
              <a:gd name="connsiteY8" fmla="*/ 0 h 6716675"/>
              <a:gd name="connsiteX0" fmla="*/ 1119468 w 10003287"/>
              <a:gd name="connsiteY0" fmla="*/ 203200 h 6919875"/>
              <a:gd name="connsiteX1" fmla="*/ 10003287 w 10003287"/>
              <a:gd name="connsiteY1" fmla="*/ 203200 h 6919875"/>
              <a:gd name="connsiteX2" fmla="*/ 10003287 w 10003287"/>
              <a:gd name="connsiteY2" fmla="*/ 203200 h 6919875"/>
              <a:gd name="connsiteX3" fmla="*/ 10003287 w 10003287"/>
              <a:gd name="connsiteY3" fmla="*/ 5800407 h 6919875"/>
              <a:gd name="connsiteX4" fmla="*/ 8883819 w 10003287"/>
              <a:gd name="connsiteY4" fmla="*/ 6919875 h 6919875"/>
              <a:gd name="connsiteX5" fmla="*/ 0 w 10003287"/>
              <a:gd name="connsiteY5" fmla="*/ 6919875 h 6919875"/>
              <a:gd name="connsiteX6" fmla="*/ 0 w 10003287"/>
              <a:gd name="connsiteY6" fmla="*/ 6919875 h 6919875"/>
              <a:gd name="connsiteX7" fmla="*/ 0 w 10003287"/>
              <a:gd name="connsiteY7" fmla="*/ 1322668 h 6919875"/>
              <a:gd name="connsiteX8" fmla="*/ 1119468 w 10003287"/>
              <a:gd name="connsiteY8" fmla="*/ 203200 h 6919875"/>
              <a:gd name="connsiteX0" fmla="*/ 1119468 w 10329858"/>
              <a:gd name="connsiteY0" fmla="*/ 203200 h 6919875"/>
              <a:gd name="connsiteX1" fmla="*/ 10003287 w 10329858"/>
              <a:gd name="connsiteY1" fmla="*/ 203200 h 6919875"/>
              <a:gd name="connsiteX2" fmla="*/ 10329858 w 10329858"/>
              <a:gd name="connsiteY2" fmla="*/ 301171 h 6919875"/>
              <a:gd name="connsiteX3" fmla="*/ 10003287 w 10329858"/>
              <a:gd name="connsiteY3" fmla="*/ 5800407 h 6919875"/>
              <a:gd name="connsiteX4" fmla="*/ 8883819 w 10329858"/>
              <a:gd name="connsiteY4" fmla="*/ 6919875 h 6919875"/>
              <a:gd name="connsiteX5" fmla="*/ 0 w 10329858"/>
              <a:gd name="connsiteY5" fmla="*/ 6919875 h 6919875"/>
              <a:gd name="connsiteX6" fmla="*/ 0 w 10329858"/>
              <a:gd name="connsiteY6" fmla="*/ 6919875 h 6919875"/>
              <a:gd name="connsiteX7" fmla="*/ 0 w 10329858"/>
              <a:gd name="connsiteY7" fmla="*/ 1322668 h 6919875"/>
              <a:gd name="connsiteX8" fmla="*/ 1119468 w 10329858"/>
              <a:gd name="connsiteY8" fmla="*/ 203200 h 6919875"/>
              <a:gd name="connsiteX0" fmla="*/ 1119468 w 10585610"/>
              <a:gd name="connsiteY0" fmla="*/ 203200 h 6919875"/>
              <a:gd name="connsiteX1" fmla="*/ 10003287 w 10585610"/>
              <a:gd name="connsiteY1" fmla="*/ 203200 h 6919875"/>
              <a:gd name="connsiteX2" fmla="*/ 10329858 w 10585610"/>
              <a:gd name="connsiteY2" fmla="*/ 301171 h 6919875"/>
              <a:gd name="connsiteX3" fmla="*/ 10003287 w 10585610"/>
              <a:gd name="connsiteY3" fmla="*/ 5800407 h 6919875"/>
              <a:gd name="connsiteX4" fmla="*/ 8883819 w 10585610"/>
              <a:gd name="connsiteY4" fmla="*/ 6919875 h 6919875"/>
              <a:gd name="connsiteX5" fmla="*/ 0 w 10585610"/>
              <a:gd name="connsiteY5" fmla="*/ 6919875 h 6919875"/>
              <a:gd name="connsiteX6" fmla="*/ 0 w 10585610"/>
              <a:gd name="connsiteY6" fmla="*/ 6919875 h 6919875"/>
              <a:gd name="connsiteX7" fmla="*/ 0 w 10585610"/>
              <a:gd name="connsiteY7" fmla="*/ 1322668 h 6919875"/>
              <a:gd name="connsiteX8" fmla="*/ 1119468 w 10585610"/>
              <a:gd name="connsiteY8" fmla="*/ 203200 h 6919875"/>
              <a:gd name="connsiteX0" fmla="*/ 1772611 w 11238753"/>
              <a:gd name="connsiteY0" fmla="*/ 203200 h 6919875"/>
              <a:gd name="connsiteX1" fmla="*/ 10656430 w 11238753"/>
              <a:gd name="connsiteY1" fmla="*/ 203200 h 6919875"/>
              <a:gd name="connsiteX2" fmla="*/ 10983001 w 11238753"/>
              <a:gd name="connsiteY2" fmla="*/ 301171 h 6919875"/>
              <a:gd name="connsiteX3" fmla="*/ 10656430 w 11238753"/>
              <a:gd name="connsiteY3" fmla="*/ 5800407 h 6919875"/>
              <a:gd name="connsiteX4" fmla="*/ 9536962 w 11238753"/>
              <a:gd name="connsiteY4" fmla="*/ 6919875 h 6919875"/>
              <a:gd name="connsiteX5" fmla="*/ 653143 w 11238753"/>
              <a:gd name="connsiteY5" fmla="*/ 6919875 h 6919875"/>
              <a:gd name="connsiteX6" fmla="*/ 0 w 11238753"/>
              <a:gd name="connsiteY6" fmla="*/ 6854561 h 6919875"/>
              <a:gd name="connsiteX7" fmla="*/ 653143 w 11238753"/>
              <a:gd name="connsiteY7" fmla="*/ 1322668 h 6919875"/>
              <a:gd name="connsiteX8" fmla="*/ 1772611 w 11238753"/>
              <a:gd name="connsiteY8" fmla="*/ 203200 h 6919875"/>
              <a:gd name="connsiteX0" fmla="*/ 1772611 w 11238753"/>
              <a:gd name="connsiteY0" fmla="*/ 203200 h 7427875"/>
              <a:gd name="connsiteX1" fmla="*/ 10656430 w 11238753"/>
              <a:gd name="connsiteY1" fmla="*/ 203200 h 7427875"/>
              <a:gd name="connsiteX2" fmla="*/ 10983001 w 11238753"/>
              <a:gd name="connsiteY2" fmla="*/ 301171 h 7427875"/>
              <a:gd name="connsiteX3" fmla="*/ 10656430 w 11238753"/>
              <a:gd name="connsiteY3" fmla="*/ 5800407 h 7427875"/>
              <a:gd name="connsiteX4" fmla="*/ 9536962 w 11238753"/>
              <a:gd name="connsiteY4" fmla="*/ 6919875 h 7427875"/>
              <a:gd name="connsiteX5" fmla="*/ 653143 w 11238753"/>
              <a:gd name="connsiteY5" fmla="*/ 6919875 h 7427875"/>
              <a:gd name="connsiteX6" fmla="*/ 0 w 11238753"/>
              <a:gd name="connsiteY6" fmla="*/ 6854561 h 7427875"/>
              <a:gd name="connsiteX7" fmla="*/ 653143 w 11238753"/>
              <a:gd name="connsiteY7" fmla="*/ 1322668 h 7427875"/>
              <a:gd name="connsiteX8" fmla="*/ 1772611 w 11238753"/>
              <a:gd name="connsiteY8" fmla="*/ 203200 h 7427875"/>
              <a:gd name="connsiteX0" fmla="*/ 1840454 w 11306596"/>
              <a:gd name="connsiteY0" fmla="*/ 203200 h 7427875"/>
              <a:gd name="connsiteX1" fmla="*/ 10724273 w 11306596"/>
              <a:gd name="connsiteY1" fmla="*/ 203200 h 7427875"/>
              <a:gd name="connsiteX2" fmla="*/ 11050844 w 11306596"/>
              <a:gd name="connsiteY2" fmla="*/ 301171 h 7427875"/>
              <a:gd name="connsiteX3" fmla="*/ 10724273 w 11306596"/>
              <a:gd name="connsiteY3" fmla="*/ 5800407 h 7427875"/>
              <a:gd name="connsiteX4" fmla="*/ 9604805 w 11306596"/>
              <a:gd name="connsiteY4" fmla="*/ 6919875 h 7427875"/>
              <a:gd name="connsiteX5" fmla="*/ 720986 w 11306596"/>
              <a:gd name="connsiteY5" fmla="*/ 6919875 h 7427875"/>
              <a:gd name="connsiteX6" fmla="*/ 67843 w 11306596"/>
              <a:gd name="connsiteY6" fmla="*/ 6854561 h 7427875"/>
              <a:gd name="connsiteX7" fmla="*/ 720986 w 11306596"/>
              <a:gd name="connsiteY7" fmla="*/ 1322668 h 7427875"/>
              <a:gd name="connsiteX8" fmla="*/ 1840454 w 11306596"/>
              <a:gd name="connsiteY8" fmla="*/ 203200 h 742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6596" h="7427875">
                <a:moveTo>
                  <a:pt x="1840454" y="203200"/>
                </a:moveTo>
                <a:cubicBezTo>
                  <a:pt x="6369270" y="-254000"/>
                  <a:pt x="7763000" y="203200"/>
                  <a:pt x="10724273" y="203200"/>
                </a:cubicBezTo>
                <a:lnTo>
                  <a:pt x="11050844" y="301171"/>
                </a:lnTo>
                <a:cubicBezTo>
                  <a:pt x="10941987" y="2134250"/>
                  <a:pt x="11878159" y="4457185"/>
                  <a:pt x="10724273" y="5800407"/>
                </a:cubicBezTo>
                <a:cubicBezTo>
                  <a:pt x="10724273" y="6418672"/>
                  <a:pt x="10223070" y="6919875"/>
                  <a:pt x="9604805" y="6919875"/>
                </a:cubicBezTo>
                <a:cubicBezTo>
                  <a:pt x="6643532" y="6919875"/>
                  <a:pt x="4531344" y="8062875"/>
                  <a:pt x="720986" y="6919875"/>
                </a:cubicBezTo>
                <a:lnTo>
                  <a:pt x="67843" y="6854561"/>
                </a:lnTo>
                <a:cubicBezTo>
                  <a:pt x="285557" y="5010597"/>
                  <a:pt x="-541757" y="2905375"/>
                  <a:pt x="720986" y="1322668"/>
                </a:cubicBezTo>
                <a:cubicBezTo>
                  <a:pt x="720986" y="704403"/>
                  <a:pt x="1222189" y="203200"/>
                  <a:pt x="1840454" y="2032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538709" y="725894"/>
            <a:ext cx="5144022" cy="6354666"/>
            <a:chOff x="-808064" y="1088841"/>
            <a:chExt cx="7716033" cy="9531999"/>
          </a:xfrm>
        </p:grpSpPr>
        <p:sp>
          <p:nvSpPr>
            <p:cNvPr id="2" name="Freeform 8"/>
            <p:cNvSpPr/>
            <p:nvPr/>
          </p:nvSpPr>
          <p:spPr>
            <a:xfrm>
              <a:off x="-581334" y="1088841"/>
              <a:ext cx="7236424" cy="6420681"/>
            </a:xfrm>
            <a:custGeom>
              <a:avLst/>
              <a:gdLst/>
              <a:ahLst/>
              <a:cxnLst/>
              <a:rect l="l" t="t" r="r" b="b"/>
              <a:pathLst>
                <a:path w="7236424" h="6420681">
                  <a:moveTo>
                    <a:pt x="0" y="0"/>
                  </a:moveTo>
                  <a:lnTo>
                    <a:pt x="7236424" y="0"/>
                  </a:lnTo>
                  <a:lnTo>
                    <a:pt x="7236424" y="6420681"/>
                  </a:lnTo>
                  <a:lnTo>
                    <a:pt x="0" y="6420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" name="Group 9"/>
            <p:cNvGrpSpPr/>
            <p:nvPr/>
          </p:nvGrpSpPr>
          <p:grpSpPr>
            <a:xfrm>
              <a:off x="0" y="6683643"/>
              <a:ext cx="6907969" cy="1121874"/>
              <a:chOff x="0" y="0"/>
              <a:chExt cx="1819383" cy="295473"/>
            </a:xfrm>
          </p:grpSpPr>
          <p:sp>
            <p:nvSpPr>
              <p:cNvPr id="4" name="Freeform 10"/>
              <p:cNvSpPr/>
              <p:nvPr/>
            </p:nvSpPr>
            <p:spPr>
              <a:xfrm>
                <a:off x="0" y="0"/>
                <a:ext cx="1819383" cy="295473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295473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295473"/>
                    </a:lnTo>
                    <a:lnTo>
                      <a:pt x="0" y="295473"/>
                    </a:lnTo>
                    <a:close/>
                  </a:path>
                </a:pathLst>
              </a:custGeom>
              <a:solidFill>
                <a:srgbClr val="CE7D5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TextBox 1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16"/>
            <p:cNvGrpSpPr/>
            <p:nvPr/>
          </p:nvGrpSpPr>
          <p:grpSpPr>
            <a:xfrm>
              <a:off x="-808064" y="7805516"/>
              <a:ext cx="6907969" cy="2815324"/>
              <a:chOff x="0" y="0"/>
              <a:chExt cx="1819383" cy="741485"/>
            </a:xfrm>
          </p:grpSpPr>
          <p:sp>
            <p:nvSpPr>
              <p:cNvPr id="7" name="Freeform 17"/>
              <p:cNvSpPr/>
              <p:nvPr/>
            </p:nvSpPr>
            <p:spPr>
              <a:xfrm>
                <a:off x="0" y="0"/>
                <a:ext cx="1819383" cy="741485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741485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741485"/>
                    </a:lnTo>
                    <a:lnTo>
                      <a:pt x="0" y="741485"/>
                    </a:lnTo>
                    <a:close/>
                  </a:path>
                </a:pathLst>
              </a:custGeom>
              <a:solidFill>
                <a:srgbClr val="EFB199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1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3" name="Freeform 11"/>
          <p:cNvSpPr/>
          <p:nvPr/>
        </p:nvSpPr>
        <p:spPr>
          <a:xfrm>
            <a:off x="10472057" y="4521234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E0422B-4EEA-C9F1-1A46-3F2D2A607E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5875" y="2221228"/>
            <a:ext cx="6119654" cy="215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41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4698" y="552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253147" y="874486"/>
            <a:ext cx="11585117" cy="573541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265175" y="168293"/>
            <a:ext cx="9561061" cy="970613"/>
            <a:chOff x="6798553" y="311025"/>
            <a:chExt cx="8871481" cy="19705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7415800" y="311025"/>
              <a:ext cx="7400369" cy="19705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798553" y="359128"/>
              <a:ext cx="8871481" cy="16870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8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4800" b="1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lang="en-GB" sz="2400" b="1" i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C5489AA-864B-6132-5FBE-6D56C915BAB5}"/>
                  </a:ext>
                </a:extLst>
              </p:cNvPr>
              <p:cNvSpPr txBox="1"/>
              <p:nvPr/>
            </p:nvSpPr>
            <p:spPr>
              <a:xfrm>
                <a:off x="471948" y="1907458"/>
                <a:ext cx="11100620" cy="721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𝟏𝟏</m:t>
                        </m:r>
                      </m:num>
                      <m:den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</m:den>
                    </m:f>
                    <m:r>
                      <a:rPr lang="en-US" sz="2800" b="1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             </m:t>
                    </m:r>
                  </m:oMath>
                </a14:m>
                <a:r>
                  <a:rPr lang="en-US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b) 3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                   </m:t>
                    </m:r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  <m:r>
                      <m:rPr>
                        <m:nor/>
                      </m:rPr>
                      <a:rPr lang="en-US" sz="2800" b="1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–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m:rPr>
                        <m:nor/>
                      </m:rPr>
                      <a: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		</m:t>
                    </m:r>
                    <m:r>
                      <m:rPr>
                        <m:nor/>
                      </m:rPr>
                      <a:rPr lang="en-US" sz="2800" b="1" i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                       </m:t>
                    </m:r>
                    <m:r>
                      <m:rPr>
                        <m:nor/>
                      </m:rPr>
                      <a: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𝟓𝟑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  <m:r>
                      <m:rPr>
                        <m:nor/>
                      </m:rPr>
                      <a: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– 1</m:t>
                    </m:r>
                  </m:oMath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C5489AA-864B-6132-5FBE-6D56C915BA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948" y="1907458"/>
                <a:ext cx="11100620" cy="721929"/>
              </a:xfrm>
              <a:prstGeom prst="rect">
                <a:avLst/>
              </a:prstGeom>
              <a:blipFill>
                <a:blip r:embed="rId3"/>
                <a:stretch>
                  <a:fillRect l="-1098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D1D9657-D90D-1FA3-87B1-7EC0FE99244F}"/>
                  </a:ext>
                </a:extLst>
              </p:cNvPr>
              <p:cNvSpPr txBox="1"/>
              <p:nvPr/>
            </p:nvSpPr>
            <p:spPr>
              <a:xfrm>
                <a:off x="452283" y="2684206"/>
                <a:ext cx="1858297" cy="3206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𝟒𝟒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𝟐𝟒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𝟏𝟕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D1D9657-D90D-1FA3-87B1-7EC0FE992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83" y="2684206"/>
                <a:ext cx="1858297" cy="3206647"/>
              </a:xfrm>
              <a:prstGeom prst="rect">
                <a:avLst/>
              </a:prstGeom>
              <a:blipFill>
                <a:blip r:embed="rId4"/>
                <a:stretch>
                  <a:fillRect l="-8197" b="-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6333C14-301F-4697-0831-9C0F7591EEB0}"/>
                  </a:ext>
                </a:extLst>
              </p:cNvPr>
              <p:cNvSpPr txBox="1"/>
              <p:nvPr/>
            </p:nvSpPr>
            <p:spPr>
              <a:xfrm>
                <a:off x="2998838" y="2644877"/>
                <a:ext cx="1858297" cy="2405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𝟐𝟗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6333C14-301F-4697-0831-9C0F7591E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838" y="2644877"/>
                <a:ext cx="1858297" cy="2405402"/>
              </a:xfrm>
              <a:prstGeom prst="rect">
                <a:avLst/>
              </a:prstGeom>
              <a:blipFill>
                <a:blip r:embed="rId5"/>
                <a:stretch>
                  <a:fillRect l="-10164" b="-3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0D7D6A-657E-12DC-FD6F-D74AAB2776B2}"/>
                  </a:ext>
                </a:extLst>
              </p:cNvPr>
              <p:cNvSpPr txBox="1"/>
              <p:nvPr/>
            </p:nvSpPr>
            <p:spPr>
              <a:xfrm>
                <a:off x="5889522" y="2507225"/>
                <a:ext cx="1858297" cy="3198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endParaRPr lang="en-US" sz="8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0D7D6A-657E-12DC-FD6F-D74AAB277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522" y="2507225"/>
                <a:ext cx="1858297" cy="3198183"/>
              </a:xfrm>
              <a:prstGeom prst="rect">
                <a:avLst/>
              </a:prstGeom>
              <a:blipFill>
                <a:blip r:embed="rId6"/>
                <a:stretch>
                  <a:fillRect l="-8197" b="-1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16D280-87C2-8054-6C69-65C8E402BFD0}"/>
                  </a:ext>
                </a:extLst>
              </p:cNvPr>
              <p:cNvSpPr txBox="1"/>
              <p:nvPr/>
            </p:nvSpPr>
            <p:spPr>
              <a:xfrm>
                <a:off x="9163664" y="2458064"/>
                <a:ext cx="1858297" cy="2141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endParaRPr lang="en-US" sz="13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16D280-87C2-8054-6C69-65C8E402B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3664" y="2458064"/>
                <a:ext cx="1858297" cy="2141677"/>
              </a:xfrm>
              <a:prstGeom prst="rect">
                <a:avLst/>
              </a:prstGeom>
              <a:blipFill>
                <a:blip r:embed="rId7"/>
                <a:stretch>
                  <a:fillRect l="-8197" b="-28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18767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 uiExpand="1" build="p"/>
      <p:bldP spid="7" grpId="0" build="p"/>
      <p:bldP spid="8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226</TotalTime>
  <Words>514</Words>
  <Application>Microsoft Office PowerPoint</Application>
  <PresentationFormat>Widescreen</PresentationFormat>
  <Paragraphs>112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Cambria</vt:lpstr>
      <vt:lpstr>Cambria Math</vt:lpstr>
      <vt:lpstr>Some Time Later Bold</vt:lpstr>
      <vt:lpstr>SVN-SAF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20</cp:revision>
  <dcterms:created xsi:type="dcterms:W3CDTF">2024-02-13T04:11:12Z</dcterms:created>
  <dcterms:modified xsi:type="dcterms:W3CDTF">2024-02-20T13:25:52Z</dcterms:modified>
  <cp:category>9Slide.vn</cp:category>
</cp:coreProperties>
</file>