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60" r:id="rId2"/>
    <p:sldId id="317" r:id="rId3"/>
    <p:sldId id="261" r:id="rId4"/>
    <p:sldId id="262" r:id="rId5"/>
    <p:sldId id="263" r:id="rId6"/>
    <p:sldId id="265" r:id="rId7"/>
    <p:sldId id="264" r:id="rId8"/>
    <p:sldId id="408" r:id="rId9"/>
    <p:sldId id="257" r:id="rId10"/>
    <p:sldId id="411" r:id="rId11"/>
    <p:sldId id="373" r:id="rId12"/>
    <p:sldId id="256" r:id="rId13"/>
    <p:sldId id="399" r:id="rId14"/>
    <p:sldId id="394" r:id="rId15"/>
    <p:sldId id="409" r:id="rId16"/>
    <p:sldId id="405" r:id="rId17"/>
    <p:sldId id="406" r:id="rId18"/>
    <p:sldId id="410" r:id="rId19"/>
    <p:sldId id="407" r:id="rId20"/>
    <p:sldId id="371" r:id="rId21"/>
    <p:sldId id="266" r:id="rId22"/>
    <p:sldId id="267" r:id="rId23"/>
    <p:sldId id="268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A3D5-780C-582E-DFE6-66E761836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F99CE-F163-82FB-0D11-8A1833FD3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E4D60-03A9-9968-5739-BB5CFC2A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81008-C404-993E-A46C-F37940EC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698E5-07BC-0A42-D609-93AC0AD1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2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5AB9-A913-76F7-52D2-21A41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0B235-1A0E-C41A-D176-047229A39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0070D-243B-1B38-A959-1E56AA15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3AE46-FCB2-85A0-5181-34700873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9249D-4661-34F8-9F5D-EF254D16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30914-E589-4B09-6731-093FAB90D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9079D-1C1D-61FC-1CB2-9E3A4EE26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FF8D-577F-D882-0A6C-5F47B242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72CA-0368-A1AD-A81A-E9477691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3E5C-32F7-306C-5721-668D6F82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4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F1E6-BD40-BCF4-971E-7BDC2ED8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49DCF-6AF1-F4C1-2360-466B75FE6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1F4A-9D1F-70F3-888F-965FF49F6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B6E3-0C19-08E4-CE62-3FE65931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284ED-0C1F-261A-ACF3-92977F06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40A1-61A4-120A-8FF4-39F1EDD9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CDA78-6D3E-5D57-4130-C03FCF70C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97C3F-E505-391F-ACC7-6537A5D5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9747-D468-6504-3631-3ACC59A1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DA25-4DA6-142F-9D7C-C1C8224B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2161-B2A8-D1A6-6547-7F5F0E28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1F2A-83E5-5152-A404-B91A527CD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7FAD4-7876-2F42-A69B-8D8D53652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9AA1C-F595-F62B-7692-D67BD4FA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CA7AA-BE38-5F23-06C7-206266E4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F94A4-C9F0-591D-69D1-AC4F7019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D433-20B9-49D9-D1E3-E279CB2F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32FD1-B5BD-CF3E-FF0A-B6FDF1AF5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0BB18-57DE-5C3E-8D27-F5294C266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186CB-5C9F-4A5D-41B7-E17E982A2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4E77E-1294-30D2-4800-2E5C85E38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D1EC0-1B6C-7B09-9D85-D153A63F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125AB-3BD7-7054-F88F-1AFD4DC5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45E3A-6C1D-0849-6BCA-E9804D3F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5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9552-DAA1-9CC4-473D-724BB33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17E56-7754-4171-C9A6-44DF74C6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B5F80-2ACA-A2C5-9B03-29E95977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48088-D463-2F11-2CC7-DF1A61C1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6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42DEC-B619-1E7A-C68E-E08DCC48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374ED-524C-2F52-A779-E155C71A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A5F80-7D51-20E3-6387-297738C2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0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4492-83B0-0FFA-29A4-3F1700B2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8E08-4380-6107-A188-4FCA1AE0B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23050-C0C8-773A-B395-9EEB01B82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4D977-92AA-C67A-0E67-CFA06732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FD506-DDEA-028D-FDC4-B9E0BFDB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17E53-34DA-E45D-88F7-87DC5A06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2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C23D-6481-2FCA-072F-00F18061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3F553-E00D-148F-A675-001FB0F28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472DA-15BC-32DF-7950-1EE65007E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2A8D2-E723-679D-4FA5-9E4EAA9F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056B2-A987-29EA-E2AF-FD415F10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ABB61-056F-7CD4-CFF5-CC9DCEE8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313B721-5C01-916D-95D2-E61C5BB12E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5B78F-769A-51C2-464C-918DCE52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FF186-81FB-F684-BC4B-6AF9ECFED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51A7-59AA-D47F-E409-887CC605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4C115-939C-68F5-8598-CF8B132C2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9AB4-EC7B-F150-873A-5305898FF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9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2.png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1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</TotalTime>
  <Words>682</Words>
  <Application>Microsoft Office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SVNClementine</vt:lpstr>
      <vt:lpstr>Aharoni</vt:lpstr>
      <vt:lpstr>Arial</vt:lpstr>
      <vt:lpstr>Calibri</vt:lpstr>
      <vt:lpstr>Calibri Light</vt:lpstr>
      <vt:lpstr>Times New Roman</vt:lpstr>
      <vt:lpstr>Custom Design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30</cp:revision>
  <dcterms:created xsi:type="dcterms:W3CDTF">2023-12-05T03:34:05Z</dcterms:created>
  <dcterms:modified xsi:type="dcterms:W3CDTF">2023-12-16T01:24:05Z</dcterms:modified>
  <cp:category>9Slide.vn</cp:category>
</cp:coreProperties>
</file>