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313" r:id="rId3"/>
    <p:sldId id="258" r:id="rId4"/>
    <p:sldId id="259" r:id="rId5"/>
    <p:sldId id="262" r:id="rId6"/>
    <p:sldId id="297" r:id="rId7"/>
    <p:sldId id="298" r:id="rId8"/>
    <p:sldId id="299" r:id="rId9"/>
    <p:sldId id="315" r:id="rId10"/>
    <p:sldId id="316" r:id="rId11"/>
    <p:sldId id="317" r:id="rId12"/>
    <p:sldId id="314" r:id="rId13"/>
    <p:sldId id="301" r:id="rId14"/>
    <p:sldId id="270" r:id="rId15"/>
    <p:sldId id="271" r:id="rId16"/>
    <p:sldId id="318" r:id="rId17"/>
    <p:sldId id="319" r:id="rId18"/>
    <p:sldId id="264" r:id="rId19"/>
    <p:sldId id="320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F12C-8C33-B79A-1715-973A0CBC8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95E2B-EB7C-66CB-5684-204B7BB36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2D88-9D2B-CE5B-B8D8-ED498B18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4966-D231-7F43-EB23-CB1E5B78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9857-80F6-4449-52DC-18F22071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0D7A-04A5-A64C-89DE-5D1D0E26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23230-A5D9-F370-78BE-556FD3649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135E-7C96-65A7-8A06-013EDFFC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C4A4E-ACE0-58D8-055C-6872B52D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ADD52-837B-41CB-8F00-4F4B4C47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2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87187-6318-C56F-87EB-A049857C5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08C07-D612-99DB-0F86-9D8BAD4FA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9483-08FA-A489-2DA8-561C2110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9AF2E-46B4-7A68-BBA0-3FFE91BD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C9D58-D433-4C31-2D90-D29A7856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0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7114-6F25-5B4E-C52E-8AD110E1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D00BF-60E9-6C09-5630-959E070E3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A56C-35BD-988C-59FF-7017A890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E690F-FBFD-6666-A8E0-E9885E15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76834-76F5-4E0C-7D4C-886FC108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1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3488-3B3F-EB1C-7A60-68D627AB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20A4-2138-2E4E-42D8-78D8ACE6B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00B7F-6E7D-2E73-C75E-7E751A90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041E-B065-048F-2C1E-E23D84A1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2C58A-6E84-73F5-FC97-F51B85F1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3835-AE03-CE5D-FF81-C574B42D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DE9EE-5658-B827-AAF8-62C88A25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D7191-9314-F571-4109-AA4FC9171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7E7E-AFCA-ADF8-349B-DAE947F5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2F9DC-F638-62DA-A114-BDED3F4D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DE288-1C85-54B5-53BB-B76601C1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4DBF-14CD-7679-64AA-2B1FDB6F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A5B9-2760-A5DB-7A6E-B831D30AE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E13CD-A6F4-F1D4-FF88-4A8CE4252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EB6C-45B2-2278-73F6-8A393CFA1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99B5E-145D-A87C-0C2E-5CC3F46A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93867-1060-A359-3340-4303FF4F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52181-55EF-87C6-ED3D-7108E0F0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B9298-87E9-031B-487F-6722D87B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C348-AC6C-2774-3148-0D373E61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59CF5-E09C-1C87-4604-ADC7DBA1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AD88D-002A-93F8-5EAA-2C28D086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1EA1F-6747-A92F-B014-4AA7FEDB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A2FAC-D041-4B7F-C71F-B827D933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AB3A9C-FDB9-3377-45F5-3F1E5143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37FCE-CEF9-DA59-0BB5-D4DB7FB0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7432E-73B8-DE3E-35C4-8E519721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7734-EAC9-A158-A45C-EA76E2A10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42605-D899-C528-ECE5-454355F12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4974F-490F-98D9-8EC4-2073BA3B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24DE4-B015-CC57-5BAE-0B0D5F5D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0402D-13D6-3E49-21B4-40071253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5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6E9C-6870-63B8-F73D-12189256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E7AD9-6FD1-735E-F3A8-2A43F758A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8FEA8-3CF1-6AB9-CB04-44B7D167F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22925-B132-3753-C704-DB026762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9F241-894E-CF75-8948-82F94158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85697-6D85-1B37-568F-7BC7BA5E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9363B1E-83CF-5849-48E6-A23E89E39E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F688F-2D5E-97DB-1B06-53DABE09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46020-6C68-EF80-A4F5-C356E464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AB55-A4EC-A9C7-1090-E7FE97F0B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089E-571C-4867-8563-C5CFBECB261E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3FE94-A93A-86F8-CF3F-876A885E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0A31-0494-AB66-AA5A-CD8A2BDEA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F897C-6C5A-473C-AC1C-8D68AB22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3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70153" y="247165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về dãy số liệu thống kê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cách sắp xếp dãy số liệu thống kê theo các tiêu chí cho trước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825</Words>
  <Application>Microsoft Office PowerPoint</Application>
  <PresentationFormat>Widescreen</PresentationFormat>
  <Paragraphs>55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33</cp:revision>
  <dcterms:created xsi:type="dcterms:W3CDTF">2023-12-06T01:35:41Z</dcterms:created>
  <dcterms:modified xsi:type="dcterms:W3CDTF">2023-12-16T01:28:32Z</dcterms:modified>
  <cp:category>9Slide.vn</cp:category>
</cp:coreProperties>
</file>