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8" r:id="rId2"/>
    <p:sldId id="257" r:id="rId3"/>
    <p:sldId id="260" r:id="rId4"/>
    <p:sldId id="261" r:id="rId5"/>
    <p:sldId id="293" r:id="rId6"/>
    <p:sldId id="294" r:id="rId7"/>
    <p:sldId id="259" r:id="rId8"/>
    <p:sldId id="262" r:id="rId9"/>
    <p:sldId id="304" r:id="rId10"/>
    <p:sldId id="297" r:id="rId11"/>
    <p:sldId id="298" r:id="rId12"/>
    <p:sldId id="301" r:id="rId13"/>
    <p:sldId id="305" r:id="rId14"/>
    <p:sldId id="270" r:id="rId15"/>
    <p:sldId id="277" r:id="rId16"/>
    <p:sldId id="306" r:id="rId17"/>
    <p:sldId id="307" r:id="rId18"/>
    <p:sldId id="308" r:id="rId19"/>
    <p:sldId id="264" r:id="rId20"/>
    <p:sldId id="283" r:id="rId21"/>
    <p:sldId id="288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03" autoAdjust="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A0-4683-BABC-F72CED830D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9A0-4683-BABC-F72CED830DC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A0-4683-BABC-F72CED830DC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9A0-4683-BABC-F72CED830DC1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D9A0-4683-BABC-F72CED830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D5E4-DD92-47CF-AB1F-67684825D85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3FC1-2169-4172-BFA4-796402F1D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83FC1-2169-4172-BFA4-796402F1D4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7237-0067-047E-795B-5A5D22A6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F8B7E-F148-668A-5C64-0FC130383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DD93-7220-361C-6B68-40BB7825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2912-73F9-9F78-D099-6308F0B3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C7F01-1932-0190-CF65-B2943BF6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0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BBCF-1CA6-2F0C-8591-5DE2787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5C49-9A75-8B16-65DC-D29D1C39A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060EF-9F83-674F-37C8-FB88FF09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039D3-788D-3B98-E700-F1D2406F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4DF20-1E89-E463-47CA-DB75C256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39EED2-4516-1F28-04B0-4334A56D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37B76-3390-DA26-E52D-C9AFDAB4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B81E5-029A-2224-1E93-2F4A2FA8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EAC1-4E82-710B-FB55-FD285829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A3AE-1F3E-C3E3-BE9F-1CBBF660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140F-F1E4-3717-9411-D662AF3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89BE-B755-65D5-FBFC-F11EDA341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C293-204F-9919-F716-405EAC0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E45E1-A3EB-9DDC-E10B-A8BE9519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C3E1B-F96C-745B-A41F-412D7C54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3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1A29-F6AA-5737-1A9F-0E793AAE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E38E7-03B9-9FB1-441C-2CBD4606F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9548A-3973-ED1D-708D-61AD0FA1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B513-A821-5D92-4A8B-0D2FDCE5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D221A-F386-9C4B-EC67-B6ABFD84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6EFC-6CC9-82D4-27C9-D59BD8BF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E01C-7086-77D2-E5A6-04ADE9C4C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E1AF-C9E8-A12E-54FA-BE47F0F4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C46D2-4E4E-7EA5-27D5-66384C36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AB342-08B3-7177-639D-06027F12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96975-82B1-CDD6-0060-8BF1CFA0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2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5C05-CC01-C86C-0E2E-A08D1661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F1417-8179-2373-9910-76C21BB36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F515A-8152-7654-C790-2EFF93D11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34DAC-C408-DF7B-4A28-ACFFE046B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9D49D-33FD-BC3B-F386-4922A1A12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33CF7-2A93-1D44-A6A1-804E6582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DDB85-63F4-312A-ED5D-25C188D1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58AB3-331D-3B8B-3AE5-D7FF349A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9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14F4-60A8-8E90-14A7-B4CC5FDA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02322-0555-08EB-8D9C-F6725BB3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7735D-D85F-65A9-A7E3-18DCFD54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5ED88-2086-7E41-FC54-F50484B1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54376-E923-C33B-9452-716A3A2F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C857B-D4FB-17E9-D189-9770E19F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F037F-F1A8-3308-461B-1456BC5B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FC03-A761-3AD0-1743-285F3EDB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7E0-4069-6DF9-7AA0-53F2FEF6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CFA17-5B4C-15E4-F777-6359D0763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8C59B-DCB2-D391-6EBB-24A91B25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F2F7A-C06B-90FB-F54D-93E29BE7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9321-64AA-3D9A-ED29-7AFD93C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E67F-81A2-2044-3581-5F71233C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ACC8B-52D8-CA44-7BFC-A64CE91D6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4800D-81D5-8FB2-1C0C-3B207386A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4EC5-E421-0C57-DAFC-03A1E14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93A23-FCB0-62A3-C55E-12CD0B645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3E2CB-2B1E-5132-3BD2-566D30BD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63D8F56-D843-0598-C8C5-ADC051DBE4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A5044-5C88-86AD-E2F2-2CD36125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A7F83-61A9-DB87-3591-3CC1BAA8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E8809-B066-D7C4-E708-24E628779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6CDB-7271-4B0C-8687-673A9896AB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64A02-D16F-C72C-AF07-1385FD2ED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3B7D8-54A7-F346-BD72-90E937891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chthuatphuongdong.com/tienich/xuc-xac.htm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195" y="1462221"/>
            <a:ext cx="1828959" cy="130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71A93-AB49-BD4B-B2EA-C13A24EE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87" y="2384206"/>
            <a:ext cx="698052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419100"/>
            <a:ext cx="11409106" cy="590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EDC4CC-8AA3-5D55-ACE8-EE8437F0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02" y="1628775"/>
            <a:ext cx="8143875" cy="360045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056571-E9A4-7AC8-5AD7-4FAE45676503}"/>
              </a:ext>
            </a:extLst>
          </p:cNvPr>
          <p:cNvSpPr/>
          <p:nvPr/>
        </p:nvSpPr>
        <p:spPr>
          <a:xfrm>
            <a:off x="7294880" y="822960"/>
            <a:ext cx="3992880" cy="1412240"/>
          </a:xfrm>
          <a:prstGeom prst="wedgeRoundRectCallout">
            <a:avLst>
              <a:gd name="adj1" fmla="val -36775"/>
              <a:gd name="adj2" fmla="val 761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Có</a:t>
            </a:r>
            <a:r>
              <a:rPr lang="en-US" sz="2400" b="1" dirty="0"/>
              <a:t> 2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kiện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đỏ</a:t>
            </a:r>
            <a:r>
              <a:rPr lang="en-US" sz="2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889A5-A7C8-6F92-A68A-4743BEABC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316335"/>
            <a:ext cx="2301030" cy="11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7357560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48366-4156-49B4-0B8C-98BED191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85" y="1734175"/>
            <a:ext cx="588315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1947312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20" name="Picture 19" descr="A cartoon of a rabbit&#10;&#10;Description automatically generated">
              <a:extLst>
                <a:ext uri="{FF2B5EF4-FFF2-40B4-BE49-F238E27FC236}">
                  <a16:creationId xmlns:a16="http://schemas.microsoft.com/office/drawing/2014/main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15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C7ED7C-94BD-C5F4-C00A-C3FDA8A1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82" y="628577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4854760" y="511558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QUÁ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867248" y="298579"/>
            <a:ext cx="6099141" cy="626084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 w="57150">
                <a:solidFill>
                  <a:srgbClr val="FF0066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27B140-021A-CC35-1DFA-E68257ADEA61}"/>
              </a:ext>
            </a:extLst>
          </p:cNvPr>
          <p:cNvGrpSpPr/>
          <p:nvPr/>
        </p:nvGrpSpPr>
        <p:grpSpPr>
          <a:xfrm>
            <a:off x="6325570" y="4669381"/>
            <a:ext cx="5489270" cy="1815882"/>
            <a:chOff x="6325570" y="4669381"/>
            <a:chExt cx="5489270" cy="1815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D6941B-1FBB-8C26-9525-347C00E73689}"/>
              </a:ext>
            </a:extLst>
          </p:cNvPr>
          <p:cNvGrpSpPr/>
          <p:nvPr/>
        </p:nvGrpSpPr>
        <p:grpSpPr>
          <a:xfrm>
            <a:off x="6309183" y="1175823"/>
            <a:ext cx="5326073" cy="3539430"/>
            <a:chOff x="6309183" y="1212399"/>
            <a:chExt cx="5326073" cy="3539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491818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đố giấu một đồ vật trong một bàn tay và nắm cả hai tay lại rồi hát: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không tay có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vó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có tay không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nào có, tay nào không?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445974-9FA1-C217-4B43-59C9DD2C1FC8}"/>
              </a:ext>
            </a:extLst>
          </p:cNvPr>
          <p:cNvGrpSpPr/>
          <p:nvPr/>
        </p:nvGrpSpPr>
        <p:grpSpPr>
          <a:xfrm>
            <a:off x="6298115" y="607213"/>
            <a:ext cx="4249195" cy="523220"/>
            <a:chOff x="6298115" y="607213"/>
            <a:chExt cx="424919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 chơi theo nhóm đôi.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1024E5CF-47D2-A353-BAB5-479A9DFBD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31559" y="2507750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2FA53-C3AC-4307-649F-7F543AD9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4045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chơi, HS ghi nhận lại kết quả.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Sau 10 lần chơi, các bạn ghi nhận lại kết quả như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5AEFBF-8546-3A3D-F6E6-31D160281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046" y="1949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7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2919068" y="876300"/>
            <a:ext cx="5732552" cy="4679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71F48-6235-4147-B2C2-1519260AA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4284662"/>
            <a:ext cx="11302244" cy="20768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96998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Khi dự đoán, có thể đoán đúng và cũng có thể đoán sai → Có hai khả năng xảy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Chơi nhiều lần, kiểm đếm được số lần đoán đúng.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675FA-CD85-D1B0-E847-C2D94742F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71" y="2711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Kiểm đếm được số lần lặp lại của một khả năng xảy ra (nhiều lần) của một sự kiện khi thực hiện (nhiều lần) thí nghiệm, trò chơi đơn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F67C3-2C4B-1AE5-018E-8B34076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5222513-CE2D-C4CC-4922-C2776D78AC0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A9418E3-AE5A-771E-45B1-BAE38712A1F7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9E21D7-1E25-E88D-4EE6-DD2E2338D015}"/>
              </a:ext>
            </a:extLst>
          </p:cNvPr>
          <p:cNvSpPr/>
          <p:nvPr/>
        </p:nvSpPr>
        <p:spPr>
          <a:xfrm>
            <a:off x="325120" y="355600"/>
            <a:ext cx="385064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pPr algn="ctr"/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5A233-502B-3254-8C15-621A88099C5D}"/>
              </a:ext>
            </a:extLst>
          </p:cNvPr>
          <p:cNvSpPr txBox="1"/>
          <p:nvPr/>
        </p:nvSpPr>
        <p:spPr>
          <a:xfrm>
            <a:off x="4150760" y="6349429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03676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</TotalTime>
  <Words>632</Words>
  <Application>Microsoft Office PowerPoint</Application>
  <PresentationFormat>Widescreen</PresentationFormat>
  <Paragraphs>50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UTM Cookies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34</cp:revision>
  <dcterms:created xsi:type="dcterms:W3CDTF">2023-12-06T05:06:57Z</dcterms:created>
  <dcterms:modified xsi:type="dcterms:W3CDTF">2023-12-16T01:33:38Z</dcterms:modified>
  <cp:category>9Slide.vn</cp:category>
</cp:coreProperties>
</file>