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01" r:id="rId2"/>
  </p:sldMasterIdLst>
  <p:notesMasterIdLst>
    <p:notesMasterId r:id="rId27"/>
  </p:notesMasterIdLst>
  <p:sldIdLst>
    <p:sldId id="1546" r:id="rId3"/>
    <p:sldId id="1519" r:id="rId4"/>
    <p:sldId id="1543" r:id="rId5"/>
    <p:sldId id="1521" r:id="rId6"/>
    <p:sldId id="259" r:id="rId7"/>
    <p:sldId id="1547" r:id="rId8"/>
    <p:sldId id="299" r:id="rId9"/>
    <p:sldId id="1548" r:id="rId10"/>
    <p:sldId id="1549" r:id="rId11"/>
    <p:sldId id="1550" r:id="rId12"/>
    <p:sldId id="1556" r:id="rId13"/>
    <p:sldId id="1555" r:id="rId14"/>
    <p:sldId id="1551" r:id="rId15"/>
    <p:sldId id="1552" r:id="rId16"/>
    <p:sldId id="381" r:id="rId17"/>
    <p:sldId id="1553" r:id="rId18"/>
    <p:sldId id="1554" r:id="rId19"/>
    <p:sldId id="1557" r:id="rId20"/>
    <p:sldId id="1558" r:id="rId21"/>
    <p:sldId id="1559" r:id="rId22"/>
    <p:sldId id="1560" r:id="rId23"/>
    <p:sldId id="1561" r:id="rId24"/>
    <p:sldId id="1562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1B4D-6A01-4160-13EA-00FDF971E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7DADE-3B14-84E7-C824-E2E398C30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7C5C1-91BA-FEDB-4B29-F02B7903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7221F-20F6-B1D7-63F6-482FAC21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80DC8-9640-06BB-F8A2-393D44A8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D4-0A5F-62B3-EF40-F85488A2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7F6CA-4350-868F-F80B-38BD24021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D44E-FD1C-E556-7F92-B790E091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79B0-DC56-5DEA-F73B-2E4DC0BE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5D2D4-B188-5D58-689B-9FD3DA9D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5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A5DF8-92E2-82DB-A313-64F31965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0A33E-2214-401B-5F7A-3C64FD84D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6E71E-BEC9-F0E6-074C-3737A535B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430EB-9D93-F62A-32BF-2F96DB65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CA48E-2AB3-A71A-88B7-72A08FB1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2BE9-6C2D-B5B4-7E9E-37F4070C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1F441-304E-7314-2965-50882C7EE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75DEB-C5B7-A24A-7018-40C67F1D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76C0B-956A-1FBB-DB27-7079DE65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8549D-9178-C57F-C28B-3FFD1E13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8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7862-30E3-6D1F-E9E5-9259A24D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12D02-B871-6888-788D-1EC9327CC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ABE0-CC86-892F-5150-98B87AB2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8C43-9C3B-B802-63C6-AA5C6C8B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C17DC-3D45-186B-4644-B2713124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730A-5664-0E25-BF0F-2C30248C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3D6-6A47-BAC9-CE78-3B1DF8819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6232F-010D-2E23-49DF-6CB1D28BE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6FF58-B0DB-E081-B45F-1684967B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4EDC8-AD16-293E-9593-7DC711DC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8625D-504B-B6D3-7676-5CE4ED6E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F696-44BF-A926-D06B-50A3ABB6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447AC-0325-6FC6-CDE0-19CC66EF4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DFF50-674B-A86A-B54E-BBEE8AA6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4868A-5120-A78C-A4E0-C288DCA0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AA72-1FF8-D204-7E96-314C451BF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7DD19-9323-A4DE-3048-02702CD5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4198D-AD67-0D3B-9C3C-20A05C71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E490A-A245-BFC4-8526-AC5CBC19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8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5057F-C325-1909-7B95-10DAE46D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A00DB-7315-470C-8B12-87BCD88B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0DE8F-FE68-A332-7D78-30AEF984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BFD49-41FD-565D-4C29-E5F94EFB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2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6068B-E2E0-842C-1236-8A48F984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9CAA8-9B32-2CFC-1898-53668D17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BD9A0-5487-2586-009E-E9CD1004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A2F9-0A43-00FC-66E6-ABE75970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3DBAC-3B61-A6B9-F3BA-C40EE375A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2AB29-7B5D-87E2-42FA-EFF5AC812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EC865-A90C-141E-F2A4-A1F90104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33FC-5F40-693A-A646-CEA4D960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12299-B142-F95E-75AE-2B9E7C00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B29FB-7742-1955-574B-DA2D9503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B85BE-E10F-48EB-2BAF-417DD59EA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1886D-2855-9E38-10D3-443E0FA1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2D3E9-827B-0FE5-8D6C-F12B411D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FEBC0-8977-7CAF-0A9C-DB65B5E3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30986-71C6-E1DF-23B3-A0BF0D4A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496B447-E0A2-3D59-9BE3-3198B87E4F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7C1BA-97B2-0192-9B6F-1B73D8C0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65300-2D2F-4ED6-60C7-35E96C0BB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E4D7-5FA4-69FD-5F37-2E1AA409F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ACCBA-A8B1-748B-640B-E38E84DC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60B10-F859-B266-7927-4B434F8C1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7" r:id="rId19"/>
    <p:sldLayoutId id="2147483698" r:id="rId20"/>
    <p:sldLayoutId id="2147483699" r:id="rId21"/>
    <p:sldLayoutId id="214748370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4FE427E6-A832-B2D5-FA15-A0663C434A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2.wmf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Relationship Id="rId27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9639" imgH="393529" progId="Equation.3">
                    <p:embed/>
                  </p:oleObj>
                </mc:Choice>
                <mc:Fallback>
                  <p:oleObj name="Equation" r:id="rId1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17225" imgH="393359" progId="Equation.3">
                    <p:embed/>
                  </p:oleObj>
                </mc:Choice>
                <mc:Fallback>
                  <p:oleObj name="Equation" r:id="rId23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713" imgH="393359" progId="Equation.3">
                  <p:embed/>
                </p:oleObj>
              </mc:Choice>
              <mc:Fallback>
                <p:oleObj name="Equation" r:id="rId25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44307" imgH="393529" progId="Equation.3">
                    <p:embed/>
                  </p:oleObj>
                </mc:Choice>
                <mc:Fallback>
                  <p:oleObj name="Equation" r:id="rId26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393529" progId="Equation.3">
                    <p:embed/>
                  </p:oleObj>
                </mc:Choice>
                <mc:Fallback>
                  <p:oleObj name="Equation" r:id="rId28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</TotalTime>
  <Words>511</Words>
  <Application>Microsoft Office PowerPoint</Application>
  <PresentationFormat>Widescreen</PresentationFormat>
  <Paragraphs>111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UTM Avo</vt:lpstr>
      <vt:lpstr>字魂59号-创粗黑</vt:lpstr>
      <vt:lpstr>Custom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47</cp:revision>
  <dcterms:created xsi:type="dcterms:W3CDTF">2023-12-07T01:41:36Z</dcterms:created>
  <dcterms:modified xsi:type="dcterms:W3CDTF">2023-12-16T01:36:05Z</dcterms:modified>
  <cp:category>9Slide.vn</cp:category>
</cp:coreProperties>
</file>