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2.xml" ContentType="application/vnd.openxmlformats-officedocument.presentationml.notesSlide+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7"/>
  </p:notesMasterIdLst>
  <p:sldIdLst>
    <p:sldId id="264" r:id="rId4"/>
    <p:sldId id="263" r:id="rId5"/>
    <p:sldId id="288" r:id="rId6"/>
    <p:sldId id="262" r:id="rId7"/>
    <p:sldId id="272" r:id="rId8"/>
    <p:sldId id="267" r:id="rId9"/>
    <p:sldId id="289" r:id="rId10"/>
    <p:sldId id="290" r:id="rId11"/>
    <p:sldId id="260" r:id="rId12"/>
    <p:sldId id="291" r:id="rId13"/>
    <p:sldId id="292" r:id="rId14"/>
    <p:sldId id="293" r:id="rId15"/>
    <p:sldId id="294" r:id="rId16"/>
    <p:sldId id="295" r:id="rId17"/>
    <p:sldId id="296" r:id="rId18"/>
    <p:sldId id="297" r:id="rId19"/>
    <p:sldId id="298" r:id="rId20"/>
    <p:sldId id="299" r:id="rId21"/>
    <p:sldId id="300" r:id="rId22"/>
    <p:sldId id="301" r:id="rId23"/>
    <p:sldId id="265" r:id="rId24"/>
    <p:sldId id="256" r:id="rId25"/>
    <p:sldId id="273" r:id="rId26"/>
    <p:sldId id="302" r:id="rId27"/>
    <p:sldId id="303" r:id="rId28"/>
    <p:sldId id="304" r:id="rId29"/>
    <p:sldId id="305" r:id="rId30"/>
    <p:sldId id="281" r:id="rId31"/>
    <p:sldId id="283" r:id="rId32"/>
    <p:sldId id="285" r:id="rId33"/>
    <p:sldId id="333" r:id="rId34"/>
    <p:sldId id="334"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4</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22</a:t>
            </a:fld>
            <a:endParaRPr lang="en-US"/>
          </a:p>
        </p:txBody>
      </p:sp>
    </p:spTree>
    <p:extLst>
      <p:ext uri="{BB962C8B-B14F-4D97-AF65-F5344CB8AC3E}">
        <p14:creationId xmlns:p14="http://schemas.microsoft.com/office/powerpoint/2010/main" val="22030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7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34FBA6F-D677-E160-86F5-226B2E3406D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574276" y="161629"/>
            <a:ext cx="1369439" cy="1369439"/>
          </a:xfrm>
          <a:prstGeom prst="rect">
            <a:avLst/>
          </a:prstGeom>
        </p:spPr>
      </p:pic>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4/5/2025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0105986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0.wmf"/><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 Target="slide22.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0.wdp"/><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audio" Target="../media/audio1.wav"/><Relationship Id="rId21" Type="http://schemas.microsoft.com/office/2007/relationships/hdphoto" Target="../media/hdphoto14.wdp"/><Relationship Id="rId34" Type="http://schemas.openxmlformats.org/officeDocument/2006/relationships/slide" Target="slide28.xml"/><Relationship Id="rId7" Type="http://schemas.microsoft.com/office/2007/relationships/hdphoto" Target="../media/hdphoto7.wdp"/><Relationship Id="rId12" Type="http://schemas.openxmlformats.org/officeDocument/2006/relationships/image" Target="../media/image54.png"/><Relationship Id="rId17" Type="http://schemas.microsoft.com/office/2007/relationships/hdphoto" Target="../media/hdphoto12.wdp"/><Relationship Id="rId25" Type="http://schemas.microsoft.com/office/2007/relationships/hdphoto" Target="../media/hdphoto16.wdp"/><Relationship Id="rId33" Type="http://schemas.openxmlformats.org/officeDocument/2006/relationships/slide" Target="slide27.xml"/><Relationship Id="rId2" Type="http://schemas.openxmlformats.org/officeDocument/2006/relationships/notesSlide" Target="../notesSlides/notesSlide2.xml"/><Relationship Id="rId16" Type="http://schemas.openxmlformats.org/officeDocument/2006/relationships/image" Target="../media/image56.png"/><Relationship Id="rId20" Type="http://schemas.openxmlformats.org/officeDocument/2006/relationships/image" Target="../media/image58.png"/><Relationship Id="rId29" Type="http://schemas.openxmlformats.org/officeDocument/2006/relationships/slide" Target="slide26.xml"/><Relationship Id="rId1" Type="http://schemas.openxmlformats.org/officeDocument/2006/relationships/slideLayout" Target="../slideLayouts/slideLayout8.xml"/><Relationship Id="rId6" Type="http://schemas.openxmlformats.org/officeDocument/2006/relationships/image" Target="../media/image51.png"/><Relationship Id="rId11" Type="http://schemas.microsoft.com/office/2007/relationships/hdphoto" Target="../media/hdphoto9.wdp"/><Relationship Id="rId24" Type="http://schemas.openxmlformats.org/officeDocument/2006/relationships/image" Target="../media/image60.png"/><Relationship Id="rId32" Type="http://schemas.openxmlformats.org/officeDocument/2006/relationships/image" Target="../media/image63.gif"/><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25.xml"/><Relationship Id="rId10" Type="http://schemas.openxmlformats.org/officeDocument/2006/relationships/image" Target="../media/image53.png"/><Relationship Id="rId19" Type="http://schemas.microsoft.com/office/2007/relationships/hdphoto" Target="../media/hdphoto13.wdp"/><Relationship Id="rId31" Type="http://schemas.openxmlformats.org/officeDocument/2006/relationships/image" Target="../media/image62.png"/><Relationship Id="rId4" Type="http://schemas.openxmlformats.org/officeDocument/2006/relationships/image" Target="../media/image50.png"/><Relationship Id="rId9" Type="http://schemas.microsoft.com/office/2007/relationships/hdphoto" Target="../media/hdphoto8.wdp"/><Relationship Id="rId14" Type="http://schemas.openxmlformats.org/officeDocument/2006/relationships/image" Target="../media/image55.png"/><Relationship Id="rId22" Type="http://schemas.openxmlformats.org/officeDocument/2006/relationships/image" Target="../media/image59.png"/><Relationship Id="rId27" Type="http://schemas.openxmlformats.org/officeDocument/2006/relationships/slide" Target="slide23.xml"/><Relationship Id="rId30" Type="http://schemas.openxmlformats.org/officeDocument/2006/relationships/slide" Target="slide24.xml"/></Relationships>
</file>

<file path=ppt/slides/_rels/slide2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control" Target="../activeX/activeX7.xml"/><Relationship Id="rId7" Type="http://schemas.openxmlformats.org/officeDocument/2006/relationships/notesSlide" Target="../notesSlides/notesSlide3.xml"/><Relationship Id="rId12" Type="http://schemas.openxmlformats.org/officeDocument/2006/relationships/image" Target="../media/image77.png"/><Relationship Id="rId17" Type="http://schemas.openxmlformats.org/officeDocument/2006/relationships/image" Target="../media/image72.wmf"/><Relationship Id="rId2" Type="http://schemas.openxmlformats.org/officeDocument/2006/relationships/control" Target="../activeX/activeX6.xml"/><Relationship Id="rId16" Type="http://schemas.openxmlformats.org/officeDocument/2006/relationships/image" Target="../media/image71.wmf"/><Relationship Id="rId1" Type="http://schemas.openxmlformats.org/officeDocument/2006/relationships/vmlDrawing" Target="../drawings/vmlDrawing6.vml"/><Relationship Id="rId6" Type="http://schemas.openxmlformats.org/officeDocument/2006/relationships/slideLayout" Target="../slideLayouts/slideLayout19.xml"/><Relationship Id="rId11" Type="http://schemas.openxmlformats.org/officeDocument/2006/relationships/image" Target="../media/image76.png"/><Relationship Id="rId5" Type="http://schemas.openxmlformats.org/officeDocument/2006/relationships/control" Target="../activeX/activeX9.xml"/><Relationship Id="rId15" Type="http://schemas.openxmlformats.org/officeDocument/2006/relationships/image" Target="../media/image70.wmf"/><Relationship Id="rId10" Type="http://schemas.openxmlformats.org/officeDocument/2006/relationships/image" Target="../media/image75.png"/><Relationship Id="rId4" Type="http://schemas.openxmlformats.org/officeDocument/2006/relationships/control" Target="../activeX/activeX8.xml"/><Relationship Id="rId9" Type="http://schemas.openxmlformats.org/officeDocument/2006/relationships/image" Target="../media/image74.png"/><Relationship Id="rId14" Type="http://schemas.openxmlformats.org/officeDocument/2006/relationships/image" Target="../media/image69.wmf"/></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6.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3108543"/>
          </a:xfrm>
          <a:prstGeom prst="rect">
            <a:avLst/>
          </a:prstGeom>
          <a:noFill/>
        </p:spPr>
        <p:txBody>
          <a:bodyPr wrap="square">
            <a:spAutoFit/>
          </a:bodyPr>
          <a:lstStyle/>
          <a:p>
            <a:pPr algn="just" defTabSz="914377"/>
            <a:r>
              <a:rPr lang="en-US"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Tôi sinh ở thành phố. Bà nội tôi sống dưới quê. Lần đầu về quê, tôi được bà dẫn ra thăm vườn. Đến cạnh cái bề nước, bà chỉ vào cây mít</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Ông mất từ ngày nó chưa ra quả.</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Tới giữa vườn, bà trỏ cây nhãn: </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Lúc ông đi, nó mới cao bằng cháu.</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Ra bờ ao, đến bên cây sung cành lá xoà xuống gần mặt nước, bà kể:</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Cây này ông trồng, rồi ông uốn nó xuống để cho cá ăn sung.</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33" name="Picture 32">
            <a:extLst>
              <a:ext uri="{FF2B5EF4-FFF2-40B4-BE49-F238E27FC236}">
                <a16:creationId xmlns:a16="http://schemas.microsoft.com/office/drawing/2014/main" id="{C775F516-8E54-3D45-B9D8-83B3EF00F5E7}"/>
              </a:ext>
            </a:extLst>
          </p:cNvPr>
          <p:cNvPicPr>
            <a:picLocks noChangeAspect="1"/>
          </p:cNvPicPr>
          <p:nvPr/>
        </p:nvPicPr>
        <p:blipFill>
          <a:blip r:embed="rId6"/>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spid="1027"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137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2862322"/>
          </a:xfrm>
          <a:prstGeom prst="rect">
            <a:avLst/>
          </a:prstGeom>
          <a:noFill/>
        </p:spPr>
        <p:txBody>
          <a:bodyPr wrap="square">
            <a:spAutoFit/>
          </a:bodyPr>
          <a:lstStyle/>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Tất cả đều do ông trồng từ trước. Lụi cây nào, bà bảo các chú trồng lại cây ấy, đúng như khi ông còn sống.</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3" name="Picture 2">
            <a:extLst>
              <a:ext uri="{FF2B5EF4-FFF2-40B4-BE49-F238E27FC236}">
                <a16:creationId xmlns:a16="http://schemas.microsoft.com/office/drawing/2014/main" id="{F2A3CD39-C6D5-478A-186C-9D0229573390}"/>
              </a:ext>
            </a:extLst>
          </p:cNvPr>
          <p:cNvPicPr>
            <a:picLocks noChangeAspect="1"/>
          </p:cNvPicPr>
          <p:nvPr/>
        </p:nvPicPr>
        <p:blipFill>
          <a:blip r:embed="rId6"/>
          <a:stretch>
            <a:fillRect/>
          </a:stretch>
        </p:blipFill>
        <p:spPr>
          <a:xfrm>
            <a:off x="989134" y="1099457"/>
            <a:ext cx="2167724" cy="792728"/>
          </a:xfrm>
          <a:prstGeom prst="rect">
            <a:avLst/>
          </a:prstGeom>
        </p:spPr>
      </p:pic>
    </p:spTree>
    <p:controls>
      <mc:AlternateContent xmlns:mc="http://schemas.openxmlformats.org/markup-compatibility/2006">
        <mc:Choice xmlns:v="urn:schemas-microsoft-com:vml" Requires="v">
          <p:control spid="2051"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7781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44BA1176-99F3-AAA8-C2AB-5B9E1A23A2CE}"/>
              </a:ext>
            </a:extLst>
          </p:cNvPr>
          <p:cNvPicPr>
            <a:picLocks noChangeAspect="1"/>
          </p:cNvPicPr>
          <p:nvPr/>
        </p:nvPicPr>
        <p:blipFill>
          <a:blip r:embed="rId6"/>
          <a:stretch>
            <a:fillRect/>
          </a:stretch>
        </p:blipFill>
        <p:spPr>
          <a:xfrm>
            <a:off x="738806" y="1331151"/>
            <a:ext cx="2511769" cy="918544"/>
          </a:xfrm>
          <a:prstGeom prst="rect">
            <a:avLst/>
          </a:prstGeom>
        </p:spPr>
      </p:pic>
    </p:spTree>
    <p:controls>
      <mc:AlternateContent xmlns:mc="http://schemas.openxmlformats.org/markup-compatibility/2006">
        <mc:Choice xmlns:v="urn:schemas-microsoft-com:vml" Requires="v">
          <p:control spid="3075"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id="{73DAB0C1-5C28-F8C3-754A-FBF85DE00B85}"/>
              </a:ext>
            </a:extLst>
          </p:cNvPr>
          <p:cNvPicPr>
            <a:picLocks noChangeAspect="1"/>
          </p:cNvPicPr>
          <p:nvPr/>
        </p:nvPicPr>
        <p:blipFill>
          <a:blip r:embed="rId6"/>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9"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0F58DFDF-0475-F7FD-9B38-C1276ECB9C2F}"/>
              </a:ext>
            </a:extLst>
          </p:cNvPr>
          <p:cNvPicPr>
            <a:picLocks noChangeAspect="1"/>
          </p:cNvPicPr>
          <p:nvPr/>
        </p:nvPicPr>
        <p:blipFill>
          <a:blip r:embed="rId6"/>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5123"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097203F9-0F8B-26FE-6A0B-A81FB6F30AFF}"/>
              </a:ext>
            </a:extLst>
          </p:cNvPr>
          <p:cNvGrpSpPr/>
          <p:nvPr/>
        </p:nvGrpSpPr>
        <p:grpSpPr>
          <a:xfrm>
            <a:off x="1324896" y="595588"/>
            <a:ext cx="3962399" cy="684000"/>
            <a:chOff x="3521613" y="0"/>
            <a:chExt cx="3962399" cy="684000"/>
          </a:xfrm>
        </p:grpSpPr>
        <p:grpSp>
          <p:nvGrpSpPr>
            <p:cNvPr id="14" name="Group 13">
              <a:extLst>
                <a:ext uri="{FF2B5EF4-FFF2-40B4-BE49-F238E27FC236}">
                  <a16:creationId xmlns:a16="http://schemas.microsoft.com/office/drawing/2014/main" id="{6EE2DF0B-DDD6-310B-82F6-03E6819AD5FA}"/>
                </a:ext>
              </a:extLst>
            </p:cNvPr>
            <p:cNvGrpSpPr/>
            <p:nvPr/>
          </p:nvGrpSpPr>
          <p:grpSpPr>
            <a:xfrm>
              <a:off x="3521613" y="0"/>
              <a:ext cx="3962399" cy="684000"/>
              <a:chOff x="3770142" y="1493446"/>
              <a:chExt cx="3962399" cy="684000"/>
            </a:xfrm>
          </p:grpSpPr>
          <p:sp>
            <p:nvSpPr>
              <p:cNvPr id="16" name="Flowchart: Alternate Process 15">
                <a:extLst>
                  <a:ext uri="{FF2B5EF4-FFF2-40B4-BE49-F238E27FC236}">
                    <a16:creationId xmlns:a16="http://schemas.microsoft.com/office/drawing/2014/main" id="{A8363C4D-3BDB-6248-4D82-2108E5E9A5EB}"/>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D8BBB7CF-D527-5E7F-3EDD-73E5CC8EE1DA}"/>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a:extLst>
                <a:ext uri="{FF2B5EF4-FFF2-40B4-BE49-F238E27FC236}">
                  <a16:creationId xmlns:a16="http://schemas.microsoft.com/office/drawing/2014/main" id="{B66717D4-02E3-4499-6759-506D49372ADC}"/>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8" name="Rectangle 17">
            <a:extLst>
              <a:ext uri="{FF2B5EF4-FFF2-40B4-BE49-F238E27FC236}">
                <a16:creationId xmlns:a16="http://schemas.microsoft.com/office/drawing/2014/main" id="{51AC799D-6356-A528-A1C9-1192F2702C33}"/>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08833FB5-0A97-DA4A-C62A-BF337F95F6E7}"/>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a:extLst>
              <a:ext uri="{FF2B5EF4-FFF2-40B4-BE49-F238E27FC236}">
                <a16:creationId xmlns:a16="http://schemas.microsoft.com/office/drawing/2014/main" id="{5A6FC87E-CA7E-36C2-F95B-451260717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1809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605DE1F8-C3B7-8917-DE65-3F32A16DAB9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id="{771ACBE4-530B-964E-7A8D-91CED13B42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C5B7A157-E66F-FE11-9DFC-2FA5348460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A7480BE3-6F8C-C69D-EA66-E9CA72315B0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3"/>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6150" name="TextBox1" r:id="rId2" imgW="2095560" imgH="1514520"/>
        </mc:Choice>
        <mc:Fallback>
          <p:control name="TextBox1" r:id="rId2" imgW="2095560" imgH="15145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6151" name="TextBox2" r:id="rId3" imgW="2095560" imgH="1390680"/>
        </mc:Choice>
        <mc:Fallback>
          <p:control name="TextBox2" r:id="rId3" imgW="2095560" imgH="139068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6152" name="TextBox3" r:id="rId4" imgW="2114640" imgH="1390680"/>
        </mc:Choice>
        <mc:Fallback>
          <p:control name="TextBox3" r:id="rId4" imgW="2114640" imgH="139068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6153" name="TextBox4" r:id="rId5" imgW="2238480" imgH="1514520"/>
        </mc:Choice>
        <mc:Fallback>
          <p:control name="TextBox4" r:id="rId5" imgW="2238480" imgH="151452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id="{682A95B8-B58B-6046-BA64-34C997152226}"/>
              </a:ext>
            </a:extLst>
          </p:cNvPr>
          <p:cNvPicPr>
            <a:picLocks noChangeAspect="1"/>
          </p:cNvPicPr>
          <p:nvPr/>
        </p:nvPicPr>
        <p:blipFill>
          <a:blip r:embed="rId8"/>
          <a:stretch>
            <a:fillRect/>
          </a:stretch>
        </p:blipFill>
        <p:spPr>
          <a:xfrm>
            <a:off x="4257807" y="1584789"/>
            <a:ext cx="5749026" cy="3932261"/>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2246</Words>
  <Application>Microsoft Office PowerPoint</Application>
  <PresentationFormat>Widescreen</PresentationFormat>
  <Paragraphs>138</Paragraphs>
  <Slides>33</Slides>
  <Notes>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33</vt:i4>
      </vt:variant>
    </vt:vector>
  </HeadingPairs>
  <TitlesOfParts>
    <vt:vector size="49" baseType="lpstr">
      <vt:lpstr>微软雅黑</vt:lpstr>
      <vt:lpstr>宋体</vt:lpstr>
      <vt:lpstr>Arial</vt:lpstr>
      <vt:lpstr>Calibri</vt:lpstr>
      <vt:lpstr>Calibri Light</vt:lpstr>
      <vt:lpstr>Cambria</vt:lpstr>
      <vt:lpstr>等线</vt:lpstr>
      <vt:lpstr>iCiel Crocante</vt:lpstr>
      <vt:lpstr>iCiel Pony</vt:lpstr>
      <vt:lpstr>inpin heiti</vt:lpstr>
      <vt:lpstr>Open Sans</vt:lpstr>
      <vt:lpstr>Times New Roman</vt:lpstr>
      <vt:lpstr>Wingdings</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2023-12-08T15:18:40Z</dcterms:created>
  <dcterms:modified xsi:type="dcterms:W3CDTF">2025-05-04T06:08:59Z</dcterms:modified>
</cp:coreProperties>
</file>