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notesSlides/notesSlide4.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4"/>
  </p:notesMasterIdLst>
  <p:sldIdLst>
    <p:sldId id="258" r:id="rId3"/>
    <p:sldId id="259" r:id="rId4"/>
    <p:sldId id="290" r:id="rId5"/>
    <p:sldId id="288" r:id="rId6"/>
    <p:sldId id="260" r:id="rId7"/>
    <p:sldId id="261" r:id="rId8"/>
    <p:sldId id="263" r:id="rId9"/>
    <p:sldId id="264" r:id="rId10"/>
    <p:sldId id="265" r:id="rId11"/>
    <p:sldId id="266" r:id="rId12"/>
    <p:sldId id="269" r:id="rId13"/>
    <p:sldId id="289" r:id="rId14"/>
    <p:sldId id="294" r:id="rId15"/>
    <p:sldId id="295" r:id="rId16"/>
    <p:sldId id="296" r:id="rId17"/>
    <p:sldId id="297" r:id="rId18"/>
    <p:sldId id="298" r:id="rId19"/>
    <p:sldId id="299" r:id="rId20"/>
    <p:sldId id="268" r:id="rId21"/>
    <p:sldId id="273" r:id="rId22"/>
    <p:sldId id="272" r:id="rId23"/>
    <p:sldId id="274" r:id="rId24"/>
    <p:sldId id="275" r:id="rId25"/>
    <p:sldId id="276" r:id="rId26"/>
    <p:sldId id="300" r:id="rId27"/>
    <p:sldId id="287" r:id="rId28"/>
    <p:sldId id="280" r:id="rId29"/>
    <p:sldId id="286" r:id="rId30"/>
    <p:sldId id="284" r:id="rId31"/>
    <p:sldId id="301" r:id="rId32"/>
    <p:sldId id="441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7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6DF65-52D8-45C4-85DB-A9707164641C}" type="datetimeFigureOut">
              <a:rPr lang="en-US" smtClean="0"/>
              <a:t>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A85AE-8027-4B98-90B0-29CF269E1B6D}" type="slidenum">
              <a:rPr lang="en-US" smtClean="0"/>
              <a:t>‹#›</a:t>
            </a:fld>
            <a:endParaRPr lang="en-US"/>
          </a:p>
        </p:txBody>
      </p:sp>
    </p:spTree>
    <p:extLst>
      <p:ext uri="{BB962C8B-B14F-4D97-AF65-F5344CB8AC3E}">
        <p14:creationId xmlns:p14="http://schemas.microsoft.com/office/powerpoint/2010/main" val="380858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chú ý đây là câu hỏi lựa chọn theo ý HS hoặc HS tự nêu ý kiến cá nhân, không có 1 đáp án duy nhất.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19544-3D8A-459E-9E2B-EC6D3A94DA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71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78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72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PTMON cus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402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2024/4/1</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984853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82727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03124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2024/4/1</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924454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2024/4/1</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223941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2024/4/1</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15009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2024/4/1</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222737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99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2024/4/1</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207622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2024/4/1</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690322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2024/4/1</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949926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2024/4/1</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718518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98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0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82578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71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3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906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0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812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3000" b="-13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BE1E8CD9-054F-D41F-0CED-5CA13D7EA46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09432" y="141401"/>
            <a:ext cx="1385741" cy="1385741"/>
          </a:xfrm>
          <a:prstGeom prst="rect">
            <a:avLst/>
          </a:prstGeom>
        </p:spPr>
      </p:pic>
    </p:spTree>
    <p:extLst>
      <p:ext uri="{BB962C8B-B14F-4D97-AF65-F5344CB8AC3E}">
        <p14:creationId xmlns:p14="http://schemas.microsoft.com/office/powerpoint/2010/main" val="411418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2024/4/1</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E68AD337-AB93-EDBF-F0EA-A5FF8CE2CBF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42301" y="237045"/>
            <a:ext cx="1303451" cy="1303451"/>
          </a:xfrm>
          <a:prstGeom prst="rect">
            <a:avLst/>
          </a:prstGeom>
        </p:spPr>
      </p:pic>
    </p:spTree>
    <p:extLst>
      <p:ext uri="{BB962C8B-B14F-4D97-AF65-F5344CB8AC3E}">
        <p14:creationId xmlns:p14="http://schemas.microsoft.com/office/powerpoint/2010/main" val="6795009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27.wmf"/><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29.wmf"/><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30.wmf"/><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4.vml"/><Relationship Id="rId5" Type="http://schemas.openxmlformats.org/officeDocument/2006/relationships/image" Target="../media/image31.wmf"/><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5.xml"/><Relationship Id="rId1" Type="http://schemas.openxmlformats.org/officeDocument/2006/relationships/vmlDrawing" Target="../drawings/vmlDrawing5.vml"/><Relationship Id="rId5" Type="http://schemas.openxmlformats.org/officeDocument/2006/relationships/image" Target="../media/image32.wmf"/><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sv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8.xml"/><Relationship Id="rId6" Type="http://schemas.openxmlformats.org/officeDocument/2006/relationships/image" Target="../media/image42.emf"/><Relationship Id="rId5" Type="http://schemas.microsoft.com/office/2007/relationships/hdphoto" Target="../media/hdphoto3.wdp"/><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41.png"/><Relationship Id="rId5" Type="http://schemas.microsoft.com/office/2007/relationships/hdphoto" Target="../media/hdphoto2.wdp"/><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41321" y="1771681"/>
            <a:ext cx="9545479" cy="2765096"/>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2024/4/1</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pic>
        <p:nvPicPr>
          <p:cNvPr id="40" name="Picture 3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46" name="Picture 45"/>
          <p:cNvPicPr>
            <a:picLocks noChangeAspect="1"/>
          </p:cNvPicPr>
          <p:nvPr/>
        </p:nvPicPr>
        <p:blipFill>
          <a:blip r:embed="rId4"/>
          <a:stretch>
            <a:fillRect/>
          </a:stretch>
        </p:blipFill>
        <p:spPr>
          <a:xfrm>
            <a:off x="2092350" y="2410251"/>
            <a:ext cx="8565622" cy="195088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srcRect/>
          <a:stretch>
            <a:fillRect/>
          </a:stretch>
        </p:blipFill>
        <p:spPr>
          <a:xfrm>
            <a:off x="6821202" y="37753"/>
            <a:ext cx="5020086" cy="1524851"/>
          </a:xfrm>
          <a:prstGeom prst="rect">
            <a:avLst/>
          </a:prstGeom>
        </p:spPr>
      </p:pic>
      <p:pic>
        <p:nvPicPr>
          <p:cNvPr id="6" name="Picture 5"/>
          <p:cNvPicPr>
            <a:picLocks noChangeAspect="1"/>
          </p:cNvPicPr>
          <p:nvPr/>
        </p:nvPicPr>
        <p:blipFill>
          <a:blip r:embed="rId3"/>
          <a:srcRect/>
          <a:stretch>
            <a:fillRect/>
          </a:stretch>
        </p:blipFill>
        <p:spPr>
          <a:xfrm>
            <a:off x="2582774" y="4905114"/>
            <a:ext cx="3819621" cy="1160210"/>
          </a:xfrm>
          <a:prstGeom prst="rect">
            <a:avLst/>
          </a:prstGeom>
        </p:spPr>
      </p:pic>
      <p:pic>
        <p:nvPicPr>
          <p:cNvPr id="7" name="Picture 12"/>
          <p:cNvPicPr>
            <a:picLocks noChangeAspect="1"/>
          </p:cNvPicPr>
          <p:nvPr/>
        </p:nvPicPr>
        <p:blipFill>
          <a:blip r:embed="rId4"/>
          <a:srcRect/>
          <a:stretch>
            <a:fillRect/>
          </a:stretch>
        </p:blipFill>
        <p:spPr>
          <a:xfrm>
            <a:off x="3492783" y="117973"/>
            <a:ext cx="7190563" cy="6858000"/>
          </a:xfrm>
          <a:prstGeom prst="rect">
            <a:avLst/>
          </a:prstGeom>
        </p:spPr>
      </p:pic>
      <p:pic>
        <p:nvPicPr>
          <p:cNvPr id="8" name="Picture 14"/>
          <p:cNvPicPr>
            <a:picLocks noChangeAspect="1"/>
          </p:cNvPicPr>
          <p:nvPr/>
        </p:nvPicPr>
        <p:blipFill>
          <a:blip r:embed="rId5"/>
          <a:srcRect/>
          <a:stretch>
            <a:fillRect/>
          </a:stretch>
        </p:blipFill>
        <p:spPr>
          <a:xfrm>
            <a:off x="6465201" y="-1061817"/>
            <a:ext cx="7190563" cy="6858000"/>
          </a:xfrm>
          <a:prstGeom prst="rect">
            <a:avLst/>
          </a:prstGeom>
        </p:spPr>
      </p:pic>
      <p:grpSp>
        <p:nvGrpSpPr>
          <p:cNvPr id="20" name="Group 19"/>
          <p:cNvGrpSpPr/>
          <p:nvPr/>
        </p:nvGrpSpPr>
        <p:grpSpPr>
          <a:xfrm>
            <a:off x="1940307" y="-402849"/>
            <a:ext cx="8116789" cy="3318082"/>
            <a:chOff x="1563554" y="-14377"/>
            <a:chExt cx="9458111" cy="3318082"/>
          </a:xfrm>
        </p:grpSpPr>
        <p:pic>
          <p:nvPicPr>
            <p:cNvPr id="21" name="图片 5" descr="黑暗里有星球&#10;&#10;中度可信度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l="4074" t="31111" r="4074" b="33102"/>
            <a:stretch>
              <a:fillRect/>
            </a:stretch>
          </p:blipFill>
          <p:spPr>
            <a:xfrm>
              <a:off x="1563554" y="-14377"/>
              <a:ext cx="9458111" cy="3318082"/>
            </a:xfrm>
            <a:prstGeom prst="rect">
              <a:avLst/>
            </a:prstGeom>
          </p:spPr>
        </p:pic>
        <p:sp>
          <p:nvSpPr>
            <p:cNvPr id="22" name="Rectangle 21"/>
            <p:cNvSpPr/>
            <p:nvPr/>
          </p:nvSpPr>
          <p:spPr>
            <a:xfrm>
              <a:off x="2322728" y="1060678"/>
              <a:ext cx="8498159"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khó</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23" name="图片 3"/>
          <p:cNvPicPr>
            <a:picLocks noChangeAspect="1"/>
          </p:cNvPicPr>
          <p:nvPr/>
        </p:nvPicPr>
        <p:blipFill rotWithShape="1">
          <a:blip r:embed="rId7" cstate="print">
            <a:extLst>
              <a:ext uri="{28A0092B-C50C-407E-A947-70E740481C1C}">
                <a14:useLocalDpi xmlns:a14="http://schemas.microsoft.com/office/drawing/2010/main" val="0"/>
              </a:ext>
            </a:extLst>
          </a:blip>
          <a:srcRect t="1936" b="1936"/>
          <a:stretch>
            <a:fillRect/>
          </a:stretch>
        </p:blipFill>
        <p:spPr>
          <a:xfrm>
            <a:off x="2438400" y="2044756"/>
            <a:ext cx="7772399" cy="4813244"/>
          </a:xfrm>
          <a:prstGeom prst="rect">
            <a:avLst/>
          </a:prstGeom>
        </p:spPr>
      </p:pic>
      <p:sp>
        <p:nvSpPr>
          <p:cNvPr id="24" name="TextBox 23"/>
          <p:cNvSpPr txBox="1"/>
          <p:nvPr/>
        </p:nvSpPr>
        <p:spPr>
          <a:xfrm>
            <a:off x="4048324" y="3330802"/>
            <a:ext cx="4657526" cy="707886"/>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mưa tuôn như trút </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B79B7D8-4536-2FA6-4402-9FA7587A242A}"/>
              </a:ext>
            </a:extLst>
          </p:cNvPr>
          <p:cNvSpPr txBox="1"/>
          <p:nvPr/>
        </p:nvSpPr>
        <p:spPr>
          <a:xfrm>
            <a:off x="4048324" y="4435702"/>
            <a:ext cx="4657526" cy="707886"/>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cần cù nhẫn nại</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63"/>
          <p:cNvSpPr/>
          <p:nvPr/>
        </p:nvSpPr>
        <p:spPr>
          <a:xfrm rot="10800000">
            <a:off x="281424" y="2386318"/>
            <a:ext cx="9308413" cy="3252481"/>
          </a:xfrm>
          <a:custGeom>
            <a:avLst/>
            <a:gdLst>
              <a:gd name="connsiteX0" fmla="*/ 0 w 5222240"/>
              <a:gd name="connsiteY0" fmla="*/ 8003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0 w 5222240"/>
              <a:gd name="connsiteY8" fmla="*/ 800368 h 4802114"/>
              <a:gd name="connsiteX0-1" fmla="*/ 50800 w 5222240"/>
              <a:gd name="connsiteY0-2" fmla="*/ 851168 h 4802114"/>
              <a:gd name="connsiteX1-3" fmla="*/ 800368 w 5222240"/>
              <a:gd name="connsiteY1-4" fmla="*/ 0 h 4802114"/>
              <a:gd name="connsiteX2-5" fmla="*/ 4421872 w 5222240"/>
              <a:gd name="connsiteY2-6" fmla="*/ 0 h 4802114"/>
              <a:gd name="connsiteX3-7" fmla="*/ 5222240 w 5222240"/>
              <a:gd name="connsiteY3-8" fmla="*/ 800368 h 4802114"/>
              <a:gd name="connsiteX4-9" fmla="*/ 5222240 w 5222240"/>
              <a:gd name="connsiteY4-10" fmla="*/ 4001746 h 4802114"/>
              <a:gd name="connsiteX5-11" fmla="*/ 4421872 w 5222240"/>
              <a:gd name="connsiteY5-12" fmla="*/ 4802114 h 4802114"/>
              <a:gd name="connsiteX6-13" fmla="*/ 800368 w 5222240"/>
              <a:gd name="connsiteY6-14" fmla="*/ 4802114 h 4802114"/>
              <a:gd name="connsiteX7-15" fmla="*/ 0 w 5222240"/>
              <a:gd name="connsiteY7-16" fmla="*/ 4001746 h 4802114"/>
              <a:gd name="connsiteX8-17" fmla="*/ 50800 w 5222240"/>
              <a:gd name="connsiteY8-18" fmla="*/ 851168 h 4802114"/>
              <a:gd name="connsiteX0-19" fmla="*/ 50800 w 5222240"/>
              <a:gd name="connsiteY0-20" fmla="*/ 881648 h 4832594"/>
              <a:gd name="connsiteX1-21" fmla="*/ 424448 w 5222240"/>
              <a:gd name="connsiteY1-22" fmla="*/ 0 h 4832594"/>
              <a:gd name="connsiteX2-23" fmla="*/ 4421872 w 5222240"/>
              <a:gd name="connsiteY2-24" fmla="*/ 30480 h 4832594"/>
              <a:gd name="connsiteX3-25" fmla="*/ 5222240 w 5222240"/>
              <a:gd name="connsiteY3-26" fmla="*/ 830848 h 4832594"/>
              <a:gd name="connsiteX4-27" fmla="*/ 5222240 w 5222240"/>
              <a:gd name="connsiteY4-28" fmla="*/ 4032226 h 4832594"/>
              <a:gd name="connsiteX5-29" fmla="*/ 4421872 w 5222240"/>
              <a:gd name="connsiteY5-30" fmla="*/ 4832594 h 4832594"/>
              <a:gd name="connsiteX6-31" fmla="*/ 800368 w 5222240"/>
              <a:gd name="connsiteY6-32" fmla="*/ 4832594 h 4832594"/>
              <a:gd name="connsiteX7-33" fmla="*/ 0 w 5222240"/>
              <a:gd name="connsiteY7-34" fmla="*/ 4032226 h 4832594"/>
              <a:gd name="connsiteX8-35" fmla="*/ 50800 w 5222240"/>
              <a:gd name="connsiteY8-36" fmla="*/ 881648 h 4832594"/>
              <a:gd name="connsiteX0-37" fmla="*/ 0 w 5313680"/>
              <a:gd name="connsiteY0-38" fmla="*/ 1277888 h 4832594"/>
              <a:gd name="connsiteX1-39" fmla="*/ 515888 w 5313680"/>
              <a:gd name="connsiteY1-40" fmla="*/ 0 h 4832594"/>
              <a:gd name="connsiteX2-41" fmla="*/ 4513312 w 5313680"/>
              <a:gd name="connsiteY2-42" fmla="*/ 30480 h 4832594"/>
              <a:gd name="connsiteX3-43" fmla="*/ 5313680 w 5313680"/>
              <a:gd name="connsiteY3-44" fmla="*/ 830848 h 4832594"/>
              <a:gd name="connsiteX4-45" fmla="*/ 5313680 w 5313680"/>
              <a:gd name="connsiteY4-46" fmla="*/ 4032226 h 4832594"/>
              <a:gd name="connsiteX5-47" fmla="*/ 4513312 w 5313680"/>
              <a:gd name="connsiteY5-48" fmla="*/ 4832594 h 4832594"/>
              <a:gd name="connsiteX6-49" fmla="*/ 891808 w 5313680"/>
              <a:gd name="connsiteY6-50" fmla="*/ 4832594 h 4832594"/>
              <a:gd name="connsiteX7-51" fmla="*/ 91440 w 5313680"/>
              <a:gd name="connsiteY7-52" fmla="*/ 4032226 h 4832594"/>
              <a:gd name="connsiteX8-53" fmla="*/ 0 w 5313680"/>
              <a:gd name="connsiteY8-54" fmla="*/ 1277888 h 4832594"/>
              <a:gd name="connsiteX0-55" fmla="*/ 0 w 5313680"/>
              <a:gd name="connsiteY0-56" fmla="*/ 1277888 h 4832594"/>
              <a:gd name="connsiteX1-57" fmla="*/ 515888 w 5313680"/>
              <a:gd name="connsiteY1-58" fmla="*/ 0 h 4832594"/>
              <a:gd name="connsiteX2-59" fmla="*/ 4513312 w 5313680"/>
              <a:gd name="connsiteY2-60" fmla="*/ 30480 h 4832594"/>
              <a:gd name="connsiteX3-61" fmla="*/ 5313680 w 5313680"/>
              <a:gd name="connsiteY3-62" fmla="*/ 830848 h 4832594"/>
              <a:gd name="connsiteX4-63" fmla="*/ 5313680 w 5313680"/>
              <a:gd name="connsiteY4-64" fmla="*/ 4032226 h 4832594"/>
              <a:gd name="connsiteX5-65" fmla="*/ 4513312 w 5313680"/>
              <a:gd name="connsiteY5-66" fmla="*/ 4832594 h 4832594"/>
              <a:gd name="connsiteX6-67" fmla="*/ 993408 w 5313680"/>
              <a:gd name="connsiteY6-68" fmla="*/ 4690354 h 4832594"/>
              <a:gd name="connsiteX7-69" fmla="*/ 91440 w 5313680"/>
              <a:gd name="connsiteY7-70" fmla="*/ 4032226 h 4832594"/>
              <a:gd name="connsiteX8-71" fmla="*/ 0 w 5313680"/>
              <a:gd name="connsiteY8-72" fmla="*/ 1277888 h 4832594"/>
              <a:gd name="connsiteX0-73" fmla="*/ 0 w 5313680"/>
              <a:gd name="connsiteY0-74" fmla="*/ 1277888 h 4832594"/>
              <a:gd name="connsiteX1-75" fmla="*/ 515888 w 5313680"/>
              <a:gd name="connsiteY1-76" fmla="*/ 0 h 4832594"/>
              <a:gd name="connsiteX2-77" fmla="*/ 4513312 w 5313680"/>
              <a:gd name="connsiteY2-78" fmla="*/ 30480 h 4832594"/>
              <a:gd name="connsiteX3-79" fmla="*/ 5313680 w 5313680"/>
              <a:gd name="connsiteY3-80" fmla="*/ 830848 h 4832594"/>
              <a:gd name="connsiteX4-81" fmla="*/ 5313680 w 5313680"/>
              <a:gd name="connsiteY4-82" fmla="*/ 4032226 h 4832594"/>
              <a:gd name="connsiteX5-83" fmla="*/ 4513312 w 5313680"/>
              <a:gd name="connsiteY5-84" fmla="*/ 4832594 h 4832594"/>
              <a:gd name="connsiteX6-85" fmla="*/ 993408 w 5313680"/>
              <a:gd name="connsiteY6-86" fmla="*/ 4690354 h 4832594"/>
              <a:gd name="connsiteX7-87" fmla="*/ 91440 w 5313680"/>
              <a:gd name="connsiteY7-88" fmla="*/ 4032226 h 4832594"/>
              <a:gd name="connsiteX8-89" fmla="*/ 0 w 5313680"/>
              <a:gd name="connsiteY8-90" fmla="*/ 1277888 h 4832594"/>
              <a:gd name="connsiteX0-91" fmla="*/ 0 w 5313680"/>
              <a:gd name="connsiteY0-92" fmla="*/ 1277888 h 4832594"/>
              <a:gd name="connsiteX1-93" fmla="*/ 515888 w 5313680"/>
              <a:gd name="connsiteY1-94" fmla="*/ 0 h 4832594"/>
              <a:gd name="connsiteX2-95" fmla="*/ 4513312 w 5313680"/>
              <a:gd name="connsiteY2-96" fmla="*/ 30480 h 4832594"/>
              <a:gd name="connsiteX3-97" fmla="*/ 5313680 w 5313680"/>
              <a:gd name="connsiteY3-98" fmla="*/ 830848 h 4832594"/>
              <a:gd name="connsiteX4-99" fmla="*/ 5313680 w 5313680"/>
              <a:gd name="connsiteY4-100" fmla="*/ 4032226 h 4832594"/>
              <a:gd name="connsiteX5-101" fmla="*/ 4513312 w 5313680"/>
              <a:gd name="connsiteY5-102" fmla="*/ 4832594 h 4832594"/>
              <a:gd name="connsiteX6-103" fmla="*/ 993408 w 5313680"/>
              <a:gd name="connsiteY6-104" fmla="*/ 4690354 h 4832594"/>
              <a:gd name="connsiteX7-105" fmla="*/ 91440 w 5313680"/>
              <a:gd name="connsiteY7-106" fmla="*/ 4032226 h 4832594"/>
              <a:gd name="connsiteX8-107" fmla="*/ 0 w 5313680"/>
              <a:gd name="connsiteY8-108" fmla="*/ 1277888 h 4832594"/>
              <a:gd name="connsiteX0-109" fmla="*/ 0 w 5313680"/>
              <a:gd name="connsiteY0-110" fmla="*/ 1277888 h 4741154"/>
              <a:gd name="connsiteX1-111" fmla="*/ 515888 w 5313680"/>
              <a:gd name="connsiteY1-112" fmla="*/ 0 h 4741154"/>
              <a:gd name="connsiteX2-113" fmla="*/ 4513312 w 5313680"/>
              <a:gd name="connsiteY2-114" fmla="*/ 30480 h 4741154"/>
              <a:gd name="connsiteX3-115" fmla="*/ 5313680 w 5313680"/>
              <a:gd name="connsiteY3-116" fmla="*/ 830848 h 4741154"/>
              <a:gd name="connsiteX4-117" fmla="*/ 5313680 w 5313680"/>
              <a:gd name="connsiteY4-118" fmla="*/ 4032226 h 4741154"/>
              <a:gd name="connsiteX5-119" fmla="*/ 4543792 w 5313680"/>
              <a:gd name="connsiteY5-120" fmla="*/ 4741154 h 4741154"/>
              <a:gd name="connsiteX6-121" fmla="*/ 993408 w 5313680"/>
              <a:gd name="connsiteY6-122" fmla="*/ 4690354 h 4741154"/>
              <a:gd name="connsiteX7-123" fmla="*/ 91440 w 5313680"/>
              <a:gd name="connsiteY7-124" fmla="*/ 4032226 h 4741154"/>
              <a:gd name="connsiteX8-125" fmla="*/ 0 w 5313680"/>
              <a:gd name="connsiteY8-126" fmla="*/ 1277888 h 4741154"/>
              <a:gd name="connsiteX0-127" fmla="*/ 0 w 5313680"/>
              <a:gd name="connsiteY0-128" fmla="*/ 1277888 h 4746232"/>
              <a:gd name="connsiteX1-129" fmla="*/ 515888 w 5313680"/>
              <a:gd name="connsiteY1-130" fmla="*/ 0 h 4746232"/>
              <a:gd name="connsiteX2-131" fmla="*/ 4513312 w 5313680"/>
              <a:gd name="connsiteY2-132" fmla="*/ 30480 h 4746232"/>
              <a:gd name="connsiteX3-133" fmla="*/ 5313680 w 5313680"/>
              <a:gd name="connsiteY3-134" fmla="*/ 830848 h 4746232"/>
              <a:gd name="connsiteX4-135" fmla="*/ 5313680 w 5313680"/>
              <a:gd name="connsiteY4-136" fmla="*/ 4032226 h 4746232"/>
              <a:gd name="connsiteX5-137" fmla="*/ 4543792 w 5313680"/>
              <a:gd name="connsiteY5-138" fmla="*/ 4741154 h 4746232"/>
              <a:gd name="connsiteX6-139" fmla="*/ 993408 w 5313680"/>
              <a:gd name="connsiteY6-140" fmla="*/ 4690354 h 4746232"/>
              <a:gd name="connsiteX7-141" fmla="*/ 91440 w 5313680"/>
              <a:gd name="connsiteY7-142" fmla="*/ 4032226 h 4746232"/>
              <a:gd name="connsiteX8-143" fmla="*/ 0 w 5313680"/>
              <a:gd name="connsiteY8-144" fmla="*/ 1277888 h 4746232"/>
              <a:gd name="connsiteX0-145" fmla="*/ 0 w 5313680"/>
              <a:gd name="connsiteY0-146" fmla="*/ 1277888 h 4746232"/>
              <a:gd name="connsiteX1-147" fmla="*/ 515888 w 5313680"/>
              <a:gd name="connsiteY1-148" fmla="*/ 0 h 4746232"/>
              <a:gd name="connsiteX2-149" fmla="*/ 4513312 w 5313680"/>
              <a:gd name="connsiteY2-150" fmla="*/ 30480 h 4746232"/>
              <a:gd name="connsiteX3-151" fmla="*/ 5313680 w 5313680"/>
              <a:gd name="connsiteY3-152" fmla="*/ 830848 h 4746232"/>
              <a:gd name="connsiteX4-153" fmla="*/ 5313680 w 5313680"/>
              <a:gd name="connsiteY4-154" fmla="*/ 4032226 h 4746232"/>
              <a:gd name="connsiteX5-155" fmla="*/ 4543792 w 5313680"/>
              <a:gd name="connsiteY5-156" fmla="*/ 4741154 h 4746232"/>
              <a:gd name="connsiteX6-157" fmla="*/ 993408 w 5313680"/>
              <a:gd name="connsiteY6-158" fmla="*/ 4690354 h 4746232"/>
              <a:gd name="connsiteX7-159" fmla="*/ 91440 w 5313680"/>
              <a:gd name="connsiteY7-160" fmla="*/ 4032226 h 4746232"/>
              <a:gd name="connsiteX8-161" fmla="*/ 0 w 5313680"/>
              <a:gd name="connsiteY8-162" fmla="*/ 1277888 h 4746232"/>
              <a:gd name="connsiteX0-163" fmla="*/ 0 w 5486400"/>
              <a:gd name="connsiteY0-164" fmla="*/ 1277888 h 4746232"/>
              <a:gd name="connsiteX1-165" fmla="*/ 515888 w 5486400"/>
              <a:gd name="connsiteY1-166" fmla="*/ 0 h 4746232"/>
              <a:gd name="connsiteX2-167" fmla="*/ 4513312 w 5486400"/>
              <a:gd name="connsiteY2-168" fmla="*/ 30480 h 4746232"/>
              <a:gd name="connsiteX3-169" fmla="*/ 5313680 w 5486400"/>
              <a:gd name="connsiteY3-170" fmla="*/ 830848 h 4746232"/>
              <a:gd name="connsiteX4-171" fmla="*/ 5486400 w 5486400"/>
              <a:gd name="connsiteY4-172" fmla="*/ 3707106 h 4746232"/>
              <a:gd name="connsiteX5-173" fmla="*/ 4543792 w 5486400"/>
              <a:gd name="connsiteY5-174" fmla="*/ 4741154 h 4746232"/>
              <a:gd name="connsiteX6-175" fmla="*/ 993408 w 5486400"/>
              <a:gd name="connsiteY6-176" fmla="*/ 4690354 h 4746232"/>
              <a:gd name="connsiteX7-177" fmla="*/ 91440 w 5486400"/>
              <a:gd name="connsiteY7-178" fmla="*/ 4032226 h 4746232"/>
              <a:gd name="connsiteX8-179" fmla="*/ 0 w 5486400"/>
              <a:gd name="connsiteY8-180" fmla="*/ 1277888 h 4746232"/>
              <a:gd name="connsiteX0-181" fmla="*/ 0 w 5510646"/>
              <a:gd name="connsiteY0-182" fmla="*/ 1277888 h 4746232"/>
              <a:gd name="connsiteX1-183" fmla="*/ 515888 w 5510646"/>
              <a:gd name="connsiteY1-184" fmla="*/ 0 h 4746232"/>
              <a:gd name="connsiteX2-185" fmla="*/ 4513312 w 5510646"/>
              <a:gd name="connsiteY2-186" fmla="*/ 30480 h 4746232"/>
              <a:gd name="connsiteX3-187" fmla="*/ 5313680 w 5510646"/>
              <a:gd name="connsiteY3-188" fmla="*/ 830848 h 4746232"/>
              <a:gd name="connsiteX4-189" fmla="*/ 5486400 w 5510646"/>
              <a:gd name="connsiteY4-190" fmla="*/ 3707106 h 4746232"/>
              <a:gd name="connsiteX5-191" fmla="*/ 4543792 w 5510646"/>
              <a:gd name="connsiteY5-192" fmla="*/ 4741154 h 4746232"/>
              <a:gd name="connsiteX6-193" fmla="*/ 993408 w 5510646"/>
              <a:gd name="connsiteY6-194" fmla="*/ 4690354 h 4746232"/>
              <a:gd name="connsiteX7-195" fmla="*/ 91440 w 5510646"/>
              <a:gd name="connsiteY7-196" fmla="*/ 4032226 h 4746232"/>
              <a:gd name="connsiteX8-197" fmla="*/ 0 w 5510646"/>
              <a:gd name="connsiteY8-198" fmla="*/ 1277888 h 4746232"/>
              <a:gd name="connsiteX0-199" fmla="*/ 0 w 5593447"/>
              <a:gd name="connsiteY0-200" fmla="*/ 1277888 h 4746232"/>
              <a:gd name="connsiteX1-201" fmla="*/ 515888 w 5593447"/>
              <a:gd name="connsiteY1-202" fmla="*/ 0 h 4746232"/>
              <a:gd name="connsiteX2-203" fmla="*/ 4513312 w 5593447"/>
              <a:gd name="connsiteY2-204" fmla="*/ 30480 h 4746232"/>
              <a:gd name="connsiteX3-205" fmla="*/ 5567680 w 5593447"/>
              <a:gd name="connsiteY3-206" fmla="*/ 688608 h 4746232"/>
              <a:gd name="connsiteX4-207" fmla="*/ 5486400 w 5593447"/>
              <a:gd name="connsiteY4-208" fmla="*/ 3707106 h 4746232"/>
              <a:gd name="connsiteX5-209" fmla="*/ 4543792 w 5593447"/>
              <a:gd name="connsiteY5-210" fmla="*/ 4741154 h 4746232"/>
              <a:gd name="connsiteX6-211" fmla="*/ 993408 w 5593447"/>
              <a:gd name="connsiteY6-212" fmla="*/ 4690354 h 4746232"/>
              <a:gd name="connsiteX7-213" fmla="*/ 91440 w 5593447"/>
              <a:gd name="connsiteY7-214" fmla="*/ 4032226 h 4746232"/>
              <a:gd name="connsiteX8-215" fmla="*/ 0 w 5593447"/>
              <a:gd name="connsiteY8-216" fmla="*/ 1277888 h 4746232"/>
              <a:gd name="connsiteX0-217" fmla="*/ 0 w 5518652"/>
              <a:gd name="connsiteY0-218" fmla="*/ 1277888 h 4746232"/>
              <a:gd name="connsiteX1-219" fmla="*/ 515888 w 5518652"/>
              <a:gd name="connsiteY1-220" fmla="*/ 0 h 4746232"/>
              <a:gd name="connsiteX2-221" fmla="*/ 4513312 w 5518652"/>
              <a:gd name="connsiteY2-222" fmla="*/ 30480 h 4746232"/>
              <a:gd name="connsiteX3-223" fmla="*/ 5384800 w 5518652"/>
              <a:gd name="connsiteY3-224" fmla="*/ 739408 h 4746232"/>
              <a:gd name="connsiteX4-225" fmla="*/ 5486400 w 5518652"/>
              <a:gd name="connsiteY4-226" fmla="*/ 3707106 h 4746232"/>
              <a:gd name="connsiteX5-227" fmla="*/ 4543792 w 5518652"/>
              <a:gd name="connsiteY5-228" fmla="*/ 4741154 h 4746232"/>
              <a:gd name="connsiteX6-229" fmla="*/ 993408 w 5518652"/>
              <a:gd name="connsiteY6-230" fmla="*/ 4690354 h 4746232"/>
              <a:gd name="connsiteX7-231" fmla="*/ 91440 w 5518652"/>
              <a:gd name="connsiteY7-232" fmla="*/ 4032226 h 4746232"/>
              <a:gd name="connsiteX8-233" fmla="*/ 0 w 5518652"/>
              <a:gd name="connsiteY8-234" fmla="*/ 1277888 h 4746232"/>
              <a:gd name="connsiteX0-235" fmla="*/ 0 w 5518652"/>
              <a:gd name="connsiteY0-236" fmla="*/ 1409968 h 4878312"/>
              <a:gd name="connsiteX1-237" fmla="*/ 515888 w 5518652"/>
              <a:gd name="connsiteY1-238" fmla="*/ 132080 h 4878312"/>
              <a:gd name="connsiteX2-239" fmla="*/ 4299952 w 5518652"/>
              <a:gd name="connsiteY2-240" fmla="*/ 0 h 4878312"/>
              <a:gd name="connsiteX3-241" fmla="*/ 5384800 w 5518652"/>
              <a:gd name="connsiteY3-242" fmla="*/ 871488 h 4878312"/>
              <a:gd name="connsiteX4-243" fmla="*/ 5486400 w 5518652"/>
              <a:gd name="connsiteY4-244" fmla="*/ 3839186 h 4878312"/>
              <a:gd name="connsiteX5-245" fmla="*/ 4543792 w 5518652"/>
              <a:gd name="connsiteY5-246" fmla="*/ 4873234 h 4878312"/>
              <a:gd name="connsiteX6-247" fmla="*/ 993408 w 5518652"/>
              <a:gd name="connsiteY6-248" fmla="*/ 4822434 h 4878312"/>
              <a:gd name="connsiteX7-249" fmla="*/ 91440 w 5518652"/>
              <a:gd name="connsiteY7-250" fmla="*/ 4164306 h 4878312"/>
              <a:gd name="connsiteX8-251" fmla="*/ 0 w 5518652"/>
              <a:gd name="connsiteY8-252" fmla="*/ 1409968 h 4878312"/>
              <a:gd name="connsiteX0-253" fmla="*/ 0 w 5518652"/>
              <a:gd name="connsiteY0-254" fmla="*/ 1409968 h 4878312"/>
              <a:gd name="connsiteX1-255" fmla="*/ 566688 w 5518652"/>
              <a:gd name="connsiteY1-256" fmla="*/ 152400 h 4878312"/>
              <a:gd name="connsiteX2-257" fmla="*/ 4299952 w 5518652"/>
              <a:gd name="connsiteY2-258" fmla="*/ 0 h 4878312"/>
              <a:gd name="connsiteX3-259" fmla="*/ 5384800 w 5518652"/>
              <a:gd name="connsiteY3-260" fmla="*/ 871488 h 4878312"/>
              <a:gd name="connsiteX4-261" fmla="*/ 5486400 w 5518652"/>
              <a:gd name="connsiteY4-262" fmla="*/ 3839186 h 4878312"/>
              <a:gd name="connsiteX5-263" fmla="*/ 4543792 w 5518652"/>
              <a:gd name="connsiteY5-264" fmla="*/ 4873234 h 4878312"/>
              <a:gd name="connsiteX6-265" fmla="*/ 993408 w 5518652"/>
              <a:gd name="connsiteY6-266" fmla="*/ 4822434 h 4878312"/>
              <a:gd name="connsiteX7-267" fmla="*/ 91440 w 5518652"/>
              <a:gd name="connsiteY7-268" fmla="*/ 4164306 h 4878312"/>
              <a:gd name="connsiteX8-269" fmla="*/ 0 w 5518652"/>
              <a:gd name="connsiteY8-270" fmla="*/ 1409968 h 4878312"/>
              <a:gd name="connsiteX0-271" fmla="*/ 0 w 5518652"/>
              <a:gd name="connsiteY0-272" fmla="*/ 1409968 h 4878312"/>
              <a:gd name="connsiteX1-273" fmla="*/ 566688 w 5518652"/>
              <a:gd name="connsiteY1-274" fmla="*/ 152400 h 4878312"/>
              <a:gd name="connsiteX2-275" fmla="*/ 4299952 w 5518652"/>
              <a:gd name="connsiteY2-276" fmla="*/ 0 h 4878312"/>
              <a:gd name="connsiteX3-277" fmla="*/ 5384800 w 5518652"/>
              <a:gd name="connsiteY3-278" fmla="*/ 871488 h 4878312"/>
              <a:gd name="connsiteX4-279" fmla="*/ 5486400 w 5518652"/>
              <a:gd name="connsiteY4-280" fmla="*/ 3839186 h 4878312"/>
              <a:gd name="connsiteX5-281" fmla="*/ 4543792 w 5518652"/>
              <a:gd name="connsiteY5-282" fmla="*/ 4873234 h 4878312"/>
              <a:gd name="connsiteX6-283" fmla="*/ 993408 w 5518652"/>
              <a:gd name="connsiteY6-284" fmla="*/ 4822434 h 4878312"/>
              <a:gd name="connsiteX7-285" fmla="*/ 91440 w 5518652"/>
              <a:gd name="connsiteY7-286" fmla="*/ 4164306 h 4878312"/>
              <a:gd name="connsiteX8-287" fmla="*/ 0 w 5518652"/>
              <a:gd name="connsiteY8-288" fmla="*/ 1409968 h 4878312"/>
              <a:gd name="connsiteX0-289" fmla="*/ 0 w 5518652"/>
              <a:gd name="connsiteY0-290" fmla="*/ 1450608 h 4918952"/>
              <a:gd name="connsiteX1-291" fmla="*/ 566688 w 5518652"/>
              <a:gd name="connsiteY1-292" fmla="*/ 193040 h 4918952"/>
              <a:gd name="connsiteX2-293" fmla="*/ 3588752 w 5518652"/>
              <a:gd name="connsiteY2-294" fmla="*/ 0 h 4918952"/>
              <a:gd name="connsiteX3-295" fmla="*/ 5384800 w 5518652"/>
              <a:gd name="connsiteY3-296" fmla="*/ 912128 h 4918952"/>
              <a:gd name="connsiteX4-297" fmla="*/ 5486400 w 5518652"/>
              <a:gd name="connsiteY4-298" fmla="*/ 3879826 h 4918952"/>
              <a:gd name="connsiteX5-299" fmla="*/ 4543792 w 5518652"/>
              <a:gd name="connsiteY5-300" fmla="*/ 4913874 h 4918952"/>
              <a:gd name="connsiteX6-301" fmla="*/ 993408 w 5518652"/>
              <a:gd name="connsiteY6-302" fmla="*/ 4863074 h 4918952"/>
              <a:gd name="connsiteX7-303" fmla="*/ 91440 w 5518652"/>
              <a:gd name="connsiteY7-304" fmla="*/ 4204946 h 4918952"/>
              <a:gd name="connsiteX8-305" fmla="*/ 0 w 5518652"/>
              <a:gd name="connsiteY8-306" fmla="*/ 1450608 h 4918952"/>
              <a:gd name="connsiteX0-307" fmla="*/ 0 w 5518652"/>
              <a:gd name="connsiteY0-308" fmla="*/ 1450608 h 4918952"/>
              <a:gd name="connsiteX1-309" fmla="*/ 566688 w 5518652"/>
              <a:gd name="connsiteY1-310" fmla="*/ 193040 h 4918952"/>
              <a:gd name="connsiteX2-311" fmla="*/ 3588752 w 5518652"/>
              <a:gd name="connsiteY2-312" fmla="*/ 0 h 4918952"/>
              <a:gd name="connsiteX3-313" fmla="*/ 5384800 w 5518652"/>
              <a:gd name="connsiteY3-314" fmla="*/ 912128 h 4918952"/>
              <a:gd name="connsiteX4-315" fmla="*/ 5486400 w 5518652"/>
              <a:gd name="connsiteY4-316" fmla="*/ 3879826 h 4918952"/>
              <a:gd name="connsiteX5-317" fmla="*/ 4543792 w 5518652"/>
              <a:gd name="connsiteY5-318" fmla="*/ 4913874 h 4918952"/>
              <a:gd name="connsiteX6-319" fmla="*/ 993408 w 5518652"/>
              <a:gd name="connsiteY6-320" fmla="*/ 4863074 h 4918952"/>
              <a:gd name="connsiteX7-321" fmla="*/ 91440 w 5518652"/>
              <a:gd name="connsiteY7-322" fmla="*/ 4204946 h 4918952"/>
              <a:gd name="connsiteX8-323" fmla="*/ 0 w 5518652"/>
              <a:gd name="connsiteY8-324" fmla="*/ 1450608 h 4918952"/>
              <a:gd name="connsiteX0-325" fmla="*/ 0 w 5518652"/>
              <a:gd name="connsiteY0-326" fmla="*/ 1450608 h 4918952"/>
              <a:gd name="connsiteX1-327" fmla="*/ 566688 w 5518652"/>
              <a:gd name="connsiteY1-328" fmla="*/ 193040 h 4918952"/>
              <a:gd name="connsiteX2-329" fmla="*/ 3588752 w 5518652"/>
              <a:gd name="connsiteY2-330" fmla="*/ 0 h 4918952"/>
              <a:gd name="connsiteX3-331" fmla="*/ 4805680 w 5518652"/>
              <a:gd name="connsiteY3-332" fmla="*/ 160277 h 4918952"/>
              <a:gd name="connsiteX4-333" fmla="*/ 5384800 w 5518652"/>
              <a:gd name="connsiteY4-334" fmla="*/ 912128 h 4918952"/>
              <a:gd name="connsiteX5-335" fmla="*/ 5486400 w 5518652"/>
              <a:gd name="connsiteY5-336" fmla="*/ 3879826 h 4918952"/>
              <a:gd name="connsiteX6-337" fmla="*/ 4543792 w 5518652"/>
              <a:gd name="connsiteY6-338" fmla="*/ 4913874 h 4918952"/>
              <a:gd name="connsiteX7-339" fmla="*/ 993408 w 5518652"/>
              <a:gd name="connsiteY7-340" fmla="*/ 4863074 h 4918952"/>
              <a:gd name="connsiteX8-341" fmla="*/ 91440 w 5518652"/>
              <a:gd name="connsiteY8-342" fmla="*/ 4204946 h 4918952"/>
              <a:gd name="connsiteX9" fmla="*/ 0 w 5518652"/>
              <a:gd name="connsiteY9" fmla="*/ 1450608 h 4918952"/>
              <a:gd name="connsiteX0-343" fmla="*/ 0 w 5518652"/>
              <a:gd name="connsiteY0-344" fmla="*/ 1450608 h 4918952"/>
              <a:gd name="connsiteX1-345" fmla="*/ 566688 w 5518652"/>
              <a:gd name="connsiteY1-346" fmla="*/ 193040 h 4918952"/>
              <a:gd name="connsiteX2-347" fmla="*/ 3588752 w 5518652"/>
              <a:gd name="connsiteY2-348" fmla="*/ 0 h 4918952"/>
              <a:gd name="connsiteX3-349" fmla="*/ 4805680 w 5518652"/>
              <a:gd name="connsiteY3-350" fmla="*/ 160277 h 4918952"/>
              <a:gd name="connsiteX4-351" fmla="*/ 4907280 w 5518652"/>
              <a:gd name="connsiteY4-352" fmla="*/ 302517 h 4918952"/>
              <a:gd name="connsiteX5-353" fmla="*/ 5384800 w 5518652"/>
              <a:gd name="connsiteY5-354" fmla="*/ 912128 h 4918952"/>
              <a:gd name="connsiteX6-355" fmla="*/ 5486400 w 5518652"/>
              <a:gd name="connsiteY6-356" fmla="*/ 3879826 h 4918952"/>
              <a:gd name="connsiteX7-357" fmla="*/ 4543792 w 5518652"/>
              <a:gd name="connsiteY7-358" fmla="*/ 4913874 h 4918952"/>
              <a:gd name="connsiteX8-359" fmla="*/ 993408 w 5518652"/>
              <a:gd name="connsiteY8-360" fmla="*/ 4863074 h 4918952"/>
              <a:gd name="connsiteX9-361" fmla="*/ 91440 w 5518652"/>
              <a:gd name="connsiteY9-362" fmla="*/ 4204946 h 4918952"/>
              <a:gd name="connsiteX10" fmla="*/ 0 w 5518652"/>
              <a:gd name="connsiteY10" fmla="*/ 1450608 h 4918952"/>
              <a:gd name="connsiteX0-363" fmla="*/ 0 w 5518652"/>
              <a:gd name="connsiteY0-364" fmla="*/ 1450608 h 4918952"/>
              <a:gd name="connsiteX1-365" fmla="*/ 566688 w 5518652"/>
              <a:gd name="connsiteY1-366" fmla="*/ 193040 h 4918952"/>
              <a:gd name="connsiteX2-367" fmla="*/ 3588752 w 5518652"/>
              <a:gd name="connsiteY2-368" fmla="*/ 0 h 4918952"/>
              <a:gd name="connsiteX3-369" fmla="*/ 4805680 w 5518652"/>
              <a:gd name="connsiteY3-370" fmla="*/ 160277 h 4918952"/>
              <a:gd name="connsiteX4-371" fmla="*/ 5048186 w 5518652"/>
              <a:gd name="connsiteY4-372" fmla="*/ 294790 h 4918952"/>
              <a:gd name="connsiteX5-373" fmla="*/ 5384800 w 5518652"/>
              <a:gd name="connsiteY5-374" fmla="*/ 912128 h 4918952"/>
              <a:gd name="connsiteX6-375" fmla="*/ 5486400 w 5518652"/>
              <a:gd name="connsiteY6-376" fmla="*/ 3879826 h 4918952"/>
              <a:gd name="connsiteX7-377" fmla="*/ 4543792 w 5518652"/>
              <a:gd name="connsiteY7-378" fmla="*/ 4913874 h 4918952"/>
              <a:gd name="connsiteX8-379" fmla="*/ 993408 w 5518652"/>
              <a:gd name="connsiteY8-380" fmla="*/ 4863074 h 4918952"/>
              <a:gd name="connsiteX9-381" fmla="*/ 91440 w 5518652"/>
              <a:gd name="connsiteY9-382" fmla="*/ 4204946 h 4918952"/>
              <a:gd name="connsiteX10-383" fmla="*/ 0 w 5518652"/>
              <a:gd name="connsiteY10-384" fmla="*/ 1450608 h 4918952"/>
              <a:gd name="connsiteX0-385" fmla="*/ 0 w 5518652"/>
              <a:gd name="connsiteY0-386" fmla="*/ 1450608 h 4918952"/>
              <a:gd name="connsiteX1-387" fmla="*/ 566688 w 5518652"/>
              <a:gd name="connsiteY1-388" fmla="*/ 193040 h 4918952"/>
              <a:gd name="connsiteX2-389" fmla="*/ 3588752 w 5518652"/>
              <a:gd name="connsiteY2-390" fmla="*/ 0 h 4918952"/>
              <a:gd name="connsiteX3-391" fmla="*/ 4805680 w 5518652"/>
              <a:gd name="connsiteY3-392" fmla="*/ 160277 h 4918952"/>
              <a:gd name="connsiteX4-393" fmla="*/ 5048186 w 5518652"/>
              <a:gd name="connsiteY4-394" fmla="*/ 294790 h 4918952"/>
              <a:gd name="connsiteX5-395" fmla="*/ 5384800 w 5518652"/>
              <a:gd name="connsiteY5-396" fmla="*/ 912128 h 4918952"/>
              <a:gd name="connsiteX6-397" fmla="*/ 5486400 w 5518652"/>
              <a:gd name="connsiteY6-398" fmla="*/ 3879826 h 4918952"/>
              <a:gd name="connsiteX7-399" fmla="*/ 4543792 w 5518652"/>
              <a:gd name="connsiteY7-400" fmla="*/ 4913874 h 4918952"/>
              <a:gd name="connsiteX8-401" fmla="*/ 993408 w 5518652"/>
              <a:gd name="connsiteY8-402" fmla="*/ 4863074 h 4918952"/>
              <a:gd name="connsiteX9-403" fmla="*/ 91440 w 5518652"/>
              <a:gd name="connsiteY9-404" fmla="*/ 4204946 h 4918952"/>
              <a:gd name="connsiteX10-405" fmla="*/ 0 w 5518652"/>
              <a:gd name="connsiteY10-406" fmla="*/ 1450608 h 4918952"/>
              <a:gd name="connsiteX0-407" fmla="*/ 0 w 5518652"/>
              <a:gd name="connsiteY0-408" fmla="*/ 1485051 h 4953395"/>
              <a:gd name="connsiteX1-409" fmla="*/ 566688 w 5518652"/>
              <a:gd name="connsiteY1-410" fmla="*/ 227483 h 4953395"/>
              <a:gd name="connsiteX2-411" fmla="*/ 3588752 w 5518652"/>
              <a:gd name="connsiteY2-412" fmla="*/ 34443 h 4953395"/>
              <a:gd name="connsiteX3-413" fmla="*/ 4844447 w 5518652"/>
              <a:gd name="connsiteY3-414" fmla="*/ 80609 h 4953395"/>
              <a:gd name="connsiteX4-415" fmla="*/ 5048186 w 5518652"/>
              <a:gd name="connsiteY4-416" fmla="*/ 329233 h 4953395"/>
              <a:gd name="connsiteX5-417" fmla="*/ 5384800 w 5518652"/>
              <a:gd name="connsiteY5-418" fmla="*/ 946571 h 4953395"/>
              <a:gd name="connsiteX6-419" fmla="*/ 5486400 w 5518652"/>
              <a:gd name="connsiteY6-420" fmla="*/ 3914269 h 4953395"/>
              <a:gd name="connsiteX7-421" fmla="*/ 4543792 w 5518652"/>
              <a:gd name="connsiteY7-422" fmla="*/ 4948317 h 4953395"/>
              <a:gd name="connsiteX8-423" fmla="*/ 993408 w 5518652"/>
              <a:gd name="connsiteY8-424" fmla="*/ 4897517 h 4953395"/>
              <a:gd name="connsiteX9-425" fmla="*/ 91440 w 5518652"/>
              <a:gd name="connsiteY9-426" fmla="*/ 4239389 h 4953395"/>
              <a:gd name="connsiteX10-427" fmla="*/ 0 w 5518652"/>
              <a:gd name="connsiteY10-428" fmla="*/ 1485051 h 4953395"/>
              <a:gd name="connsiteX0-429" fmla="*/ 0 w 5518652"/>
              <a:gd name="connsiteY0-430" fmla="*/ 1502284 h 4970628"/>
              <a:gd name="connsiteX1-431" fmla="*/ 566688 w 5518652"/>
              <a:gd name="connsiteY1-432" fmla="*/ 244716 h 4970628"/>
              <a:gd name="connsiteX2-433" fmla="*/ 3588752 w 5518652"/>
              <a:gd name="connsiteY2-434" fmla="*/ 51676 h 4970628"/>
              <a:gd name="connsiteX3-435" fmla="*/ 4844447 w 5518652"/>
              <a:gd name="connsiteY3-436" fmla="*/ 97842 h 4970628"/>
              <a:gd name="connsiteX4-437" fmla="*/ 5048186 w 5518652"/>
              <a:gd name="connsiteY4-438" fmla="*/ 346466 h 4970628"/>
              <a:gd name="connsiteX5-439" fmla="*/ 5384800 w 5518652"/>
              <a:gd name="connsiteY5-440" fmla="*/ 963804 h 4970628"/>
              <a:gd name="connsiteX6-441" fmla="*/ 5486400 w 5518652"/>
              <a:gd name="connsiteY6-442" fmla="*/ 3931502 h 4970628"/>
              <a:gd name="connsiteX7-443" fmla="*/ 4543792 w 5518652"/>
              <a:gd name="connsiteY7-444" fmla="*/ 4965550 h 4970628"/>
              <a:gd name="connsiteX8-445" fmla="*/ 993408 w 5518652"/>
              <a:gd name="connsiteY8-446" fmla="*/ 4914750 h 4970628"/>
              <a:gd name="connsiteX9-447" fmla="*/ 91440 w 5518652"/>
              <a:gd name="connsiteY9-448" fmla="*/ 4256622 h 4970628"/>
              <a:gd name="connsiteX10-449" fmla="*/ 0 w 5518652"/>
              <a:gd name="connsiteY10-450" fmla="*/ 1502284 h 4970628"/>
              <a:gd name="connsiteX0-451" fmla="*/ 0 w 5518652"/>
              <a:gd name="connsiteY0-452" fmla="*/ 1502284 h 4970628"/>
              <a:gd name="connsiteX1-453" fmla="*/ 566688 w 5518652"/>
              <a:gd name="connsiteY1-454" fmla="*/ 244716 h 4970628"/>
              <a:gd name="connsiteX2-455" fmla="*/ 3588752 w 5518652"/>
              <a:gd name="connsiteY2-456" fmla="*/ 51676 h 4970628"/>
              <a:gd name="connsiteX3-457" fmla="*/ 4844447 w 5518652"/>
              <a:gd name="connsiteY3-458" fmla="*/ 97842 h 4970628"/>
              <a:gd name="connsiteX4-459" fmla="*/ 5048186 w 5518652"/>
              <a:gd name="connsiteY4-460" fmla="*/ 346466 h 4970628"/>
              <a:gd name="connsiteX5-461" fmla="*/ 5384800 w 5518652"/>
              <a:gd name="connsiteY5-462" fmla="*/ 963804 h 4970628"/>
              <a:gd name="connsiteX6-463" fmla="*/ 5486400 w 5518652"/>
              <a:gd name="connsiteY6-464" fmla="*/ 3931502 h 4970628"/>
              <a:gd name="connsiteX7-465" fmla="*/ 4543792 w 5518652"/>
              <a:gd name="connsiteY7-466" fmla="*/ 4965550 h 4970628"/>
              <a:gd name="connsiteX8-467" fmla="*/ 993408 w 5518652"/>
              <a:gd name="connsiteY8-468" fmla="*/ 4914750 h 4970628"/>
              <a:gd name="connsiteX9-469" fmla="*/ 91440 w 5518652"/>
              <a:gd name="connsiteY9-470" fmla="*/ 4256622 h 4970628"/>
              <a:gd name="connsiteX10-471" fmla="*/ 0 w 5518652"/>
              <a:gd name="connsiteY10-472" fmla="*/ 1502284 h 4970628"/>
              <a:gd name="connsiteX0-473" fmla="*/ 0 w 5518652"/>
              <a:gd name="connsiteY0-474" fmla="*/ 1502284 h 4970628"/>
              <a:gd name="connsiteX1-475" fmla="*/ 566688 w 5518652"/>
              <a:gd name="connsiteY1-476" fmla="*/ 244716 h 4970628"/>
              <a:gd name="connsiteX2-477" fmla="*/ 3588752 w 5518652"/>
              <a:gd name="connsiteY2-478" fmla="*/ 51676 h 4970628"/>
              <a:gd name="connsiteX3-479" fmla="*/ 4844447 w 5518652"/>
              <a:gd name="connsiteY3-480" fmla="*/ 97842 h 4970628"/>
              <a:gd name="connsiteX4-481" fmla="*/ 5200833 w 5518652"/>
              <a:gd name="connsiteY4-482" fmla="*/ 338096 h 4970628"/>
              <a:gd name="connsiteX5-483" fmla="*/ 5384800 w 5518652"/>
              <a:gd name="connsiteY5-484" fmla="*/ 963804 h 4970628"/>
              <a:gd name="connsiteX6-485" fmla="*/ 5486400 w 5518652"/>
              <a:gd name="connsiteY6-486" fmla="*/ 3931502 h 4970628"/>
              <a:gd name="connsiteX7-487" fmla="*/ 4543792 w 5518652"/>
              <a:gd name="connsiteY7-488" fmla="*/ 4965550 h 4970628"/>
              <a:gd name="connsiteX8-489" fmla="*/ 993408 w 5518652"/>
              <a:gd name="connsiteY8-490" fmla="*/ 4914750 h 4970628"/>
              <a:gd name="connsiteX9-491" fmla="*/ 91440 w 5518652"/>
              <a:gd name="connsiteY9-492" fmla="*/ 4256622 h 4970628"/>
              <a:gd name="connsiteX10-493" fmla="*/ 0 w 5518652"/>
              <a:gd name="connsiteY10-494" fmla="*/ 1502284 h 4970628"/>
              <a:gd name="connsiteX0-495" fmla="*/ 0 w 5518652"/>
              <a:gd name="connsiteY0-496" fmla="*/ 1502284 h 4970628"/>
              <a:gd name="connsiteX1-497" fmla="*/ 566688 w 5518652"/>
              <a:gd name="connsiteY1-498" fmla="*/ 244716 h 4970628"/>
              <a:gd name="connsiteX2-499" fmla="*/ 3588752 w 5518652"/>
              <a:gd name="connsiteY2-500" fmla="*/ 51676 h 4970628"/>
              <a:gd name="connsiteX3-501" fmla="*/ 4844447 w 5518652"/>
              <a:gd name="connsiteY3-502" fmla="*/ 97842 h 4970628"/>
              <a:gd name="connsiteX4-503" fmla="*/ 5200833 w 5518652"/>
              <a:gd name="connsiteY4-504" fmla="*/ 338096 h 4970628"/>
              <a:gd name="connsiteX5-505" fmla="*/ 5384800 w 5518652"/>
              <a:gd name="connsiteY5-506" fmla="*/ 963804 h 4970628"/>
              <a:gd name="connsiteX6-507" fmla="*/ 5486400 w 5518652"/>
              <a:gd name="connsiteY6-508" fmla="*/ 3931502 h 4970628"/>
              <a:gd name="connsiteX7-509" fmla="*/ 4543792 w 5518652"/>
              <a:gd name="connsiteY7-510" fmla="*/ 4965550 h 4970628"/>
              <a:gd name="connsiteX8-511" fmla="*/ 993408 w 5518652"/>
              <a:gd name="connsiteY8-512" fmla="*/ 4914750 h 4970628"/>
              <a:gd name="connsiteX9-513" fmla="*/ 91440 w 5518652"/>
              <a:gd name="connsiteY9-514" fmla="*/ 4256622 h 4970628"/>
              <a:gd name="connsiteX10-515" fmla="*/ 0 w 5518652"/>
              <a:gd name="connsiteY10-516" fmla="*/ 1502284 h 4970628"/>
              <a:gd name="connsiteX0-517" fmla="*/ 0 w 5527344"/>
              <a:gd name="connsiteY0-518" fmla="*/ 1502284 h 4970628"/>
              <a:gd name="connsiteX1-519" fmla="*/ 566688 w 5527344"/>
              <a:gd name="connsiteY1-520" fmla="*/ 244716 h 4970628"/>
              <a:gd name="connsiteX2-521" fmla="*/ 3588752 w 5527344"/>
              <a:gd name="connsiteY2-522" fmla="*/ 51676 h 4970628"/>
              <a:gd name="connsiteX3-523" fmla="*/ 4844447 w 5527344"/>
              <a:gd name="connsiteY3-524" fmla="*/ 97842 h 4970628"/>
              <a:gd name="connsiteX4-525" fmla="*/ 5200833 w 5527344"/>
              <a:gd name="connsiteY4-526" fmla="*/ 338096 h 4970628"/>
              <a:gd name="connsiteX5-527" fmla="*/ 5431768 w 5527344"/>
              <a:gd name="connsiteY5-528" fmla="*/ 961228 h 4970628"/>
              <a:gd name="connsiteX6-529" fmla="*/ 5486400 w 5527344"/>
              <a:gd name="connsiteY6-530" fmla="*/ 3931502 h 4970628"/>
              <a:gd name="connsiteX7-531" fmla="*/ 4543792 w 5527344"/>
              <a:gd name="connsiteY7-532" fmla="*/ 4965550 h 4970628"/>
              <a:gd name="connsiteX8-533" fmla="*/ 993408 w 5527344"/>
              <a:gd name="connsiteY8-534" fmla="*/ 4914750 h 4970628"/>
              <a:gd name="connsiteX9-535" fmla="*/ 91440 w 5527344"/>
              <a:gd name="connsiteY9-536" fmla="*/ 4256622 h 4970628"/>
              <a:gd name="connsiteX10-537" fmla="*/ 0 w 5527344"/>
              <a:gd name="connsiteY10-538" fmla="*/ 1502284 h 4970628"/>
              <a:gd name="connsiteX0-539" fmla="*/ 0 w 5527344"/>
              <a:gd name="connsiteY0-540" fmla="*/ 1502284 h 4970628"/>
              <a:gd name="connsiteX1-541" fmla="*/ 566688 w 5527344"/>
              <a:gd name="connsiteY1-542" fmla="*/ 244716 h 4970628"/>
              <a:gd name="connsiteX2-543" fmla="*/ 3588752 w 5527344"/>
              <a:gd name="connsiteY2-544" fmla="*/ 51676 h 4970628"/>
              <a:gd name="connsiteX3-545" fmla="*/ 4844447 w 5527344"/>
              <a:gd name="connsiteY3-546" fmla="*/ 97842 h 4970628"/>
              <a:gd name="connsiteX4-547" fmla="*/ 5200833 w 5527344"/>
              <a:gd name="connsiteY4-548" fmla="*/ 338096 h 4970628"/>
              <a:gd name="connsiteX5-549" fmla="*/ 5431768 w 5527344"/>
              <a:gd name="connsiteY5-550" fmla="*/ 961228 h 4970628"/>
              <a:gd name="connsiteX6-551" fmla="*/ 5486400 w 5527344"/>
              <a:gd name="connsiteY6-552" fmla="*/ 3931502 h 4970628"/>
              <a:gd name="connsiteX7-553" fmla="*/ 5096212 w 5527344"/>
              <a:gd name="connsiteY7-554" fmla="*/ 4726027 h 4970628"/>
              <a:gd name="connsiteX8-555" fmla="*/ 4543792 w 5527344"/>
              <a:gd name="connsiteY8-556" fmla="*/ 4965550 h 4970628"/>
              <a:gd name="connsiteX9-557" fmla="*/ 993408 w 5527344"/>
              <a:gd name="connsiteY9-558" fmla="*/ 4914750 h 4970628"/>
              <a:gd name="connsiteX10-559" fmla="*/ 91440 w 5527344"/>
              <a:gd name="connsiteY10-560" fmla="*/ 4256622 h 4970628"/>
              <a:gd name="connsiteX11" fmla="*/ 0 w 5527344"/>
              <a:gd name="connsiteY11" fmla="*/ 1502284 h 4970628"/>
              <a:gd name="connsiteX0-561" fmla="*/ 0 w 5527344"/>
              <a:gd name="connsiteY0-562" fmla="*/ 1502284 h 4978129"/>
              <a:gd name="connsiteX1-563" fmla="*/ 566688 w 5527344"/>
              <a:gd name="connsiteY1-564" fmla="*/ 244716 h 4978129"/>
              <a:gd name="connsiteX2-565" fmla="*/ 3588752 w 5527344"/>
              <a:gd name="connsiteY2-566" fmla="*/ 51676 h 4978129"/>
              <a:gd name="connsiteX3-567" fmla="*/ 4844447 w 5527344"/>
              <a:gd name="connsiteY3-568" fmla="*/ 97842 h 4978129"/>
              <a:gd name="connsiteX4-569" fmla="*/ 5200833 w 5527344"/>
              <a:gd name="connsiteY4-570" fmla="*/ 338096 h 4978129"/>
              <a:gd name="connsiteX5-571" fmla="*/ 5431768 w 5527344"/>
              <a:gd name="connsiteY5-572" fmla="*/ 961228 h 4978129"/>
              <a:gd name="connsiteX6-573" fmla="*/ 5486400 w 5527344"/>
              <a:gd name="connsiteY6-574" fmla="*/ 3931502 h 4978129"/>
              <a:gd name="connsiteX7-575" fmla="*/ 5096212 w 5527344"/>
              <a:gd name="connsiteY7-576" fmla="*/ 4726027 h 4978129"/>
              <a:gd name="connsiteX8-577" fmla="*/ 4402887 w 5527344"/>
              <a:gd name="connsiteY8-578" fmla="*/ 4973276 h 4978129"/>
              <a:gd name="connsiteX9-579" fmla="*/ 993408 w 5527344"/>
              <a:gd name="connsiteY9-580" fmla="*/ 4914750 h 4978129"/>
              <a:gd name="connsiteX10-581" fmla="*/ 91440 w 5527344"/>
              <a:gd name="connsiteY10-582" fmla="*/ 4256622 h 4978129"/>
              <a:gd name="connsiteX11-583" fmla="*/ 0 w 5527344"/>
              <a:gd name="connsiteY11-584" fmla="*/ 1502284 h 4978129"/>
              <a:gd name="connsiteX0-585" fmla="*/ 0 w 5527344"/>
              <a:gd name="connsiteY0-586" fmla="*/ 1502284 h 5002768"/>
              <a:gd name="connsiteX1-587" fmla="*/ 566688 w 5527344"/>
              <a:gd name="connsiteY1-588" fmla="*/ 244716 h 5002768"/>
              <a:gd name="connsiteX2-589" fmla="*/ 3588752 w 5527344"/>
              <a:gd name="connsiteY2-590" fmla="*/ 51676 h 5002768"/>
              <a:gd name="connsiteX3-591" fmla="*/ 4844447 w 5527344"/>
              <a:gd name="connsiteY3-592" fmla="*/ 97842 h 5002768"/>
              <a:gd name="connsiteX4-593" fmla="*/ 5200833 w 5527344"/>
              <a:gd name="connsiteY4-594" fmla="*/ 338096 h 5002768"/>
              <a:gd name="connsiteX5-595" fmla="*/ 5431768 w 5527344"/>
              <a:gd name="connsiteY5-596" fmla="*/ 961228 h 5002768"/>
              <a:gd name="connsiteX6-597" fmla="*/ 5486400 w 5527344"/>
              <a:gd name="connsiteY6-598" fmla="*/ 3931502 h 5002768"/>
              <a:gd name="connsiteX7-599" fmla="*/ 5096212 w 5527344"/>
              <a:gd name="connsiteY7-600" fmla="*/ 4726027 h 5002768"/>
              <a:gd name="connsiteX8-601" fmla="*/ 4402887 w 5527344"/>
              <a:gd name="connsiteY8-602" fmla="*/ 4973276 h 5002768"/>
              <a:gd name="connsiteX9-603" fmla="*/ 993408 w 5527344"/>
              <a:gd name="connsiteY9-604" fmla="*/ 4914750 h 5002768"/>
              <a:gd name="connsiteX10-605" fmla="*/ 91440 w 5527344"/>
              <a:gd name="connsiteY10-606" fmla="*/ 4256622 h 5002768"/>
              <a:gd name="connsiteX11-607" fmla="*/ 0 w 5527344"/>
              <a:gd name="connsiteY11-608" fmla="*/ 1502284 h 5002768"/>
              <a:gd name="connsiteX0-609" fmla="*/ 0 w 5527344"/>
              <a:gd name="connsiteY0-610" fmla="*/ 1502284 h 5031470"/>
              <a:gd name="connsiteX1-611" fmla="*/ 566688 w 5527344"/>
              <a:gd name="connsiteY1-612" fmla="*/ 244716 h 5031470"/>
              <a:gd name="connsiteX2-613" fmla="*/ 3588752 w 5527344"/>
              <a:gd name="connsiteY2-614" fmla="*/ 51676 h 5031470"/>
              <a:gd name="connsiteX3-615" fmla="*/ 4844447 w 5527344"/>
              <a:gd name="connsiteY3-616" fmla="*/ 97842 h 5031470"/>
              <a:gd name="connsiteX4-617" fmla="*/ 5200833 w 5527344"/>
              <a:gd name="connsiteY4-618" fmla="*/ 338096 h 5031470"/>
              <a:gd name="connsiteX5-619" fmla="*/ 5431768 w 5527344"/>
              <a:gd name="connsiteY5-620" fmla="*/ 961228 h 5031470"/>
              <a:gd name="connsiteX6-621" fmla="*/ 5486400 w 5527344"/>
              <a:gd name="connsiteY6-622" fmla="*/ 3931502 h 5031470"/>
              <a:gd name="connsiteX7-623" fmla="*/ 5096212 w 5527344"/>
              <a:gd name="connsiteY7-624" fmla="*/ 4726027 h 5031470"/>
              <a:gd name="connsiteX8-625" fmla="*/ 4402887 w 5527344"/>
              <a:gd name="connsiteY8-626" fmla="*/ 4973276 h 5031470"/>
              <a:gd name="connsiteX9-627" fmla="*/ 1970768 w 5527344"/>
              <a:gd name="connsiteY9-628" fmla="*/ 5029751 h 5031470"/>
              <a:gd name="connsiteX10-629" fmla="*/ 993408 w 5527344"/>
              <a:gd name="connsiteY10-630" fmla="*/ 4914750 h 5031470"/>
              <a:gd name="connsiteX11-631" fmla="*/ 91440 w 5527344"/>
              <a:gd name="connsiteY11-632" fmla="*/ 4256622 h 5031470"/>
              <a:gd name="connsiteX12" fmla="*/ 0 w 5527344"/>
              <a:gd name="connsiteY12" fmla="*/ 1502284 h 50314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61" y="connsiteY9-362"/>
              </a:cxn>
              <a:cxn ang="0">
                <a:pos x="connsiteX10-383" y="connsiteY10-384"/>
              </a:cxn>
              <a:cxn ang="0">
                <a:pos x="connsiteX11-583" y="connsiteY11-584"/>
              </a:cxn>
              <a:cxn ang="0">
                <a:pos x="connsiteX12" y="connsiteY12"/>
              </a:cxn>
            </a:cxnLst>
            <a:rect l="l" t="t" r="r" b="b"/>
            <a:pathLst>
              <a:path w="5527344" h="5031470">
                <a:moveTo>
                  <a:pt x="0" y="1502284"/>
                </a:moveTo>
                <a:cubicBezTo>
                  <a:pt x="0" y="1060253"/>
                  <a:pt x="124657" y="244716"/>
                  <a:pt x="566688" y="244716"/>
                </a:cubicBezTo>
                <a:cubicBezTo>
                  <a:pt x="1282789" y="92316"/>
                  <a:pt x="2344331" y="102476"/>
                  <a:pt x="3588752" y="51676"/>
                </a:cubicBezTo>
                <a:cubicBezTo>
                  <a:pt x="4266464" y="56376"/>
                  <a:pt x="4530383" y="-94093"/>
                  <a:pt x="4844447" y="97842"/>
                </a:cubicBezTo>
                <a:cubicBezTo>
                  <a:pt x="5085994" y="135121"/>
                  <a:pt x="5096858" y="111391"/>
                  <a:pt x="5200833" y="338096"/>
                </a:cubicBezTo>
                <a:cubicBezTo>
                  <a:pt x="5381040" y="479177"/>
                  <a:pt x="5333555" y="353157"/>
                  <a:pt x="5431768" y="961228"/>
                </a:cubicBezTo>
                <a:cubicBezTo>
                  <a:pt x="5489341" y="1919981"/>
                  <a:pt x="5581227" y="3409629"/>
                  <a:pt x="5486400" y="3931502"/>
                </a:cubicBezTo>
                <a:cubicBezTo>
                  <a:pt x="5389377" y="4561222"/>
                  <a:pt x="5253313" y="4553686"/>
                  <a:pt x="5096212" y="4726027"/>
                </a:cubicBezTo>
                <a:cubicBezTo>
                  <a:pt x="4939111" y="4898368"/>
                  <a:pt x="4907424" y="4940520"/>
                  <a:pt x="4402887" y="4973276"/>
                </a:cubicBezTo>
                <a:cubicBezTo>
                  <a:pt x="3898350" y="5006032"/>
                  <a:pt x="2539014" y="5039505"/>
                  <a:pt x="1970768" y="5029751"/>
                </a:cubicBezTo>
                <a:cubicBezTo>
                  <a:pt x="1402522" y="5019997"/>
                  <a:pt x="1323000" y="5025740"/>
                  <a:pt x="993408" y="4914750"/>
                </a:cubicBezTo>
                <a:cubicBezTo>
                  <a:pt x="358337" y="4935070"/>
                  <a:pt x="91440" y="4698653"/>
                  <a:pt x="91440" y="4256622"/>
                </a:cubicBezTo>
                <a:cubicBezTo>
                  <a:pt x="91440" y="3189496"/>
                  <a:pt x="0" y="2569410"/>
                  <a:pt x="0" y="1502284"/>
                </a:cubicBezTo>
                <a:close/>
              </a:path>
            </a:pathLst>
          </a:custGeom>
          <a:solidFill>
            <a:schemeClr val="bg1">
              <a:alpha val="93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p:cNvSpPr/>
          <p:nvPr/>
        </p:nvSpPr>
        <p:spPr>
          <a:xfrm>
            <a:off x="718240" y="3077472"/>
            <a:ext cx="8320484" cy="1938992"/>
          </a:xfrm>
          <a:prstGeom prst="rect">
            <a:avLst/>
          </a:prstGeom>
        </p:spPr>
        <p:txBody>
          <a:bodyPr wrap="square">
            <a:spAutoFit/>
          </a:bodyPr>
          <a:lstStyle/>
          <a:p>
            <a:pPr lvl="0" algn="just">
              <a:defRPr/>
            </a:pPr>
            <a:r>
              <a:rPr lang="en-US" sz="4000" b="1" dirty="0">
                <a:solidFill>
                  <a:srgbClr val="002060"/>
                </a:solidFill>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Không hiểu lúc ấy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cánh buồm suy nghĩ gì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trong khi gió ra sức gào thét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và mưa tuôn như trút .</a:t>
            </a:r>
            <a:r>
              <a:rPr lang="vi-VN" sz="4000" b="1" dirty="0">
                <a:solidFill>
                  <a:srgbClr val="FF0000"/>
                </a:solidFill>
                <a:latin typeface="Cambria" panose="02040503050406030204" pitchFamily="18" charset="0"/>
                <a:ea typeface="Cambria" panose="02040503050406030204" pitchFamily="18" charset="0"/>
              </a:rPr>
              <a:t>//</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2078604" y="-416017"/>
            <a:ext cx="8116789" cy="3318082"/>
          </a:xfrm>
          <a:prstGeom prst="rect">
            <a:avLst/>
          </a:prstGeom>
        </p:spPr>
      </p:pic>
      <p:pic>
        <p:nvPicPr>
          <p:cNvPr id="2" name="Picture 1">
            <a:extLst>
              <a:ext uri="{FF2B5EF4-FFF2-40B4-BE49-F238E27FC236}">
                <a16:creationId xmlns:a16="http://schemas.microsoft.com/office/drawing/2014/main" id="{C5FA84C1-0ED6-6683-50F5-098CC5A70BCD}"/>
              </a:ext>
            </a:extLst>
          </p:cNvPr>
          <p:cNvPicPr>
            <a:picLocks noChangeAspect="1"/>
          </p:cNvPicPr>
          <p:nvPr/>
        </p:nvPicPr>
        <p:blipFill>
          <a:blip r:embed="rId3"/>
          <a:stretch>
            <a:fillRect/>
          </a:stretch>
        </p:blipFill>
        <p:spPr>
          <a:xfrm>
            <a:off x="2845396" y="450650"/>
            <a:ext cx="6748857" cy="16704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173355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custGeom>
                      <a:avLst/>
                      <a:gdLst>
                        <a:gd name="connsiteX0" fmla="*/ 0 w 10877550"/>
                        <a:gd name="connsiteY0" fmla="*/ 288931 h 1733550"/>
                        <a:gd name="connsiteX1" fmla="*/ 481062 w 10877550"/>
                        <a:gd name="connsiteY1" fmla="*/ 0 h 1733550"/>
                        <a:gd name="connsiteX2" fmla="*/ 10396487 w 10877550"/>
                        <a:gd name="connsiteY2" fmla="*/ 0 h 1733550"/>
                        <a:gd name="connsiteX3" fmla="*/ 10877550 w 10877550"/>
                        <a:gd name="connsiteY3" fmla="*/ 288931 h 1733550"/>
                        <a:gd name="connsiteX4" fmla="*/ 10877550 w 10877550"/>
                        <a:gd name="connsiteY4" fmla="*/ 1444618 h 1733550"/>
                        <a:gd name="connsiteX5" fmla="*/ 10396487 w 10877550"/>
                        <a:gd name="connsiteY5" fmla="*/ 1733549 h 1733550"/>
                        <a:gd name="connsiteX6" fmla="*/ 481062 w 10877550"/>
                        <a:gd name="connsiteY6" fmla="*/ 1733549 h 1733550"/>
                        <a:gd name="connsiteX7" fmla="*/ 0 w 10877550"/>
                        <a:gd name="connsiteY7" fmla="*/ 1444618 h 1733550"/>
                        <a:gd name="connsiteX8" fmla="*/ 0 w 10877550"/>
                        <a:gd name="connsiteY8" fmla="*/ 288931 h 1733550"/>
                        <a:gd name="connsiteX0" fmla="*/ 0 w 10877550"/>
                        <a:gd name="connsiteY0" fmla="*/ 288931 h 1733550"/>
                        <a:gd name="connsiteX1" fmla="*/ 481062 w 10877550"/>
                        <a:gd name="connsiteY1" fmla="*/ 0 h 1733550"/>
                        <a:gd name="connsiteX2" fmla="*/ 10396487 w 10877550"/>
                        <a:gd name="connsiteY2" fmla="*/ 0 h 1733550"/>
                        <a:gd name="connsiteX3" fmla="*/ 10877550 w 10877550"/>
                        <a:gd name="connsiteY3" fmla="*/ 288931 h 1733550"/>
                        <a:gd name="connsiteX4" fmla="*/ 10877550 w 10877550"/>
                        <a:gd name="connsiteY4" fmla="*/ 1444618 h 1733550"/>
                        <a:gd name="connsiteX5" fmla="*/ 10396487 w 10877550"/>
                        <a:gd name="connsiteY5" fmla="*/ 1733549 h 1733550"/>
                        <a:gd name="connsiteX6" fmla="*/ 481062 w 10877550"/>
                        <a:gd name="connsiteY6" fmla="*/ 1733549 h 1733550"/>
                        <a:gd name="connsiteX7" fmla="*/ 0 w 10877550"/>
                        <a:gd name="connsiteY7" fmla="*/ 1444618 h 1733550"/>
                        <a:gd name="connsiteX8" fmla="*/ 0 w 10877550"/>
                        <a:gd name="connsiteY8" fmla="*/ 288931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1733550" fill="none" extrusionOk="0">
                          <a:moveTo>
                            <a:pt x="0" y="288931"/>
                          </a:moveTo>
                          <a:cubicBezTo>
                            <a:pt x="25959" y="167322"/>
                            <a:pt x="244806" y="38088"/>
                            <a:pt x="481062" y="0"/>
                          </a:cubicBezTo>
                          <a:cubicBezTo>
                            <a:pt x="1726205" y="1774"/>
                            <a:pt x="5716446" y="15166"/>
                            <a:pt x="10396487" y="0"/>
                          </a:cubicBezTo>
                          <a:cubicBezTo>
                            <a:pt x="10688085" y="26427"/>
                            <a:pt x="10906453" y="107414"/>
                            <a:pt x="10877550" y="288931"/>
                          </a:cubicBezTo>
                          <a:cubicBezTo>
                            <a:pt x="10944978" y="832558"/>
                            <a:pt x="10996399" y="1285187"/>
                            <a:pt x="10877550" y="1444618"/>
                          </a:cubicBezTo>
                          <a:cubicBezTo>
                            <a:pt x="10949845" y="1561786"/>
                            <a:pt x="10708050" y="1746571"/>
                            <a:pt x="10396487" y="1733549"/>
                          </a:cubicBezTo>
                          <a:cubicBezTo>
                            <a:pt x="8956574" y="1749073"/>
                            <a:pt x="4103773" y="1981503"/>
                            <a:pt x="481062" y="1733549"/>
                          </a:cubicBezTo>
                          <a:cubicBezTo>
                            <a:pt x="264789" y="1734761"/>
                            <a:pt x="-63242" y="1612203"/>
                            <a:pt x="0" y="1444618"/>
                          </a:cubicBezTo>
                          <a:cubicBezTo>
                            <a:pt x="-125822" y="1090712"/>
                            <a:pt x="79008" y="454105"/>
                            <a:pt x="0" y="288931"/>
                          </a:cubicBezTo>
                          <a:close/>
                        </a:path>
                        <a:path w="10877550" h="1733550" stroke="0" extrusionOk="0">
                          <a:moveTo>
                            <a:pt x="0" y="288931"/>
                          </a:moveTo>
                          <a:cubicBezTo>
                            <a:pt x="-41580" y="143900"/>
                            <a:pt x="217364" y="22727"/>
                            <a:pt x="481062" y="0"/>
                          </a:cubicBezTo>
                          <a:cubicBezTo>
                            <a:pt x="1725697" y="-41862"/>
                            <a:pt x="8746122" y="58370"/>
                            <a:pt x="10396487" y="0"/>
                          </a:cubicBezTo>
                          <a:cubicBezTo>
                            <a:pt x="10637670" y="12617"/>
                            <a:pt x="10917440" y="121731"/>
                            <a:pt x="10877550" y="288931"/>
                          </a:cubicBezTo>
                          <a:cubicBezTo>
                            <a:pt x="11002418" y="728064"/>
                            <a:pt x="10737254" y="1011331"/>
                            <a:pt x="10877550" y="1444618"/>
                          </a:cubicBezTo>
                          <a:cubicBezTo>
                            <a:pt x="10876966" y="1591544"/>
                            <a:pt x="10694475" y="1745887"/>
                            <a:pt x="10396487" y="1733549"/>
                          </a:cubicBezTo>
                          <a:cubicBezTo>
                            <a:pt x="5680608" y="1658110"/>
                            <a:pt x="1575021" y="1546444"/>
                            <a:pt x="481062" y="1733549"/>
                          </a:cubicBezTo>
                          <a:cubicBezTo>
                            <a:pt x="214011" y="1736552"/>
                            <a:pt x="1189" y="1605595"/>
                            <a:pt x="0" y="1444618"/>
                          </a:cubicBezTo>
                          <a:cubicBezTo>
                            <a:pt x="-119531" y="1290870"/>
                            <a:pt x="-19633" y="698336"/>
                            <a:pt x="0" y="288931"/>
                          </a:cubicBezTo>
                          <a:close/>
                        </a:path>
                        <a:path w="10877550" h="1733550" fill="none" stroke="0" extrusionOk="0">
                          <a:moveTo>
                            <a:pt x="0" y="288931"/>
                          </a:moveTo>
                          <a:cubicBezTo>
                            <a:pt x="-25773" y="167274"/>
                            <a:pt x="227210" y="7536"/>
                            <a:pt x="481062" y="0"/>
                          </a:cubicBezTo>
                          <a:cubicBezTo>
                            <a:pt x="1474264" y="22690"/>
                            <a:pt x="6167022" y="155460"/>
                            <a:pt x="10396487" y="0"/>
                          </a:cubicBezTo>
                          <a:cubicBezTo>
                            <a:pt x="10659179" y="30167"/>
                            <a:pt x="10893377" y="124345"/>
                            <a:pt x="10877550" y="288931"/>
                          </a:cubicBezTo>
                          <a:cubicBezTo>
                            <a:pt x="10925663" y="809041"/>
                            <a:pt x="10969897" y="1275934"/>
                            <a:pt x="10877550" y="1444618"/>
                          </a:cubicBezTo>
                          <a:cubicBezTo>
                            <a:pt x="10914678" y="1581936"/>
                            <a:pt x="10711604" y="1743392"/>
                            <a:pt x="10396487" y="1733549"/>
                          </a:cubicBezTo>
                          <a:cubicBezTo>
                            <a:pt x="8735012" y="1423532"/>
                            <a:pt x="3619912" y="2048086"/>
                            <a:pt x="481062" y="1733549"/>
                          </a:cubicBezTo>
                          <a:cubicBezTo>
                            <a:pt x="235701" y="1743075"/>
                            <a:pt x="-37206" y="1631282"/>
                            <a:pt x="0" y="1444618"/>
                          </a:cubicBezTo>
                          <a:cubicBezTo>
                            <a:pt x="-128629" y="1127510"/>
                            <a:pt x="80961" y="454161"/>
                            <a:pt x="0" y="28893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Cambria" panose="02040503050406030204" pitchFamily="18" charset="0"/>
                <a:ea typeface="Cambria" panose="02040503050406030204" pitchFamily="18" charset="0"/>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47964" y="2397276"/>
              <a:ext cx="8281539" cy="1934252"/>
            </a:xfrm>
            <a:prstGeom prst="rect">
              <a:avLst/>
            </a:prstGeom>
            <a:noFill/>
          </p:spPr>
          <p:txBody>
            <a:bodyPr wrap="square" rtlCol="0">
              <a:spAutoFit/>
            </a:bodyPr>
            <a:lstStyle/>
            <a:p>
              <a:pPr algn="just" defTabSz="1219170">
                <a:buClr>
                  <a:srgbClr val="000000"/>
                </a:buClr>
                <a:defRPr/>
              </a:pPr>
              <a:r>
                <a:rPr lang="vi-VN" sz="2800" kern="0" dirty="0">
                  <a:solidFill>
                    <a:srgbClr val="000000"/>
                  </a:solidFill>
                  <a:latin typeface="Cambria" panose="02040503050406030204" pitchFamily="18" charset="0"/>
                  <a:ea typeface="Cambria" panose="02040503050406030204" pitchFamily="18" charset="0"/>
                  <a:cs typeface="Arial"/>
                  <a:sym typeface="Arial"/>
                </a:rPr>
                <a:t> </a:t>
              </a:r>
              <a:r>
                <a:rPr lang="en-US" sz="2800" kern="0" dirty="0">
                  <a:solidFill>
                    <a:srgbClr val="000000"/>
                  </a:solidFill>
                  <a:latin typeface="Cambria" panose="02040503050406030204" pitchFamily="18" charset="0"/>
                  <a:ea typeface="Cambria" panose="02040503050406030204" pitchFamily="18" charset="0"/>
                  <a:cs typeface="Arial"/>
                  <a:sym typeface="Arial"/>
                </a:rPr>
                <a:t>   </a:t>
              </a:r>
              <a:r>
                <a:rPr lang="vi-VN" sz="2800" kern="0" dirty="0">
                  <a:solidFill>
                    <a:srgbClr val="000000"/>
                  </a:solidFill>
                  <a:latin typeface="Cambria" panose="02040503050406030204" pitchFamily="18" charset="0"/>
                  <a:ea typeface="Cambria" panose="02040503050406030204" pitchFamily="18" charset="0"/>
                  <a:cs typeface="Arial"/>
                  <a:sym typeface="Arial"/>
                </a:rPr>
                <a:t>Phía sau làng tôi có một con sông lớn chảy qua. Bốn mùa sông đầy nước. Tôi yêu con sông vì nhiều lẽ, trong đó có một hình ảnh tôi cho là đẹp nhất – đó là những cánh buồm.</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Cambria" panose="02040503050406030204" pitchFamily="18" charset="0"/>
                <a:ea typeface="Cambria" panose="02040503050406030204" pitchFamily="18" charset="0"/>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algn="ctr" defTabSz="1219170">
                <a:buClr>
                  <a:srgbClr val="000000"/>
                </a:buClr>
                <a:defRPr/>
              </a:pPr>
              <a:r>
                <a:rPr lang="en-US" sz="5400" b="1" kern="0" dirty="0" err="1">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Đoạn</a:t>
              </a:r>
              <a:r>
                <a:rPr lang="en-US"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 1</a:t>
              </a:r>
              <a:endParaRPr lang="vi-VN"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4"/>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spid="1027" name="TextBox1" r:id="rId2" imgW="6296040" imgH="990720"/>
        </mc:Choice>
        <mc:Fallback>
          <p:control name="TextBox1" r:id="rId2" imgW="629604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5"/>
                <a:stretch>
                  <a:fillRect/>
                </a:stretch>
              </p:blipFill>
              <p:spPr>
                <a:xfrm>
                  <a:off x="5333999" y="2121362"/>
                  <a:ext cx="6298807" cy="993313"/>
                </a:xfrm>
                <a:prstGeom prst="rect">
                  <a:avLst/>
                </a:prstGeom>
              </p:spPr>
            </p:pic>
          </p:control>
        </mc:Fallback>
      </mc:AlternateContent>
    </p:controls>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47964" y="2397276"/>
              <a:ext cx="8281539" cy="216300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2</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4"/>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spid="2051" name="TextBox1" r:id="rId2" imgW="6296040" imgH="990720"/>
        </mc:Choice>
        <mc:Fallback>
          <p:control name="TextBox1" r:id="rId2" imgW="629604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5"/>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356327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7150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3</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4"/>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spid="3075" name="TextBox1" r:id="rId2" imgW="6296040" imgH="990720"/>
        </mc:Choice>
        <mc:Fallback>
          <p:control name="TextBox1" r:id="rId2" imgW="629604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5"/>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1428072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8067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ngày lộng gió</a:t>
              </a:r>
              <a:r>
                <a:rPr kumimoji="0" lang="vi-VN"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en-US"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từ bờ tre làng</a:t>
              </a:r>
              <a:r>
                <a:rPr kumimoji="0" lang="vi-VN"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en-US"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tôi nhìn thấy những cánh buồm căng phồng như ngực người khổng </a:t>
              </a:r>
              <a:r>
                <a:rPr kumimoji="0" lang="vi-VN"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lồ</a:t>
              </a:r>
              <a:r>
                <a:rPr kumimoji="0" lang="en-US"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đẩy thuyền đi đến chốn</a:t>
              </a:r>
              <a:r>
                <a:rPr kumimoji="0" lang="vi-VN"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en-US"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về đến nơi</a:t>
              </a:r>
              <a:r>
                <a:rPr kumimoji="0" lang="vi-VN"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en-US"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mọi ngả mọi miền</a:t>
              </a:r>
              <a:r>
                <a:rPr kumimoji="0" lang="vi-VN"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en-US"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cần cù nhẫn nại</a:t>
              </a:r>
              <a:r>
                <a:rPr kumimoji="0" lang="vi-VN"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en-US"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suốt năm suốt tháng</a:t>
              </a:r>
              <a:r>
                <a:rPr kumimoji="0" lang="vi-VN"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en-US"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bất kể ngày đêm</a:t>
              </a:r>
              <a:r>
                <a:rPr kumimoji="0" lang="vi-VN"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en-US" sz="28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4</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4"/>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spid="4099" name="TextBox1" r:id="rId2" imgW="6296040" imgH="990720"/>
        </mc:Choice>
        <mc:Fallback>
          <p:control name="TextBox1" r:id="rId2" imgW="629604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5"/>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513810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8067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a:t>
              </a:r>
              <a:r>
                <a:rPr lang="en-US"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5</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4"/>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spid="5123" name="TextBox1" r:id="rId2" imgW="6296040" imgH="990720"/>
        </mc:Choice>
        <mc:Fallback>
          <p:control name="TextBox1" r:id="rId2" imgW="629604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5"/>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4097656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5" name="Group 4">
            <a:extLst>
              <a:ext uri="{FF2B5EF4-FFF2-40B4-BE49-F238E27FC236}">
                <a16:creationId xmlns:a16="http://schemas.microsoft.com/office/drawing/2014/main" id="{A8BCC8C3-384D-A18F-DC1B-3C0929427C30}"/>
              </a:ext>
            </a:extLst>
          </p:cNvPr>
          <p:cNvGrpSpPr/>
          <p:nvPr/>
        </p:nvGrpSpPr>
        <p:grpSpPr>
          <a:xfrm>
            <a:off x="4848930" y="2240275"/>
            <a:ext cx="6634712" cy="3430803"/>
            <a:chOff x="2975205" y="1255651"/>
            <a:chExt cx="5432196" cy="2861668"/>
          </a:xfrm>
        </p:grpSpPr>
        <p:sp>
          <p:nvSpPr>
            <p:cNvPr id="6" name="Rectangle: Rounded Corners 10">
              <a:extLst>
                <a:ext uri="{FF2B5EF4-FFF2-40B4-BE49-F238E27FC236}">
                  <a16:creationId xmlns:a16="http://schemas.microsoft.com/office/drawing/2014/main" id="{72F0EF08-0601-1C78-AD05-3DF64B2594CE}"/>
                </a:ext>
              </a:extLst>
            </p:cNvPr>
            <p:cNvSpPr/>
            <p:nvPr/>
          </p:nvSpPr>
          <p:spPr>
            <a:xfrm>
              <a:off x="2975205" y="1724298"/>
              <a:ext cx="5432196" cy="2310483"/>
            </a:xfrm>
            <a:custGeom>
              <a:avLst/>
              <a:gdLst>
                <a:gd name="connsiteX0" fmla="*/ 0 w 5432196"/>
                <a:gd name="connsiteY0" fmla="*/ 518078 h 2568302"/>
                <a:gd name="connsiteX1" fmla="*/ 518078 w 5432196"/>
                <a:gd name="connsiteY1" fmla="*/ 0 h 2568302"/>
                <a:gd name="connsiteX2" fmla="*/ 1146084 w 5432196"/>
                <a:gd name="connsiteY2" fmla="*/ 0 h 2568302"/>
                <a:gd name="connsiteX3" fmla="*/ 1686169 w 5432196"/>
                <a:gd name="connsiteY3" fmla="*/ 0 h 2568302"/>
                <a:gd name="connsiteX4" fmla="*/ 2226254 w 5432196"/>
                <a:gd name="connsiteY4" fmla="*/ 0 h 2568302"/>
                <a:gd name="connsiteX5" fmla="*/ 2898220 w 5432196"/>
                <a:gd name="connsiteY5" fmla="*/ 0 h 2568302"/>
                <a:gd name="connsiteX6" fmla="*/ 3394344 w 5432196"/>
                <a:gd name="connsiteY6" fmla="*/ 0 h 2568302"/>
                <a:gd name="connsiteX7" fmla="*/ 3934429 w 5432196"/>
                <a:gd name="connsiteY7" fmla="*/ 0 h 2568302"/>
                <a:gd name="connsiteX8" fmla="*/ 4914118 w 5432196"/>
                <a:gd name="connsiteY8" fmla="*/ 0 h 2568302"/>
                <a:gd name="connsiteX9" fmla="*/ 5432196 w 5432196"/>
                <a:gd name="connsiteY9" fmla="*/ 518078 h 2568302"/>
                <a:gd name="connsiteX10" fmla="*/ 5432196 w 5432196"/>
                <a:gd name="connsiteY10" fmla="*/ 1044115 h 2568302"/>
                <a:gd name="connsiteX11" fmla="*/ 5432196 w 5432196"/>
                <a:gd name="connsiteY11" fmla="*/ 1554830 h 2568302"/>
                <a:gd name="connsiteX12" fmla="*/ 5432196 w 5432196"/>
                <a:gd name="connsiteY12" fmla="*/ 2050224 h 2568302"/>
                <a:gd name="connsiteX13" fmla="*/ 4914118 w 5432196"/>
                <a:gd name="connsiteY13" fmla="*/ 2568302 h 2568302"/>
                <a:gd name="connsiteX14" fmla="*/ 4286112 w 5432196"/>
                <a:gd name="connsiteY14" fmla="*/ 2568302 h 2568302"/>
                <a:gd name="connsiteX15" fmla="*/ 3658107 w 5432196"/>
                <a:gd name="connsiteY15" fmla="*/ 2568302 h 2568302"/>
                <a:gd name="connsiteX16" fmla="*/ 2986140 w 5432196"/>
                <a:gd name="connsiteY16" fmla="*/ 2568302 h 2568302"/>
                <a:gd name="connsiteX17" fmla="*/ 2358135 w 5432196"/>
                <a:gd name="connsiteY17" fmla="*/ 2568302 h 2568302"/>
                <a:gd name="connsiteX18" fmla="*/ 1774089 w 5432196"/>
                <a:gd name="connsiteY18" fmla="*/ 2568302 h 2568302"/>
                <a:gd name="connsiteX19" fmla="*/ 1190044 w 5432196"/>
                <a:gd name="connsiteY19" fmla="*/ 2568302 h 2568302"/>
                <a:gd name="connsiteX20" fmla="*/ 518078 w 5432196"/>
                <a:gd name="connsiteY20" fmla="*/ 2568302 h 2568302"/>
                <a:gd name="connsiteX21" fmla="*/ 0 w 5432196"/>
                <a:gd name="connsiteY21" fmla="*/ 2050224 h 2568302"/>
                <a:gd name="connsiteX22" fmla="*/ 0 w 5432196"/>
                <a:gd name="connsiteY22" fmla="*/ 1539509 h 2568302"/>
                <a:gd name="connsiteX23" fmla="*/ 0 w 5432196"/>
                <a:gd name="connsiteY23" fmla="*/ 998150 h 2568302"/>
                <a:gd name="connsiteX24" fmla="*/ 0 w 5432196"/>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2568302" fill="none" extrusionOk="0">
                  <a:moveTo>
                    <a:pt x="0" y="518078"/>
                  </a:moveTo>
                  <a:cubicBezTo>
                    <a:pt x="-11387" y="197991"/>
                    <a:pt x="269436" y="54876"/>
                    <a:pt x="518078" y="0"/>
                  </a:cubicBezTo>
                  <a:cubicBezTo>
                    <a:pt x="659701" y="14275"/>
                    <a:pt x="912122" y="-30254"/>
                    <a:pt x="1146084" y="0"/>
                  </a:cubicBezTo>
                  <a:cubicBezTo>
                    <a:pt x="1380046" y="30254"/>
                    <a:pt x="1426534" y="17585"/>
                    <a:pt x="1686169" y="0"/>
                  </a:cubicBezTo>
                  <a:cubicBezTo>
                    <a:pt x="1945805" y="-17585"/>
                    <a:pt x="2042360" y="14011"/>
                    <a:pt x="2226254" y="0"/>
                  </a:cubicBezTo>
                  <a:cubicBezTo>
                    <a:pt x="2410148" y="-14011"/>
                    <a:pt x="2748289" y="16526"/>
                    <a:pt x="2898220" y="0"/>
                  </a:cubicBezTo>
                  <a:cubicBezTo>
                    <a:pt x="3048151" y="-16526"/>
                    <a:pt x="3252340" y="-19015"/>
                    <a:pt x="3394344" y="0"/>
                  </a:cubicBezTo>
                  <a:cubicBezTo>
                    <a:pt x="3536348" y="19015"/>
                    <a:pt x="3708195" y="12403"/>
                    <a:pt x="3934429" y="0"/>
                  </a:cubicBezTo>
                  <a:cubicBezTo>
                    <a:pt x="4160663" y="-12403"/>
                    <a:pt x="4623081" y="25647"/>
                    <a:pt x="4914118" y="0"/>
                  </a:cubicBezTo>
                  <a:cubicBezTo>
                    <a:pt x="5204129" y="-60694"/>
                    <a:pt x="5418482" y="180293"/>
                    <a:pt x="5432196" y="518078"/>
                  </a:cubicBezTo>
                  <a:cubicBezTo>
                    <a:pt x="5451096" y="766346"/>
                    <a:pt x="5447505" y="855452"/>
                    <a:pt x="5432196" y="1044115"/>
                  </a:cubicBezTo>
                  <a:cubicBezTo>
                    <a:pt x="5416887" y="1232778"/>
                    <a:pt x="5439258" y="1346447"/>
                    <a:pt x="5432196" y="1554830"/>
                  </a:cubicBezTo>
                  <a:cubicBezTo>
                    <a:pt x="5425134" y="1763214"/>
                    <a:pt x="5431820" y="1877753"/>
                    <a:pt x="5432196" y="2050224"/>
                  </a:cubicBezTo>
                  <a:cubicBezTo>
                    <a:pt x="5464332" y="2330653"/>
                    <a:pt x="5173894" y="2540642"/>
                    <a:pt x="4914118" y="2568302"/>
                  </a:cubicBezTo>
                  <a:cubicBezTo>
                    <a:pt x="4641375" y="2546006"/>
                    <a:pt x="4518488" y="2594932"/>
                    <a:pt x="4286112" y="2568302"/>
                  </a:cubicBezTo>
                  <a:cubicBezTo>
                    <a:pt x="4053736" y="2541672"/>
                    <a:pt x="3880308" y="2593613"/>
                    <a:pt x="3658107" y="2568302"/>
                  </a:cubicBezTo>
                  <a:cubicBezTo>
                    <a:pt x="3435906" y="2542991"/>
                    <a:pt x="3304211" y="2581026"/>
                    <a:pt x="2986140" y="2568302"/>
                  </a:cubicBezTo>
                  <a:cubicBezTo>
                    <a:pt x="2668069" y="2555578"/>
                    <a:pt x="2510383" y="2553157"/>
                    <a:pt x="2358135" y="2568302"/>
                  </a:cubicBezTo>
                  <a:cubicBezTo>
                    <a:pt x="2205888" y="2583447"/>
                    <a:pt x="1902480" y="2573740"/>
                    <a:pt x="1774089" y="2568302"/>
                  </a:cubicBezTo>
                  <a:cubicBezTo>
                    <a:pt x="1645698" y="2562864"/>
                    <a:pt x="1331445" y="2589614"/>
                    <a:pt x="1190044" y="2568302"/>
                  </a:cubicBezTo>
                  <a:cubicBezTo>
                    <a:pt x="1048644" y="2546990"/>
                    <a:pt x="845553" y="2555609"/>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432196" h="2568302" stroke="0" extrusionOk="0">
                  <a:moveTo>
                    <a:pt x="0" y="518078"/>
                  </a:moveTo>
                  <a:cubicBezTo>
                    <a:pt x="1362" y="273604"/>
                    <a:pt x="246295" y="25631"/>
                    <a:pt x="518078" y="0"/>
                  </a:cubicBezTo>
                  <a:cubicBezTo>
                    <a:pt x="689230" y="3860"/>
                    <a:pt x="1041464" y="-25685"/>
                    <a:pt x="1190044" y="0"/>
                  </a:cubicBezTo>
                  <a:cubicBezTo>
                    <a:pt x="1338624" y="25685"/>
                    <a:pt x="1537326" y="-11304"/>
                    <a:pt x="1730129" y="0"/>
                  </a:cubicBezTo>
                  <a:cubicBezTo>
                    <a:pt x="1922933" y="11304"/>
                    <a:pt x="2127335" y="-7751"/>
                    <a:pt x="2270214" y="0"/>
                  </a:cubicBezTo>
                  <a:cubicBezTo>
                    <a:pt x="2413094" y="7751"/>
                    <a:pt x="2729505" y="27468"/>
                    <a:pt x="2942180" y="0"/>
                  </a:cubicBezTo>
                  <a:cubicBezTo>
                    <a:pt x="3154855" y="-27468"/>
                    <a:pt x="3368738" y="-4307"/>
                    <a:pt x="3526225" y="0"/>
                  </a:cubicBezTo>
                  <a:cubicBezTo>
                    <a:pt x="3683712" y="4307"/>
                    <a:pt x="4061522" y="-2753"/>
                    <a:pt x="4242152" y="0"/>
                  </a:cubicBezTo>
                  <a:cubicBezTo>
                    <a:pt x="4422782" y="2753"/>
                    <a:pt x="4689208" y="-23213"/>
                    <a:pt x="4914118" y="0"/>
                  </a:cubicBezTo>
                  <a:cubicBezTo>
                    <a:pt x="5158405" y="22023"/>
                    <a:pt x="5476422" y="182994"/>
                    <a:pt x="5432196" y="518078"/>
                  </a:cubicBezTo>
                  <a:cubicBezTo>
                    <a:pt x="5444994" y="644890"/>
                    <a:pt x="5409249" y="881699"/>
                    <a:pt x="5432196" y="998150"/>
                  </a:cubicBezTo>
                  <a:cubicBezTo>
                    <a:pt x="5455143" y="1114601"/>
                    <a:pt x="5418007" y="1336090"/>
                    <a:pt x="5432196" y="1539509"/>
                  </a:cubicBezTo>
                  <a:cubicBezTo>
                    <a:pt x="5446385" y="1742928"/>
                    <a:pt x="5433068" y="1827586"/>
                    <a:pt x="5432196" y="2050224"/>
                  </a:cubicBezTo>
                  <a:cubicBezTo>
                    <a:pt x="5436897" y="2275397"/>
                    <a:pt x="5168616" y="2508268"/>
                    <a:pt x="4914118" y="2568302"/>
                  </a:cubicBezTo>
                  <a:cubicBezTo>
                    <a:pt x="4814720" y="2548941"/>
                    <a:pt x="4549574" y="2574685"/>
                    <a:pt x="4417993" y="2568302"/>
                  </a:cubicBezTo>
                  <a:cubicBezTo>
                    <a:pt x="4286412" y="2561919"/>
                    <a:pt x="3970024" y="2572759"/>
                    <a:pt x="3702067" y="2568302"/>
                  </a:cubicBezTo>
                  <a:cubicBezTo>
                    <a:pt x="3434110" y="2563845"/>
                    <a:pt x="3325896" y="2554395"/>
                    <a:pt x="3118022" y="2568302"/>
                  </a:cubicBezTo>
                  <a:cubicBezTo>
                    <a:pt x="2910148" y="2582209"/>
                    <a:pt x="2699970" y="2589983"/>
                    <a:pt x="2533976" y="2568302"/>
                  </a:cubicBezTo>
                  <a:cubicBezTo>
                    <a:pt x="2367982" y="2546621"/>
                    <a:pt x="2169928" y="2568216"/>
                    <a:pt x="1818050" y="2568302"/>
                  </a:cubicBezTo>
                  <a:cubicBezTo>
                    <a:pt x="1466172" y="2568388"/>
                    <a:pt x="1480025" y="2592225"/>
                    <a:pt x="1146084" y="2568302"/>
                  </a:cubicBezTo>
                  <a:cubicBezTo>
                    <a:pt x="812143" y="2544379"/>
                    <a:pt x="649034" y="2597098"/>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olidFill>
              <a:srgbClr val="FFFFFF">
                <a:alpha val="94902"/>
              </a:srgbClr>
            </a:solidFill>
            <a:ln w="38100">
              <a:solidFill>
                <a:srgbClr val="002060"/>
              </a:solidFill>
              <a:extLst>
                <a:ext uri="{C807C97D-BFC1-408E-A445-0C87EB9F89A2}">
                  <ask:lineSketchStyleProps xmlns:ask="http://schemas.microsoft.com/office/drawing/2018/sketchyshapes" xmlns="" sd="2129858240">
                    <a:custGeom>
                      <a:avLst/>
                      <a:gdLst>
                        <a:gd name="connsiteX0" fmla="*/ 0 w 6634712"/>
                        <a:gd name="connsiteY0" fmla="*/ 558764 h 2769997"/>
                        <a:gd name="connsiteX1" fmla="*/ 558764 w 6634712"/>
                        <a:gd name="connsiteY1" fmla="*/ 0 h 2769997"/>
                        <a:gd name="connsiteX2" fmla="*/ 1303584 w 6634712"/>
                        <a:gd name="connsiteY2" fmla="*/ 0 h 2769997"/>
                        <a:gd name="connsiteX3" fmla="*/ 2048404 w 6634712"/>
                        <a:gd name="connsiteY3" fmla="*/ 0 h 2769997"/>
                        <a:gd name="connsiteX4" fmla="*/ 2572536 w 6634712"/>
                        <a:gd name="connsiteY4" fmla="*/ 0 h 2769997"/>
                        <a:gd name="connsiteX5" fmla="*/ 3151840 w 6634712"/>
                        <a:gd name="connsiteY5" fmla="*/ 0 h 2769997"/>
                        <a:gd name="connsiteX6" fmla="*/ 3951832 w 6634712"/>
                        <a:gd name="connsiteY6" fmla="*/ 0 h 2769997"/>
                        <a:gd name="connsiteX7" fmla="*/ 4475965 w 6634712"/>
                        <a:gd name="connsiteY7" fmla="*/ 0 h 2769997"/>
                        <a:gd name="connsiteX8" fmla="*/ 5000097 w 6634712"/>
                        <a:gd name="connsiteY8" fmla="*/ 0 h 2769997"/>
                        <a:gd name="connsiteX9" fmla="*/ 6075948 w 6634712"/>
                        <a:gd name="connsiteY9" fmla="*/ 0 h 2769997"/>
                        <a:gd name="connsiteX10" fmla="*/ 6634712 w 6634712"/>
                        <a:gd name="connsiteY10" fmla="*/ 558764 h 2769997"/>
                        <a:gd name="connsiteX11" fmla="*/ 6634712 w 6634712"/>
                        <a:gd name="connsiteY11" fmla="*/ 1060013 h 2769997"/>
                        <a:gd name="connsiteX12" fmla="*/ 6634712 w 6634712"/>
                        <a:gd name="connsiteY12" fmla="*/ 1643885 h 2769997"/>
                        <a:gd name="connsiteX13" fmla="*/ 6634712 w 6634712"/>
                        <a:gd name="connsiteY13" fmla="*/ 2211233 h 2769997"/>
                        <a:gd name="connsiteX14" fmla="*/ 6075948 w 6634712"/>
                        <a:gd name="connsiteY14" fmla="*/ 2769997 h 2769997"/>
                        <a:gd name="connsiteX15" fmla="*/ 5496644 w 6634712"/>
                        <a:gd name="connsiteY15" fmla="*/ 2769997 h 2769997"/>
                        <a:gd name="connsiteX16" fmla="*/ 4862168 w 6634712"/>
                        <a:gd name="connsiteY16" fmla="*/ 2769997 h 2769997"/>
                        <a:gd name="connsiteX17" fmla="*/ 4227691 w 6634712"/>
                        <a:gd name="connsiteY17" fmla="*/ 2769997 h 2769997"/>
                        <a:gd name="connsiteX18" fmla="*/ 3703559 w 6634712"/>
                        <a:gd name="connsiteY18" fmla="*/ 2769997 h 2769997"/>
                        <a:gd name="connsiteX19" fmla="*/ 3069083 w 6634712"/>
                        <a:gd name="connsiteY19" fmla="*/ 2769997 h 2769997"/>
                        <a:gd name="connsiteX20" fmla="*/ 2489778 w 6634712"/>
                        <a:gd name="connsiteY20" fmla="*/ 2769997 h 2769997"/>
                        <a:gd name="connsiteX21" fmla="*/ 1965646 w 6634712"/>
                        <a:gd name="connsiteY21" fmla="*/ 2769997 h 2769997"/>
                        <a:gd name="connsiteX22" fmla="*/ 1165654 w 6634712"/>
                        <a:gd name="connsiteY22" fmla="*/ 2769997 h 2769997"/>
                        <a:gd name="connsiteX23" fmla="*/ 558764 w 6634712"/>
                        <a:gd name="connsiteY23" fmla="*/ 2769997 h 2769997"/>
                        <a:gd name="connsiteX24" fmla="*/ 0 w 6634712"/>
                        <a:gd name="connsiteY24" fmla="*/ 2211233 h 2769997"/>
                        <a:gd name="connsiteX25" fmla="*/ 0 w 6634712"/>
                        <a:gd name="connsiteY25" fmla="*/ 1660410 h 2769997"/>
                        <a:gd name="connsiteX26" fmla="*/ 0 w 6634712"/>
                        <a:gd name="connsiteY26" fmla="*/ 1126112 h 2769997"/>
                        <a:gd name="connsiteX27" fmla="*/ 0 w 6634712"/>
                        <a:gd name="connsiteY27" fmla="*/ 558764 h 276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34712" h="2769997" fill="none" extrusionOk="0">
                          <a:moveTo>
                            <a:pt x="0" y="558764"/>
                          </a:moveTo>
                          <a:cubicBezTo>
                            <a:pt x="-59255" y="245243"/>
                            <a:pt x="275710" y="71463"/>
                            <a:pt x="558764" y="0"/>
                          </a:cubicBezTo>
                          <a:cubicBezTo>
                            <a:pt x="775984" y="-35114"/>
                            <a:pt x="1029682" y="20878"/>
                            <a:pt x="1303584" y="0"/>
                          </a:cubicBezTo>
                          <a:cubicBezTo>
                            <a:pt x="1577486" y="-20878"/>
                            <a:pt x="1723369" y="-22342"/>
                            <a:pt x="2048404" y="0"/>
                          </a:cubicBezTo>
                          <a:cubicBezTo>
                            <a:pt x="2373439" y="22342"/>
                            <a:pt x="2467314" y="-10915"/>
                            <a:pt x="2572536" y="0"/>
                          </a:cubicBezTo>
                          <a:cubicBezTo>
                            <a:pt x="2677758" y="10915"/>
                            <a:pt x="3026701" y="18916"/>
                            <a:pt x="3151840" y="0"/>
                          </a:cubicBezTo>
                          <a:cubicBezTo>
                            <a:pt x="3276979" y="-18916"/>
                            <a:pt x="3555127" y="-2214"/>
                            <a:pt x="3951832" y="0"/>
                          </a:cubicBezTo>
                          <a:cubicBezTo>
                            <a:pt x="4348537" y="2214"/>
                            <a:pt x="4341392" y="-21478"/>
                            <a:pt x="4475965" y="0"/>
                          </a:cubicBezTo>
                          <a:cubicBezTo>
                            <a:pt x="4610538" y="21478"/>
                            <a:pt x="4834105" y="-12359"/>
                            <a:pt x="5000097" y="0"/>
                          </a:cubicBezTo>
                          <a:cubicBezTo>
                            <a:pt x="5166089" y="12359"/>
                            <a:pt x="5789504" y="33729"/>
                            <a:pt x="6075948" y="0"/>
                          </a:cubicBezTo>
                          <a:cubicBezTo>
                            <a:pt x="6351868" y="14773"/>
                            <a:pt x="6639726" y="225924"/>
                            <a:pt x="6634712" y="558764"/>
                          </a:cubicBezTo>
                          <a:cubicBezTo>
                            <a:pt x="6616189" y="660958"/>
                            <a:pt x="6641154" y="866643"/>
                            <a:pt x="6634712" y="1060013"/>
                          </a:cubicBezTo>
                          <a:cubicBezTo>
                            <a:pt x="6628270" y="1253383"/>
                            <a:pt x="6623112" y="1356998"/>
                            <a:pt x="6634712" y="1643885"/>
                          </a:cubicBezTo>
                          <a:cubicBezTo>
                            <a:pt x="6646312" y="1930772"/>
                            <a:pt x="6645506" y="1961901"/>
                            <a:pt x="6634712" y="2211233"/>
                          </a:cubicBezTo>
                          <a:cubicBezTo>
                            <a:pt x="6691159" y="2522317"/>
                            <a:pt x="6356406" y="2818541"/>
                            <a:pt x="6075948" y="2769997"/>
                          </a:cubicBezTo>
                          <a:cubicBezTo>
                            <a:pt x="5894446" y="2775632"/>
                            <a:pt x="5680533" y="2781611"/>
                            <a:pt x="5496644" y="2769997"/>
                          </a:cubicBezTo>
                          <a:cubicBezTo>
                            <a:pt x="5312755" y="2758383"/>
                            <a:pt x="5136251" y="2753697"/>
                            <a:pt x="4862168" y="2769997"/>
                          </a:cubicBezTo>
                          <a:cubicBezTo>
                            <a:pt x="4588085" y="2786297"/>
                            <a:pt x="4440640" y="2760571"/>
                            <a:pt x="4227691" y="2769997"/>
                          </a:cubicBezTo>
                          <a:cubicBezTo>
                            <a:pt x="4014742" y="2779423"/>
                            <a:pt x="3882005" y="2773592"/>
                            <a:pt x="3703559" y="2769997"/>
                          </a:cubicBezTo>
                          <a:cubicBezTo>
                            <a:pt x="3525113" y="2766402"/>
                            <a:pt x="3242085" y="2760910"/>
                            <a:pt x="3069083" y="2769997"/>
                          </a:cubicBezTo>
                          <a:cubicBezTo>
                            <a:pt x="2896081" y="2779084"/>
                            <a:pt x="2686577" y="2750438"/>
                            <a:pt x="2489778" y="2769997"/>
                          </a:cubicBezTo>
                          <a:cubicBezTo>
                            <a:pt x="2292979" y="2789556"/>
                            <a:pt x="2087980" y="2751043"/>
                            <a:pt x="1965646" y="2769997"/>
                          </a:cubicBezTo>
                          <a:cubicBezTo>
                            <a:pt x="1843312" y="2788951"/>
                            <a:pt x="1539110" y="2739340"/>
                            <a:pt x="1165654" y="2769997"/>
                          </a:cubicBezTo>
                          <a:cubicBezTo>
                            <a:pt x="792198" y="2800654"/>
                            <a:pt x="722575" y="2769677"/>
                            <a:pt x="558764" y="2769997"/>
                          </a:cubicBezTo>
                          <a:cubicBezTo>
                            <a:pt x="217407" y="2707321"/>
                            <a:pt x="49196" y="2505076"/>
                            <a:pt x="0" y="2211233"/>
                          </a:cubicBezTo>
                          <a:cubicBezTo>
                            <a:pt x="-3223" y="2008915"/>
                            <a:pt x="18968" y="1844636"/>
                            <a:pt x="0" y="1660410"/>
                          </a:cubicBezTo>
                          <a:cubicBezTo>
                            <a:pt x="-18968" y="1476184"/>
                            <a:pt x="8142" y="1293068"/>
                            <a:pt x="0" y="1126112"/>
                          </a:cubicBezTo>
                          <a:cubicBezTo>
                            <a:pt x="-8142" y="959156"/>
                            <a:pt x="-24106" y="830591"/>
                            <a:pt x="0" y="558764"/>
                          </a:cubicBezTo>
                          <a:close/>
                        </a:path>
                        <a:path w="6634712" h="2769997" stroke="0" extrusionOk="0">
                          <a:moveTo>
                            <a:pt x="0" y="558764"/>
                          </a:moveTo>
                          <a:cubicBezTo>
                            <a:pt x="2002" y="311392"/>
                            <a:pt x="287837" y="67312"/>
                            <a:pt x="558764" y="0"/>
                          </a:cubicBezTo>
                          <a:cubicBezTo>
                            <a:pt x="736943" y="-28886"/>
                            <a:pt x="953489" y="20327"/>
                            <a:pt x="1303584" y="0"/>
                          </a:cubicBezTo>
                          <a:cubicBezTo>
                            <a:pt x="1653679" y="-20327"/>
                            <a:pt x="1657170" y="-16462"/>
                            <a:pt x="1882888" y="0"/>
                          </a:cubicBezTo>
                          <a:cubicBezTo>
                            <a:pt x="2108606" y="16462"/>
                            <a:pt x="2215791" y="3393"/>
                            <a:pt x="2462192" y="0"/>
                          </a:cubicBezTo>
                          <a:cubicBezTo>
                            <a:pt x="2708593" y="-3393"/>
                            <a:pt x="2841287" y="6343"/>
                            <a:pt x="3207012" y="0"/>
                          </a:cubicBezTo>
                          <a:cubicBezTo>
                            <a:pt x="3572737" y="-6343"/>
                            <a:pt x="3631463" y="-12682"/>
                            <a:pt x="3841488" y="0"/>
                          </a:cubicBezTo>
                          <a:cubicBezTo>
                            <a:pt x="4051513" y="12682"/>
                            <a:pt x="4352987" y="20898"/>
                            <a:pt x="4641480" y="0"/>
                          </a:cubicBezTo>
                          <a:cubicBezTo>
                            <a:pt x="4929973" y="-20898"/>
                            <a:pt x="5074563" y="25932"/>
                            <a:pt x="5441472" y="0"/>
                          </a:cubicBezTo>
                          <a:cubicBezTo>
                            <a:pt x="5808381" y="-25932"/>
                            <a:pt x="5866490" y="12501"/>
                            <a:pt x="6075948" y="0"/>
                          </a:cubicBezTo>
                          <a:cubicBezTo>
                            <a:pt x="6374131" y="-4679"/>
                            <a:pt x="6570475" y="249603"/>
                            <a:pt x="6634712" y="558764"/>
                          </a:cubicBezTo>
                          <a:cubicBezTo>
                            <a:pt x="6609756" y="747692"/>
                            <a:pt x="6647586" y="877517"/>
                            <a:pt x="6634712" y="1109587"/>
                          </a:cubicBezTo>
                          <a:cubicBezTo>
                            <a:pt x="6621838" y="1341657"/>
                            <a:pt x="6614787" y="1418776"/>
                            <a:pt x="6634712" y="1660410"/>
                          </a:cubicBezTo>
                          <a:cubicBezTo>
                            <a:pt x="6654637" y="1902044"/>
                            <a:pt x="6625749" y="2015927"/>
                            <a:pt x="6634712" y="2211233"/>
                          </a:cubicBezTo>
                          <a:cubicBezTo>
                            <a:pt x="6701999" y="2528147"/>
                            <a:pt x="6387378" y="2784424"/>
                            <a:pt x="6075948" y="2769997"/>
                          </a:cubicBezTo>
                          <a:cubicBezTo>
                            <a:pt x="5717860" y="2791729"/>
                            <a:pt x="5580775" y="2745200"/>
                            <a:pt x="5331128" y="2769997"/>
                          </a:cubicBezTo>
                          <a:cubicBezTo>
                            <a:pt x="5081481" y="2794794"/>
                            <a:pt x="4861587" y="2748725"/>
                            <a:pt x="4696652" y="2769997"/>
                          </a:cubicBezTo>
                          <a:cubicBezTo>
                            <a:pt x="4531717" y="2791269"/>
                            <a:pt x="4212239" y="2799339"/>
                            <a:pt x="4062176" y="2769997"/>
                          </a:cubicBezTo>
                          <a:cubicBezTo>
                            <a:pt x="3912113" y="2740655"/>
                            <a:pt x="3450927" y="2747569"/>
                            <a:pt x="3262184" y="2769997"/>
                          </a:cubicBezTo>
                          <a:cubicBezTo>
                            <a:pt x="3073441" y="2792425"/>
                            <a:pt x="2836527" y="2765678"/>
                            <a:pt x="2517364" y="2769997"/>
                          </a:cubicBezTo>
                          <a:cubicBezTo>
                            <a:pt x="2198201" y="2774316"/>
                            <a:pt x="2020405" y="2746213"/>
                            <a:pt x="1882888" y="2769997"/>
                          </a:cubicBezTo>
                          <a:cubicBezTo>
                            <a:pt x="1745371" y="2793781"/>
                            <a:pt x="1435436" y="2798301"/>
                            <a:pt x="1303584" y="2769997"/>
                          </a:cubicBezTo>
                          <a:cubicBezTo>
                            <a:pt x="1171732" y="2741693"/>
                            <a:pt x="796753" y="2788752"/>
                            <a:pt x="558764" y="2769997"/>
                          </a:cubicBezTo>
                          <a:cubicBezTo>
                            <a:pt x="294816" y="2719546"/>
                            <a:pt x="-25394" y="2591685"/>
                            <a:pt x="0" y="2211233"/>
                          </a:cubicBezTo>
                          <a:cubicBezTo>
                            <a:pt x="12191" y="2000011"/>
                            <a:pt x="-20814" y="1902597"/>
                            <a:pt x="0" y="1627361"/>
                          </a:cubicBezTo>
                          <a:cubicBezTo>
                            <a:pt x="20814" y="1352125"/>
                            <a:pt x="-27195" y="1312444"/>
                            <a:pt x="0" y="1043488"/>
                          </a:cubicBezTo>
                          <a:cubicBezTo>
                            <a:pt x="27195" y="774532"/>
                            <a:pt x="-19925" y="717069"/>
                            <a:pt x="0" y="558764"/>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757748" algn="just" defTabSz="1219170">
                <a:lnSpc>
                  <a:spcPct val="120000"/>
                </a:lnSpc>
                <a:buClr>
                  <a:srgbClr val="000000"/>
                </a:buClr>
                <a:defRPr/>
              </a:pPr>
              <a:r>
                <a:rPr lang="en-US" sz="4000" kern="0" dirty="0" err="1">
                  <a:solidFill>
                    <a:srgbClr val="000000"/>
                  </a:solidFill>
                  <a:sym typeface="Arial"/>
                </a:rPr>
                <a:t>Phân</a:t>
              </a:r>
              <a:r>
                <a:rPr lang="en-US" sz="4000" kern="0" dirty="0">
                  <a:solidFill>
                    <a:srgbClr val="000000"/>
                  </a:solidFill>
                  <a:sym typeface="Arial"/>
                </a:rPr>
                <a:t> </a:t>
              </a:r>
              <a:r>
                <a:rPr lang="en-US" sz="4000" kern="0" dirty="0" err="1">
                  <a:solidFill>
                    <a:srgbClr val="000000"/>
                  </a:solidFill>
                  <a:sym typeface="Arial"/>
                </a:rPr>
                <a:t>công</a:t>
              </a:r>
              <a:r>
                <a:rPr lang="en-US" sz="4000" kern="0" dirty="0">
                  <a:solidFill>
                    <a:srgbClr val="000000"/>
                  </a:solidFill>
                  <a:sym typeface="Arial"/>
                </a:rPr>
                <a:t> </a:t>
              </a:r>
              <a:r>
                <a:rPr lang="en-US" sz="4000" kern="0" dirty="0" err="1">
                  <a:solidFill>
                    <a:srgbClr val="000000"/>
                  </a:solidFill>
                  <a:sym typeface="Arial"/>
                </a:rPr>
                <a:t>đọc</a:t>
              </a:r>
              <a:r>
                <a:rPr lang="en-US" sz="4000" kern="0" dirty="0">
                  <a:solidFill>
                    <a:srgbClr val="000000"/>
                  </a:solidFill>
                  <a:sym typeface="Arial"/>
                </a:rPr>
                <a:t> </a:t>
              </a:r>
              <a:r>
                <a:rPr lang="en-US" sz="4000" kern="0" dirty="0" err="1">
                  <a:solidFill>
                    <a:srgbClr val="000000"/>
                  </a:solidFill>
                  <a:sym typeface="Arial"/>
                </a:rPr>
                <a:t>theo</a:t>
              </a:r>
              <a:r>
                <a:rPr lang="en-US" sz="4000" kern="0" dirty="0">
                  <a:solidFill>
                    <a:srgbClr val="000000"/>
                  </a:solidFill>
                  <a:sym typeface="Arial"/>
                </a:rPr>
                <a:t> </a:t>
              </a:r>
              <a:r>
                <a:rPr lang="en-US" sz="4000" kern="0" dirty="0" err="1">
                  <a:solidFill>
                    <a:srgbClr val="000000"/>
                  </a:solidFill>
                  <a:sym typeface="Arial"/>
                </a:rPr>
                <a:t>đoạn</a:t>
              </a:r>
              <a:r>
                <a:rPr lang="en-US" sz="4000" kern="0" dirty="0">
                  <a:solidFill>
                    <a:srgbClr val="000000"/>
                  </a:solidFill>
                  <a:sym typeface="Arial"/>
                </a:rPr>
                <a:t>.</a:t>
              </a:r>
            </a:p>
            <a:p>
              <a:pPr marL="757748" algn="just" defTabSz="1219170">
                <a:lnSpc>
                  <a:spcPct val="120000"/>
                </a:lnSpc>
                <a:buClr>
                  <a:srgbClr val="000000"/>
                </a:buClr>
                <a:defRPr/>
              </a:pPr>
              <a:r>
                <a:rPr lang="en-US" sz="4000" kern="0" dirty="0" err="1">
                  <a:solidFill>
                    <a:srgbClr val="000000"/>
                  </a:solidFill>
                  <a:sym typeface="Arial"/>
                </a:rPr>
                <a:t>Tất</a:t>
              </a:r>
              <a:r>
                <a:rPr lang="en-US" sz="4000" kern="0" dirty="0">
                  <a:solidFill>
                    <a:srgbClr val="000000"/>
                  </a:solidFill>
                  <a:sym typeface="Arial"/>
                </a:rPr>
                <a:t> </a:t>
              </a:r>
              <a:r>
                <a:rPr lang="en-US" sz="4000" kern="0" dirty="0" err="1">
                  <a:solidFill>
                    <a:srgbClr val="000000"/>
                  </a:solidFill>
                  <a:sym typeface="Arial"/>
                </a:rPr>
                <a:t>cả</a:t>
              </a:r>
              <a:r>
                <a:rPr lang="en-US" sz="4000" kern="0" dirty="0">
                  <a:solidFill>
                    <a:srgbClr val="000000"/>
                  </a:solidFill>
                  <a:sym typeface="Arial"/>
                </a:rPr>
                <a:t> </a:t>
              </a:r>
              <a:r>
                <a:rPr lang="en-US" sz="4000" kern="0" dirty="0" err="1">
                  <a:solidFill>
                    <a:srgbClr val="000000"/>
                  </a:solidFill>
                  <a:sym typeface="Arial"/>
                </a:rPr>
                <a:t>thành</a:t>
              </a:r>
              <a:r>
                <a:rPr lang="en-US" sz="4000" kern="0" dirty="0">
                  <a:solidFill>
                    <a:srgbClr val="000000"/>
                  </a:solidFill>
                  <a:sym typeface="Arial"/>
                </a:rPr>
                <a:t> </a:t>
              </a:r>
              <a:r>
                <a:rPr lang="en-US" sz="4000" kern="0" dirty="0" err="1">
                  <a:solidFill>
                    <a:srgbClr val="000000"/>
                  </a:solidFill>
                  <a:sym typeface="Arial"/>
                </a:rPr>
                <a:t>viên</a:t>
              </a:r>
              <a:r>
                <a:rPr lang="en-US" sz="4000" kern="0" dirty="0">
                  <a:solidFill>
                    <a:srgbClr val="000000"/>
                  </a:solidFill>
                  <a:sym typeface="Arial"/>
                </a:rPr>
                <a:t> </a:t>
              </a:r>
              <a:r>
                <a:rPr lang="en-US" sz="4000" kern="0" dirty="0" err="1">
                  <a:solidFill>
                    <a:srgbClr val="000000"/>
                  </a:solidFill>
                  <a:sym typeface="Arial"/>
                </a:rPr>
                <a:t>đều</a:t>
              </a:r>
              <a:r>
                <a:rPr lang="en-US" sz="4000" kern="0" dirty="0">
                  <a:solidFill>
                    <a:srgbClr val="000000"/>
                  </a:solidFill>
                  <a:sym typeface="Arial"/>
                </a:rPr>
                <a:t> </a:t>
              </a:r>
              <a:r>
                <a:rPr lang="en-US" sz="4000" kern="0" dirty="0" err="1">
                  <a:solidFill>
                    <a:srgbClr val="000000"/>
                  </a:solidFill>
                  <a:sym typeface="Arial"/>
                </a:rPr>
                <a:t>đọc</a:t>
              </a:r>
              <a:r>
                <a:rPr lang="en-US" sz="4000" kern="0" dirty="0">
                  <a:solidFill>
                    <a:srgbClr val="000000"/>
                  </a:solidFill>
                  <a:sym typeface="Arial"/>
                </a:rPr>
                <a:t>.</a:t>
              </a:r>
            </a:p>
            <a:p>
              <a:pPr marL="757748" algn="just" defTabSz="1219170">
                <a:lnSpc>
                  <a:spcPct val="120000"/>
                </a:lnSpc>
                <a:buClr>
                  <a:srgbClr val="000000"/>
                </a:buClr>
                <a:defRPr/>
              </a:pPr>
              <a:r>
                <a:rPr lang="en-US" sz="4000" kern="0" dirty="0" err="1">
                  <a:solidFill>
                    <a:srgbClr val="000000"/>
                  </a:solidFill>
                  <a:sym typeface="Arial"/>
                </a:rPr>
                <a:t>Giải</a:t>
              </a:r>
              <a:r>
                <a:rPr lang="en-US" sz="4000" kern="0" dirty="0">
                  <a:solidFill>
                    <a:srgbClr val="000000"/>
                  </a:solidFill>
                  <a:sym typeface="Arial"/>
                </a:rPr>
                <a:t> </a:t>
              </a:r>
              <a:r>
                <a:rPr lang="en-US" sz="4000" kern="0" dirty="0" err="1">
                  <a:solidFill>
                    <a:srgbClr val="000000"/>
                  </a:solidFill>
                  <a:sym typeface="Arial"/>
                </a:rPr>
                <a:t>nghĩa</a:t>
              </a:r>
              <a:r>
                <a:rPr lang="en-US" sz="4000" kern="0" dirty="0">
                  <a:solidFill>
                    <a:srgbClr val="000000"/>
                  </a:solidFill>
                  <a:sym typeface="Arial"/>
                </a:rPr>
                <a:t> </a:t>
              </a:r>
              <a:r>
                <a:rPr lang="en-US" sz="4000" kern="0" dirty="0" err="1">
                  <a:solidFill>
                    <a:srgbClr val="000000"/>
                  </a:solidFill>
                  <a:sym typeface="Arial"/>
                </a:rPr>
                <a:t>từ</a:t>
              </a:r>
              <a:r>
                <a:rPr lang="en-US" sz="4000" kern="0" dirty="0">
                  <a:solidFill>
                    <a:srgbClr val="000000"/>
                  </a:solidFill>
                  <a:sym typeface="Arial"/>
                </a:rPr>
                <a:t> </a:t>
              </a:r>
              <a:r>
                <a:rPr lang="en-US" sz="4000" kern="0" dirty="0" err="1">
                  <a:solidFill>
                    <a:srgbClr val="000000"/>
                  </a:solidFill>
                  <a:sym typeface="Arial"/>
                </a:rPr>
                <a:t>cùng</a:t>
              </a:r>
              <a:r>
                <a:rPr lang="en-US" sz="4000" kern="0" dirty="0">
                  <a:solidFill>
                    <a:srgbClr val="000000"/>
                  </a:solidFill>
                  <a:sym typeface="Arial"/>
                </a:rPr>
                <a:t> </a:t>
              </a:r>
              <a:r>
                <a:rPr lang="en-US" sz="4000" kern="0" dirty="0" err="1">
                  <a:solidFill>
                    <a:srgbClr val="000000"/>
                  </a:solidFill>
                  <a:sym typeface="Arial"/>
                </a:rPr>
                <a:t>nhau</a:t>
              </a:r>
              <a:r>
                <a:rPr lang="en-US" sz="4000" kern="0" dirty="0">
                  <a:solidFill>
                    <a:srgbClr val="000000"/>
                  </a:solidFill>
                  <a:sym typeface="Arial"/>
                </a:rPr>
                <a:t>. </a:t>
              </a:r>
              <a:endParaRPr lang="vi-VN" sz="4000" kern="0" dirty="0">
                <a:solidFill>
                  <a:srgbClr val="000000"/>
                </a:solidFill>
                <a:sym typeface="Arial"/>
              </a:endParaRPr>
            </a:p>
          </p:txBody>
        </p:sp>
        <p:sp>
          <p:nvSpPr>
            <p:cNvPr id="7" name="Rectangle: Rounded Corners 6">
              <a:extLst>
                <a:ext uri="{FF2B5EF4-FFF2-40B4-BE49-F238E27FC236}">
                  <a16:creationId xmlns:a16="http://schemas.microsoft.com/office/drawing/2014/main" id="{0C3878F8-DB59-DDE0-D529-D108B5F10B8A}"/>
                </a:ext>
              </a:extLst>
            </p:cNvPr>
            <p:cNvSpPr/>
            <p:nvPr/>
          </p:nvSpPr>
          <p:spPr>
            <a:xfrm>
              <a:off x="4589851" y="1255651"/>
              <a:ext cx="2453009" cy="796834"/>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Yêu</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Cầu</a:t>
              </a:r>
              <a:endPar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endParaRPr>
            </a:p>
          </p:txBody>
        </p:sp>
        <p:pic>
          <p:nvPicPr>
            <p:cNvPr id="13" name="Picture 12">
              <a:extLst>
                <a:ext uri="{FF2B5EF4-FFF2-40B4-BE49-F238E27FC236}">
                  <a16:creationId xmlns:a16="http://schemas.microsoft.com/office/drawing/2014/main" id="{5F85A352-86E8-F787-BD47-1950A42B1FF3}"/>
                </a:ext>
              </a:extLst>
            </p:cNvPr>
            <p:cNvPicPr>
              <a:picLocks noChangeAspect="1"/>
            </p:cNvPicPr>
            <p:nvPr/>
          </p:nvPicPr>
          <p:blipFill>
            <a:blip r:embed="rId2"/>
            <a:stretch>
              <a:fillRect/>
            </a:stretch>
          </p:blipFill>
          <p:spPr>
            <a:xfrm flipH="1">
              <a:off x="3156233" y="2248596"/>
              <a:ext cx="539794" cy="539794"/>
            </a:xfrm>
            <a:prstGeom prst="rect">
              <a:avLst/>
            </a:prstGeom>
          </p:spPr>
        </p:pic>
        <p:pic>
          <p:nvPicPr>
            <p:cNvPr id="14" name="Picture 13">
              <a:extLst>
                <a:ext uri="{FF2B5EF4-FFF2-40B4-BE49-F238E27FC236}">
                  <a16:creationId xmlns:a16="http://schemas.microsoft.com/office/drawing/2014/main" id="{0FBE0590-CBE6-D9CB-50AE-E58E1D29CFAA}"/>
                </a:ext>
              </a:extLst>
            </p:cNvPr>
            <p:cNvPicPr>
              <a:picLocks noChangeAspect="1"/>
            </p:cNvPicPr>
            <p:nvPr/>
          </p:nvPicPr>
          <p:blipFill>
            <a:blip r:embed="rId2"/>
            <a:stretch>
              <a:fillRect/>
            </a:stretch>
          </p:blipFill>
          <p:spPr>
            <a:xfrm flipH="1">
              <a:off x="3125205" y="2853858"/>
              <a:ext cx="539793" cy="539793"/>
            </a:xfrm>
            <a:prstGeom prst="rect">
              <a:avLst/>
            </a:prstGeom>
          </p:spPr>
        </p:pic>
        <p:pic>
          <p:nvPicPr>
            <p:cNvPr id="15" name="Picture 14">
              <a:extLst>
                <a:ext uri="{FF2B5EF4-FFF2-40B4-BE49-F238E27FC236}">
                  <a16:creationId xmlns:a16="http://schemas.microsoft.com/office/drawing/2014/main" id="{09364A04-35F1-5BBC-9369-930AABB9BF38}"/>
                </a:ext>
              </a:extLst>
            </p:cNvPr>
            <p:cNvPicPr>
              <a:picLocks noChangeAspect="1"/>
            </p:cNvPicPr>
            <p:nvPr/>
          </p:nvPicPr>
          <p:blipFill>
            <a:blip r:embed="rId2"/>
            <a:stretch>
              <a:fillRect/>
            </a:stretch>
          </p:blipFill>
          <p:spPr>
            <a:xfrm flipH="1">
              <a:off x="3150160" y="3571452"/>
              <a:ext cx="545867" cy="545867"/>
            </a:xfrm>
            <a:prstGeom prst="rect">
              <a:avLst/>
            </a:prstGeom>
          </p:spPr>
        </p:pic>
      </p:grpSp>
      <p:pic>
        <p:nvPicPr>
          <p:cNvPr id="16" name="Picture 15">
            <a:extLst>
              <a:ext uri="{FF2B5EF4-FFF2-40B4-BE49-F238E27FC236}">
                <a16:creationId xmlns:a16="http://schemas.microsoft.com/office/drawing/2014/main" id="{54480639-CB74-19AF-675D-6DEC007C099E}"/>
              </a:ext>
            </a:extLst>
          </p:cNvPr>
          <p:cNvPicPr>
            <a:picLocks noChangeAspect="1"/>
          </p:cNvPicPr>
          <p:nvPr/>
        </p:nvPicPr>
        <p:blipFill>
          <a:blip r:embed="rId3"/>
          <a:stretch>
            <a:fillRect/>
          </a:stretch>
        </p:blipFill>
        <p:spPr>
          <a:xfrm>
            <a:off x="1734954" y="642194"/>
            <a:ext cx="8388823" cy="1408298"/>
          </a:xfrm>
          <a:prstGeom prst="rect">
            <a:avLst/>
          </a:prstGeom>
        </p:spPr>
      </p:pic>
      <p:pic>
        <p:nvPicPr>
          <p:cNvPr id="17" name="Graphic 16">
            <a:extLst>
              <a:ext uri="{FF2B5EF4-FFF2-40B4-BE49-F238E27FC236}">
                <a16:creationId xmlns:a16="http://schemas.microsoft.com/office/drawing/2014/main" id="{07B65001-161E-B986-81F0-0E607BE2081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227906" y="3039838"/>
            <a:ext cx="2977476" cy="3097952"/>
          </a:xfrm>
          <a:prstGeom prst="rect">
            <a:avLst/>
          </a:prstGeom>
        </p:spPr>
      </p:pic>
    </p:spTree>
    <p:extLst>
      <p:ext uri="{BB962C8B-B14F-4D97-AF65-F5344CB8AC3E}">
        <p14:creationId xmlns:p14="http://schemas.microsoft.com/office/powerpoint/2010/main" val="2890745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7"/>
                                            </p:tgtEl>
                                            <p:attrNameLst>
                                              <p:attrName>r</p:attrName>
                                            </p:attrNameLst>
                                          </p:cBhvr>
                                        </p:animRot>
                                        <p:animRot by="-240000">
                                          <p:cBhvr>
                                            <p:cTn id="11" dur="200" fill="hold">
                                              <p:stCondLst>
                                                <p:cond delay="200"/>
                                              </p:stCondLst>
                                            </p:cTn>
                                            <p:tgtEl>
                                              <p:spTgt spid="17"/>
                                            </p:tgtEl>
                                            <p:attrNameLst>
                                              <p:attrName>r</p:attrName>
                                            </p:attrNameLst>
                                          </p:cBhvr>
                                        </p:animRot>
                                        <p:animRot by="240000">
                                          <p:cBhvr>
                                            <p:cTn id="12" dur="200" fill="hold">
                                              <p:stCondLst>
                                                <p:cond delay="400"/>
                                              </p:stCondLst>
                                            </p:cTn>
                                            <p:tgtEl>
                                              <p:spTgt spid="17"/>
                                            </p:tgtEl>
                                            <p:attrNameLst>
                                              <p:attrName>r</p:attrName>
                                            </p:attrNameLst>
                                          </p:cBhvr>
                                        </p:animRot>
                                        <p:animRot by="-240000">
                                          <p:cBhvr>
                                            <p:cTn id="13" dur="200" fill="hold">
                                              <p:stCondLst>
                                                <p:cond delay="600"/>
                                              </p:stCondLst>
                                            </p:cTn>
                                            <p:tgtEl>
                                              <p:spTgt spid="17"/>
                                            </p:tgtEl>
                                            <p:attrNameLst>
                                              <p:attrName>r</p:attrName>
                                            </p:attrNameLst>
                                          </p:cBhvr>
                                        </p:animRot>
                                        <p:animRot by="120000">
                                          <p:cBhvr>
                                            <p:cTn id="1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7"/>
                                            </p:tgtEl>
                                            <p:attrNameLst>
                                              <p:attrName>r</p:attrName>
                                            </p:attrNameLst>
                                          </p:cBhvr>
                                        </p:animRot>
                                        <p:animRot by="-240000">
                                          <p:cBhvr>
                                            <p:cTn id="11" dur="200" fill="hold">
                                              <p:stCondLst>
                                                <p:cond delay="200"/>
                                              </p:stCondLst>
                                            </p:cTn>
                                            <p:tgtEl>
                                              <p:spTgt spid="17"/>
                                            </p:tgtEl>
                                            <p:attrNameLst>
                                              <p:attrName>r</p:attrName>
                                            </p:attrNameLst>
                                          </p:cBhvr>
                                        </p:animRot>
                                        <p:animRot by="240000">
                                          <p:cBhvr>
                                            <p:cTn id="12" dur="200" fill="hold">
                                              <p:stCondLst>
                                                <p:cond delay="400"/>
                                              </p:stCondLst>
                                            </p:cTn>
                                            <p:tgtEl>
                                              <p:spTgt spid="17"/>
                                            </p:tgtEl>
                                            <p:attrNameLst>
                                              <p:attrName>r</p:attrName>
                                            </p:attrNameLst>
                                          </p:cBhvr>
                                        </p:animRot>
                                        <p:animRot by="-240000">
                                          <p:cBhvr>
                                            <p:cTn id="13" dur="200" fill="hold">
                                              <p:stCondLst>
                                                <p:cond delay="600"/>
                                              </p:stCondLst>
                                            </p:cTn>
                                            <p:tgtEl>
                                              <p:spTgt spid="17"/>
                                            </p:tgtEl>
                                            <p:attrNameLst>
                                              <p:attrName>r</p:attrName>
                                            </p:attrNameLst>
                                          </p:cBhvr>
                                        </p:animRot>
                                        <p:animRot by="120000">
                                          <p:cBhvr>
                                            <p:cTn id="1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pic>
        <p:nvPicPr>
          <p:cNvPr id="2" name="Picture 1">
            <a:extLst>
              <a:ext uri="{FF2B5EF4-FFF2-40B4-BE49-F238E27FC236}">
                <a16:creationId xmlns:a16="http://schemas.microsoft.com/office/drawing/2014/main" id="{C854141A-6E4B-38D2-C135-F9238389C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699" y="1242761"/>
            <a:ext cx="4179012" cy="5210259"/>
          </a:xfrm>
          <a:prstGeom prst="rect">
            <a:avLst/>
          </a:prstGeom>
        </p:spPr>
      </p:pic>
      <p:grpSp>
        <p:nvGrpSpPr>
          <p:cNvPr id="3" name="Group 2">
            <a:extLst>
              <a:ext uri="{FF2B5EF4-FFF2-40B4-BE49-F238E27FC236}">
                <a16:creationId xmlns:a16="http://schemas.microsoft.com/office/drawing/2014/main" id="{C214B498-3597-2437-AF0B-7B591981490E}"/>
              </a:ext>
            </a:extLst>
          </p:cNvPr>
          <p:cNvGrpSpPr/>
          <p:nvPr/>
        </p:nvGrpSpPr>
        <p:grpSpPr>
          <a:xfrm>
            <a:off x="4738545" y="2587625"/>
            <a:ext cx="6840681" cy="3352800"/>
            <a:chOff x="535741" y="1548973"/>
            <a:chExt cx="6840681" cy="3352800"/>
          </a:xfrm>
        </p:grpSpPr>
        <p:grpSp>
          <p:nvGrpSpPr>
            <p:cNvPr id="8" name="Group 7">
              <a:extLst>
                <a:ext uri="{FF2B5EF4-FFF2-40B4-BE49-F238E27FC236}">
                  <a16:creationId xmlns:a16="http://schemas.microsoft.com/office/drawing/2014/main" id="{A5ABFD65-F565-C8C6-95C9-A588B142DC8D}"/>
                </a:ext>
              </a:extLst>
            </p:cNvPr>
            <p:cNvGrpSpPr/>
            <p:nvPr/>
          </p:nvGrpSpPr>
          <p:grpSpPr>
            <a:xfrm>
              <a:off x="535741" y="2511864"/>
              <a:ext cx="6840681" cy="2389909"/>
              <a:chOff x="5351318" y="4311147"/>
              <a:chExt cx="6840681" cy="2389909"/>
            </a:xfrm>
            <a:solidFill>
              <a:srgbClr val="FFFFCC"/>
            </a:solidFill>
          </p:grpSpPr>
          <p:sp>
            <p:nvSpPr>
              <p:cNvPr id="10" name="Rectangle: Rounded Corners 13">
                <a:extLst>
                  <a:ext uri="{FF2B5EF4-FFF2-40B4-BE49-F238E27FC236}">
                    <a16:creationId xmlns:a16="http://schemas.microsoft.com/office/drawing/2014/main" id="{07B61984-4CF8-533C-D0B9-FD4D14DBA72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nghỉ</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chỗ</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giọng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phù</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620E17BA-9D9E-F841-BCAC-001E5F6CCA83}"/>
                  </a:ext>
                </a:extLst>
              </p:cNvPr>
              <p:cNvGrpSpPr/>
              <p:nvPr/>
            </p:nvGrpSpPr>
            <p:grpSpPr>
              <a:xfrm>
                <a:off x="7848304" y="4505757"/>
                <a:ext cx="4208656" cy="1969599"/>
                <a:chOff x="7938043" y="4498698"/>
                <a:chExt cx="4689256" cy="2219312"/>
              </a:xfrm>
              <a:grpFill/>
            </p:grpSpPr>
            <p:pic>
              <p:nvPicPr>
                <p:cNvPr id="12" name="Picture 11" descr="Icon&#10;&#10;Description automatically generated">
                  <a:extLst>
                    <a:ext uri="{FF2B5EF4-FFF2-40B4-BE49-F238E27FC236}">
                      <a16:creationId xmlns:a16="http://schemas.microsoft.com/office/drawing/2014/main" id="{5A1C6E7E-091D-51ED-29DE-D5E312322F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18" name="Picture 17" descr="Icon&#10;&#10;Description automatically generated">
                  <a:extLst>
                    <a:ext uri="{FF2B5EF4-FFF2-40B4-BE49-F238E27FC236}">
                      <a16:creationId xmlns:a16="http://schemas.microsoft.com/office/drawing/2014/main" id="{B9B5AB74-E71B-D5DC-B7D3-BD45A2F2F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19" name="Picture 18" descr="Icon&#10;&#10;Description automatically generated">
                  <a:extLst>
                    <a:ext uri="{FF2B5EF4-FFF2-40B4-BE49-F238E27FC236}">
                      <a16:creationId xmlns:a16="http://schemas.microsoft.com/office/drawing/2014/main" id="{DEAA4C6A-8D0F-3C98-568C-A2D3E9D11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20" name="Picture 19" descr="Icon&#10;&#10;Description automatically generated">
                  <a:extLst>
                    <a:ext uri="{FF2B5EF4-FFF2-40B4-BE49-F238E27FC236}">
                      <a16:creationId xmlns:a16="http://schemas.microsoft.com/office/drawing/2014/main" id="{D4417CCB-A4E2-7084-6151-5F30F705CB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21" name="Picture 20" descr="Icon&#10;&#10;Description automatically generated">
                  <a:extLst>
                    <a:ext uri="{FF2B5EF4-FFF2-40B4-BE49-F238E27FC236}">
                      <a16:creationId xmlns:a16="http://schemas.microsoft.com/office/drawing/2014/main" id="{12BB073F-7B7C-70F9-8E7F-E8F71D9BE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22" name="Picture 21" descr="Icon&#10;&#10;Description automatically generated">
                  <a:extLst>
                    <a:ext uri="{FF2B5EF4-FFF2-40B4-BE49-F238E27FC236}">
                      <a16:creationId xmlns:a16="http://schemas.microsoft.com/office/drawing/2014/main" id="{3106A398-EFBF-CE04-109F-B4DD9A3BA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23" name="Picture 22" descr="Icon&#10;&#10;Description automatically generated">
                  <a:extLst>
                    <a:ext uri="{FF2B5EF4-FFF2-40B4-BE49-F238E27FC236}">
                      <a16:creationId xmlns:a16="http://schemas.microsoft.com/office/drawing/2014/main" id="{FABECEFC-410B-6C68-D57C-1AB517BB12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24" name="Picture 23" descr="Icon&#10;&#10;Description automatically generated">
                  <a:extLst>
                    <a:ext uri="{FF2B5EF4-FFF2-40B4-BE49-F238E27FC236}">
                      <a16:creationId xmlns:a16="http://schemas.microsoft.com/office/drawing/2014/main" id="{E5DEBBD6-EEB9-5215-2EDD-6E0E679CA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25" name="Picture 24" descr="Icon&#10;&#10;Description automatically generated">
                  <a:extLst>
                    <a:ext uri="{FF2B5EF4-FFF2-40B4-BE49-F238E27FC236}">
                      <a16:creationId xmlns:a16="http://schemas.microsoft.com/office/drawing/2014/main" id="{A14A8969-C732-9DA8-9342-8DE9CE045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26" name="Picture 25" descr="Icon&#10;&#10;Description automatically generated">
                  <a:extLst>
                    <a:ext uri="{FF2B5EF4-FFF2-40B4-BE49-F238E27FC236}">
                      <a16:creationId xmlns:a16="http://schemas.microsoft.com/office/drawing/2014/main" id="{8E911710-49B0-BE35-A970-F78B87FB0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27" name="Picture 26" descr="Icon&#10;&#10;Description automatically generated">
                  <a:extLst>
                    <a:ext uri="{FF2B5EF4-FFF2-40B4-BE49-F238E27FC236}">
                      <a16:creationId xmlns:a16="http://schemas.microsoft.com/office/drawing/2014/main" id="{2A981C62-0014-0F76-D268-A16ADA009A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28" name="Picture 27" descr="Icon&#10;&#10;Description automatically generated">
                  <a:extLst>
                    <a:ext uri="{FF2B5EF4-FFF2-40B4-BE49-F238E27FC236}">
                      <a16:creationId xmlns:a16="http://schemas.microsoft.com/office/drawing/2014/main" id="{C2286757-DFAB-B0AD-2766-8FEC5CC78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9" name="Rectangle: Rounded Corners 12">
              <a:extLst>
                <a:ext uri="{FF2B5EF4-FFF2-40B4-BE49-F238E27FC236}">
                  <a16:creationId xmlns:a16="http://schemas.microsoft.com/office/drawing/2014/main" id="{F998D653-3AA3-F8D3-E7A9-5405EDBF9EF7}"/>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Tiêu</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chí</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đánh</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giá</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9" name="Picture 28">
            <a:extLst>
              <a:ext uri="{FF2B5EF4-FFF2-40B4-BE49-F238E27FC236}">
                <a16:creationId xmlns:a16="http://schemas.microsoft.com/office/drawing/2014/main" id="{28F1888E-CB4C-DE66-623A-53CEB66CBFC7}"/>
              </a:ext>
            </a:extLst>
          </p:cNvPr>
          <p:cNvPicPr>
            <a:picLocks noChangeAspect="1"/>
          </p:cNvPicPr>
          <p:nvPr/>
        </p:nvPicPr>
        <p:blipFill>
          <a:blip r:embed="rId4"/>
          <a:stretch>
            <a:fillRect/>
          </a:stretch>
        </p:blipFill>
        <p:spPr>
          <a:xfrm>
            <a:off x="4976553" y="834903"/>
            <a:ext cx="6114818" cy="1286367"/>
          </a:xfrm>
          <a:prstGeom prst="rect">
            <a:avLst/>
          </a:prstGeom>
        </p:spPr>
      </p:pic>
    </p:spTree>
    <p:extLst>
      <p:ext uri="{BB962C8B-B14F-4D97-AF65-F5344CB8AC3E}">
        <p14:creationId xmlns:p14="http://schemas.microsoft.com/office/powerpoint/2010/main" val="3473550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844496" y="714375"/>
            <a:ext cx="10547403" cy="3858327"/>
          </a:xfrm>
          <a:prstGeom prst="rect">
            <a:avLst/>
          </a:prstGeom>
        </p:spPr>
      </p:pic>
      <p:pic>
        <p:nvPicPr>
          <p:cNvPr id="2" name="Picture 1">
            <a:extLst>
              <a:ext uri="{FF2B5EF4-FFF2-40B4-BE49-F238E27FC236}">
                <a16:creationId xmlns:a16="http://schemas.microsoft.com/office/drawing/2014/main" id="{D56B5438-4C0C-96E1-F508-D42168530C43}"/>
              </a:ext>
            </a:extLst>
          </p:cNvPr>
          <p:cNvPicPr>
            <a:picLocks noChangeAspect="1"/>
          </p:cNvPicPr>
          <p:nvPr/>
        </p:nvPicPr>
        <p:blipFill>
          <a:blip r:embed="rId3"/>
          <a:stretch>
            <a:fillRect/>
          </a:stretch>
        </p:blipFill>
        <p:spPr>
          <a:xfrm>
            <a:off x="2460574" y="2041332"/>
            <a:ext cx="7023201" cy="151803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099;p51"/>
          <p:cNvSpPr/>
          <p:nvPr/>
        </p:nvSpPr>
        <p:spPr>
          <a:xfrm>
            <a:off x="3903346" y="437738"/>
            <a:ext cx="7850400" cy="914812"/>
          </a:xfrm>
          <a:prstGeom prst="wedgeRoundRectCallout">
            <a:avLst>
              <a:gd name="adj1" fmla="val -53741"/>
              <a:gd name="adj2" fmla="val 50314"/>
              <a:gd name="adj3" fmla="val 16667"/>
            </a:avLst>
          </a:prstGeom>
          <a:solidFill>
            <a:schemeClr val="accent1"/>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 name="Google Shape;961;p38"/>
          <p:cNvSpPr/>
          <p:nvPr/>
        </p:nvSpPr>
        <p:spPr>
          <a:xfrm>
            <a:off x="3532472" y="1857376"/>
            <a:ext cx="8659528" cy="4948370"/>
          </a:xfrm>
          <a:prstGeom prst="roundRect">
            <a:avLst/>
          </a:prstGeom>
          <a:solidFill>
            <a:schemeClr val="bg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8231" b="96184" l="9983" r="89979">
                        <a14:foregroundMark x1="43194" y1="8255" x2="51507" y2="10679"/>
                        <a14:foregroundMark x1="52620" y1="37677" x2="53734" y2="55340"/>
                        <a14:foregroundMark x1="36552" y1="34917" x2="39605" y2="52556"/>
                        <a14:foregroundMark x1="39605" y1="52556" x2="39605" y2="52556"/>
                        <a14:foregroundMark x1="38491" y1="36285" x2="39048" y2="47036"/>
                        <a14:foregroundMark x1="35727" y1="67459" x2="43482" y2="77850"/>
                        <a14:foregroundMark x1="43751" y1="62611" x2="48186" y2="72306"/>
                        <a14:foregroundMark x1="50950" y1="65371" x2="52620" y2="74730"/>
                        <a14:foregroundMark x1="40161" y1="58795" x2="40987" y2="77154"/>
                        <a14:foregroundMark x1="42100" y1="89273" x2="44577" y2="96184"/>
                      </a14:backgroundRemoval>
                    </a14:imgEffect>
                  </a14:imgLayer>
                </a14:imgProps>
              </a:ext>
            </a:extLst>
          </a:blip>
          <a:srcRect/>
          <a:stretch>
            <a:fillRect/>
          </a:stretch>
        </p:blipFill>
        <p:spPr>
          <a:xfrm>
            <a:off x="-757201" y="2101248"/>
            <a:ext cx="6113643" cy="4890680"/>
          </a:xfrm>
          <a:prstGeom prst="rect">
            <a:avLst/>
          </a:prstGeom>
        </p:spPr>
      </p:pic>
      <p:sp>
        <p:nvSpPr>
          <p:cNvPr id="5" name="Rectangle 4"/>
          <p:cNvSpPr/>
          <p:nvPr/>
        </p:nvSpPr>
        <p:spPr>
          <a:xfrm>
            <a:off x="4145666" y="523463"/>
            <a:ext cx="729979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mn-cs"/>
              </a:rPr>
              <a:t>Tìm</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lời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giải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cho</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đố</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dưới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đây</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9D205662-0AA3-8AD7-CE76-415D8D9165D6}"/>
              </a:ext>
            </a:extLst>
          </p:cNvPr>
          <p:cNvSpPr txBox="1"/>
          <p:nvPr/>
        </p:nvSpPr>
        <p:spPr>
          <a:xfrm>
            <a:off x="4057650" y="2047875"/>
            <a:ext cx="7610475" cy="2554545"/>
          </a:xfrm>
          <a:prstGeom prst="rect">
            <a:avLst/>
          </a:prstGeom>
          <a:noFill/>
        </p:spPr>
        <p:txBody>
          <a:bodyPr wrap="square" rtlCol="0">
            <a:spAutoFit/>
          </a:bodyPr>
          <a:lstStyle/>
          <a:p>
            <a:pPr algn="ctr"/>
            <a:r>
              <a:rPr lang="vi-VN" sz="3200" b="0" i="0" dirty="0">
                <a:solidFill>
                  <a:srgbClr val="000000"/>
                </a:solidFill>
                <a:effectLst/>
                <a:latin typeface="Cambria" panose="02040503050406030204" pitchFamily="18" charset="0"/>
                <a:ea typeface="Cambria" panose="02040503050406030204" pitchFamily="18" charset="0"/>
              </a:rPr>
              <a:t>Bến sông bờ suối là nhà</a:t>
            </a:r>
          </a:p>
          <a:p>
            <a:pPr algn="ctr"/>
            <a:r>
              <a:rPr lang="vi-VN" sz="3200" b="0" i="0" dirty="0">
                <a:solidFill>
                  <a:srgbClr val="000000"/>
                </a:solidFill>
                <a:effectLst/>
                <a:latin typeface="Cambria" panose="02040503050406030204" pitchFamily="18" charset="0"/>
                <a:ea typeface="Cambria" panose="02040503050406030204" pitchFamily="18" charset="0"/>
              </a:rPr>
              <a:t>Gọi con, gọi chiếc vẫn là một thôi</a:t>
            </a:r>
          </a:p>
          <a:p>
            <a:pPr algn="ctr"/>
            <a:r>
              <a:rPr lang="vi-VN" sz="3200" b="0" i="0" dirty="0">
                <a:solidFill>
                  <a:srgbClr val="000000"/>
                </a:solidFill>
                <a:effectLst/>
                <a:latin typeface="Cambria" panose="02040503050406030204" pitchFamily="18" charset="0"/>
                <a:ea typeface="Cambria" panose="02040503050406030204" pitchFamily="18" charset="0"/>
              </a:rPr>
              <a:t>Nối hai bờ đỡ xa xôi</a:t>
            </a:r>
          </a:p>
          <a:p>
            <a:pPr algn="ctr"/>
            <a:r>
              <a:rPr lang="vi-VN" sz="3200" b="0" i="0" dirty="0">
                <a:solidFill>
                  <a:srgbClr val="000000"/>
                </a:solidFill>
                <a:effectLst/>
                <a:latin typeface="Cambria" panose="02040503050406030204" pitchFamily="18" charset="0"/>
                <a:ea typeface="Cambria" panose="02040503050406030204" pitchFamily="18" charset="0"/>
              </a:rPr>
              <a:t>Ngày đêm đưa khách đón người qua sông.</a:t>
            </a:r>
          </a:p>
          <a:p>
            <a:pPr algn="r"/>
            <a:r>
              <a:rPr lang="vi-VN" sz="3200" b="0" i="1" dirty="0">
                <a:solidFill>
                  <a:srgbClr val="000000"/>
                </a:solidFill>
                <a:effectLst/>
                <a:latin typeface="Cambria" panose="02040503050406030204" pitchFamily="18" charset="0"/>
                <a:ea typeface="Cambria" panose="02040503050406030204" pitchFamily="18" charset="0"/>
              </a:rPr>
              <a:t>(Là gì?)</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9" name="Picture 8" descr="A person in a boat&#10;&#10;Description automatically generated">
            <a:extLst>
              <a:ext uri="{FF2B5EF4-FFF2-40B4-BE49-F238E27FC236}">
                <a16:creationId xmlns:a16="http://schemas.microsoft.com/office/drawing/2014/main" id="{0F43D70A-0F0D-3D6E-179A-0A372D45B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500" y="3257550"/>
            <a:ext cx="4762500" cy="4762500"/>
          </a:xfrm>
          <a:prstGeom prst="rect">
            <a:avLst/>
          </a:prstGeom>
        </p:spPr>
      </p:pic>
      <p:sp>
        <p:nvSpPr>
          <p:cNvPr id="10" name="Rectangle: Rounded Corners 9">
            <a:extLst>
              <a:ext uri="{FF2B5EF4-FFF2-40B4-BE49-F238E27FC236}">
                <a16:creationId xmlns:a16="http://schemas.microsoft.com/office/drawing/2014/main" id="{B1EF8F59-7DF4-436F-947A-C292290E3B9F}"/>
              </a:ext>
            </a:extLst>
          </p:cNvPr>
          <p:cNvSpPr/>
          <p:nvPr/>
        </p:nvSpPr>
        <p:spPr>
          <a:xfrm>
            <a:off x="8705850" y="5248275"/>
            <a:ext cx="2257425" cy="685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Con </a:t>
            </a:r>
            <a:r>
              <a:rPr lang="en-US" sz="2800" b="1" dirty="0" err="1">
                <a:solidFill>
                  <a:srgbClr val="FF0000"/>
                </a:solidFill>
                <a:latin typeface="Cambria" panose="02040503050406030204" pitchFamily="18" charset="0"/>
                <a:ea typeface="Cambria" panose="02040503050406030204" pitchFamily="18" charset="0"/>
              </a:rPr>
              <a:t>thuyền</a:t>
            </a:r>
            <a:endParaRPr lang="en-US" sz="28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p:bldP spid="7"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975060" y="644447"/>
            <a:ext cx="5874040" cy="3813253"/>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401807" y="2103912"/>
            <a:ext cx="5268808" cy="26403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88483" y="2617793"/>
            <a:ext cx="5259842" cy="1615827"/>
          </a:xfrm>
          <a:prstGeom prst="rect">
            <a:avLst/>
          </a:prstGeom>
          <a:noFill/>
        </p:spPr>
        <p:txBody>
          <a:bodyPr wrap="square" numCol="1" rtlCol="0">
            <a:spAutoFit/>
          </a:bodyPr>
          <a:lstStyle/>
          <a:p>
            <a:pPr lvl="0" algn="ctr">
              <a:spcBef>
                <a:spcPts val="600"/>
              </a:spcBef>
              <a:spcAft>
                <a:spcPts val="600"/>
              </a:spcAft>
              <a:defRPr/>
            </a:pPr>
            <a:r>
              <a:rPr lang="vi-VN" sz="3300" b="1" dirty="0">
                <a:solidFill>
                  <a:srgbClr val="C00000"/>
                </a:solidFill>
                <a:latin typeface="Cambria" panose="02040503050406030204" pitchFamily="18" charset="0"/>
                <a:ea typeface="Cambria" panose="02040503050406030204" pitchFamily="18" charset="0"/>
              </a:rPr>
              <a:t>Hình ảnh nào được tác giả cho là đẹp nhất khi nghĩ về làng quê của mình?</a:t>
            </a:r>
            <a:endParaRPr kumimoji="0" lang="vi-VN" sz="33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p:cNvSpPr txBox="1"/>
          <p:nvPr/>
        </p:nvSpPr>
        <p:spPr>
          <a:xfrm>
            <a:off x="6072342" y="995745"/>
            <a:ext cx="5567207" cy="2800767"/>
          </a:xfrm>
          <a:prstGeom prst="rect">
            <a:avLst/>
          </a:prstGeom>
          <a:noFill/>
        </p:spPr>
        <p:txBody>
          <a:bodyPr wrap="square" rtlCol="0">
            <a:spAutoFit/>
          </a:bodyPr>
          <a:lstStyle/>
          <a:p>
            <a:pPr lvl="0" algn="just">
              <a:spcBef>
                <a:spcPts val="600"/>
              </a:spcBef>
              <a:spcAft>
                <a:spcPts val="600"/>
              </a:spcAft>
              <a:defRPr/>
            </a:pPr>
            <a:r>
              <a:rPr lang="vi-VN" sz="4400" dirty="0">
                <a:solidFill>
                  <a:prstClr val="black"/>
                </a:solidFill>
                <a:latin typeface="Cambria" panose="02040503050406030204" pitchFamily="18" charset="0"/>
                <a:ea typeface="Cambria" panose="02040503050406030204" pitchFamily="18" charset="0"/>
              </a:rPr>
              <a:t>Những cánh buồm được tác giả cho là đẹp nhất khi nghĩ về làng quê của mình</a:t>
            </a:r>
            <a:r>
              <a:rPr lang="en-US" sz="4400" dirty="0">
                <a:solidFill>
                  <a:prstClr val="black"/>
                </a:solidFill>
                <a:latin typeface="Cambria" panose="02040503050406030204" pitchFamily="18" charset="0"/>
                <a:ea typeface="Cambria" panose="02040503050406030204" pitchFamily="18" charset="0"/>
              </a:rPr>
              <a:t>.</a:t>
            </a:r>
            <a:r>
              <a:rPr lang="vi-VN" sz="4400" dirty="0">
                <a:solidFill>
                  <a:prstClr val="black"/>
                </a:solidFill>
                <a:latin typeface="Cambria" panose="02040503050406030204" pitchFamily="18" charset="0"/>
                <a:ea typeface="Cambria" panose="02040503050406030204" pitchFamily="18" charset="0"/>
              </a:rPr>
              <a:t> </a:t>
            </a:r>
            <a:endParaRPr kumimoji="0" lang="vi-VN"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9" name="Group 8"/>
          <p:cNvGrpSpPr/>
          <p:nvPr/>
        </p:nvGrpSpPr>
        <p:grpSpPr>
          <a:xfrm>
            <a:off x="401807" y="1564536"/>
            <a:ext cx="1101452" cy="107875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1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59339" y="381643"/>
            <a:ext cx="10369464" cy="1416738"/>
            <a:chOff x="-237393" y="7468989"/>
            <a:chExt cx="11626707" cy="1480383"/>
          </a:xfrm>
        </p:grpSpPr>
        <p:sp>
          <p:nvSpPr>
            <p:cNvPr id="9"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2"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sp>
        <p:nvSpPr>
          <p:cNvPr id="2" name="TextBox 1"/>
          <p:cNvSpPr txBox="1"/>
          <p:nvPr/>
        </p:nvSpPr>
        <p:spPr>
          <a:xfrm>
            <a:off x="2305050" y="549398"/>
            <a:ext cx="8467726" cy="1046325"/>
          </a:xfrm>
          <a:prstGeom prst="rect">
            <a:avLst/>
          </a:prstGeom>
          <a:noFill/>
        </p:spPr>
        <p:txBody>
          <a:bodyPr wrap="square" lIns="121808" tIns="60903" rIns="121808" bIns="60903" rtlCol="0">
            <a:spAutoFit/>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buồm được miêu tả thế nào vào mỗi thời điểm:</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Group 2"/>
          <p:cNvGrpSpPr/>
          <p:nvPr/>
        </p:nvGrpSpPr>
        <p:grpSpPr>
          <a:xfrm>
            <a:off x="1217226" y="479788"/>
            <a:ext cx="1101452" cy="1078752"/>
            <a:chOff x="2210284" y="3447251"/>
            <a:chExt cx="826089" cy="809063"/>
          </a:xfrm>
        </p:grpSpPr>
        <p:sp>
          <p:nvSpPr>
            <p:cNvPr id="4" name="Oval 3"/>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图片 1"/>
          <p:cNvPicPr>
            <a:picLocks noChangeAspect="1"/>
          </p:cNvPicPr>
          <p:nvPr/>
        </p:nvPicPr>
        <p:blipFill>
          <a:blip r:embed="rId6"/>
          <a:stretch>
            <a:fillRect/>
          </a:stretch>
        </p:blipFill>
        <p:spPr>
          <a:xfrm>
            <a:off x="519225" y="1813594"/>
            <a:ext cx="3557475" cy="2063081"/>
          </a:xfrm>
          <a:prstGeom prst="rect">
            <a:avLst/>
          </a:prstGeom>
        </p:spPr>
      </p:pic>
      <p:sp>
        <p:nvSpPr>
          <p:cNvPr id="18" name="Rectangle 17"/>
          <p:cNvSpPr/>
          <p:nvPr/>
        </p:nvSpPr>
        <p:spPr>
          <a:xfrm>
            <a:off x="-412285" y="2565904"/>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Buổi</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nắng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đẹp</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7" name="图片 1">
            <a:extLst>
              <a:ext uri="{FF2B5EF4-FFF2-40B4-BE49-F238E27FC236}">
                <a16:creationId xmlns:a16="http://schemas.microsoft.com/office/drawing/2014/main" id="{5EFCCF37-6CF0-3CEC-AB17-2AEC00056280}"/>
              </a:ext>
            </a:extLst>
          </p:cNvPr>
          <p:cNvPicPr>
            <a:picLocks noChangeAspect="1"/>
          </p:cNvPicPr>
          <p:nvPr/>
        </p:nvPicPr>
        <p:blipFill>
          <a:blip r:embed="rId6"/>
          <a:stretch>
            <a:fillRect/>
          </a:stretch>
        </p:blipFill>
        <p:spPr>
          <a:xfrm>
            <a:off x="4481625" y="3851944"/>
            <a:ext cx="3557475" cy="2063081"/>
          </a:xfrm>
          <a:prstGeom prst="rect">
            <a:avLst/>
          </a:prstGeom>
        </p:spPr>
      </p:pic>
      <p:sp>
        <p:nvSpPr>
          <p:cNvPr id="10" name="Rectangle 9">
            <a:extLst>
              <a:ext uri="{FF2B5EF4-FFF2-40B4-BE49-F238E27FC236}">
                <a16:creationId xmlns:a16="http://schemas.microsoft.com/office/drawing/2014/main" id="{A4E8B38E-5593-2A18-A361-19DCCBFEB9D2}"/>
              </a:ext>
            </a:extLst>
          </p:cNvPr>
          <p:cNvSpPr/>
          <p:nvPr/>
        </p:nvSpPr>
        <p:spPr>
          <a:xfrm>
            <a:off x="3512015" y="4604254"/>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Khi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giông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bão</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1" name="图片 1">
            <a:extLst>
              <a:ext uri="{FF2B5EF4-FFF2-40B4-BE49-F238E27FC236}">
                <a16:creationId xmlns:a16="http://schemas.microsoft.com/office/drawing/2014/main" id="{B610E980-4056-E3B4-1791-B28445F36A40}"/>
              </a:ext>
            </a:extLst>
          </p:cNvPr>
          <p:cNvPicPr>
            <a:picLocks noChangeAspect="1"/>
          </p:cNvPicPr>
          <p:nvPr/>
        </p:nvPicPr>
        <p:blipFill>
          <a:blip r:embed="rId6"/>
          <a:stretch>
            <a:fillRect/>
          </a:stretch>
        </p:blipFill>
        <p:spPr>
          <a:xfrm>
            <a:off x="8005875" y="1861219"/>
            <a:ext cx="3557475" cy="2063081"/>
          </a:xfrm>
          <a:prstGeom prst="rect">
            <a:avLst/>
          </a:prstGeom>
        </p:spPr>
      </p:pic>
      <p:sp>
        <p:nvSpPr>
          <p:cNvPr id="13" name="Rectangle 12">
            <a:extLst>
              <a:ext uri="{FF2B5EF4-FFF2-40B4-BE49-F238E27FC236}">
                <a16:creationId xmlns:a16="http://schemas.microsoft.com/office/drawing/2014/main" id="{0FC219A4-A3A0-CD93-3890-3E5F200A1FC9}"/>
              </a:ext>
            </a:extLst>
          </p:cNvPr>
          <p:cNvSpPr/>
          <p:nvPr/>
        </p:nvSpPr>
        <p:spPr>
          <a:xfrm>
            <a:off x="7036265" y="2613529"/>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Ngày</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lộng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gió</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a:extLst>
              <a:ext uri="{FF2B5EF4-FFF2-40B4-BE49-F238E27FC236}">
                <a16:creationId xmlns:a16="http://schemas.microsoft.com/office/drawing/2014/main" id="{EA3AFE4E-0A50-CDA3-0BE6-FB2FBEA1E87F}"/>
              </a:ext>
            </a:extLst>
          </p:cNvPr>
          <p:cNvSpPr/>
          <p:nvPr/>
        </p:nvSpPr>
        <p:spPr>
          <a:xfrm>
            <a:off x="591972" y="454108"/>
            <a:ext cx="10933277" cy="1498517"/>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 Buổi nắng đẹp: </a:t>
            </a:r>
            <a:r>
              <a:rPr lang="vi-VN" sz="2800" dirty="0">
                <a:solidFill>
                  <a:srgbClr val="002060"/>
                </a:solidFill>
                <a:latin typeface="Cambria" panose="02040503050406030204" pitchFamily="18" charset="0"/>
                <a:ea typeface="Cambria" panose="02040503050406030204" pitchFamily="18" charset="0"/>
              </a:rPr>
              <a:t>những cánh buồn xuôi ngược giữa dòng sông phẳng lặng. Có cánh màu nâu như màu áo của mẹ. Có cánh màu trắng như màu áo của chị. Có cánh màu xám bạc như màu áo bố.</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2" name="Rounded Rectangle 11">
            <a:extLst>
              <a:ext uri="{FF2B5EF4-FFF2-40B4-BE49-F238E27FC236}">
                <a16:creationId xmlns:a16="http://schemas.microsoft.com/office/drawing/2014/main" id="{530D111C-6D04-0122-7AAD-DD56EFC1E184}"/>
              </a:ext>
            </a:extLst>
          </p:cNvPr>
          <p:cNvSpPr/>
          <p:nvPr/>
        </p:nvSpPr>
        <p:spPr>
          <a:xfrm>
            <a:off x="696747" y="2397209"/>
            <a:ext cx="10933277" cy="9555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2800" b="1" dirty="0">
                <a:solidFill>
                  <a:srgbClr val="002060"/>
                </a:solidFill>
                <a:latin typeface="Cambria" panose="02040503050406030204" pitchFamily="18" charset="0"/>
                <a:ea typeface="Cambria" panose="02040503050406030204" pitchFamily="18" charset="0"/>
              </a:rPr>
              <a:t>Ngày lộng gió: </a:t>
            </a:r>
            <a:r>
              <a:rPr lang="vi-VN" sz="2800" dirty="0">
                <a:solidFill>
                  <a:srgbClr val="002060"/>
                </a:solidFill>
                <a:latin typeface="Cambria" panose="02040503050406030204" pitchFamily="18" charset="0"/>
                <a:ea typeface="Cambria" panose="02040503050406030204" pitchFamily="18" charset="0"/>
              </a:rPr>
              <a:t>những cánh buồm căng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phồng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như</a:t>
            </a:r>
            <a:r>
              <a:rPr lang="vi-VN" sz="2800" dirty="0">
                <a:solidFill>
                  <a:srgbClr val="002060"/>
                </a:solidFill>
                <a:latin typeface="Cambria" panose="02040503050406030204" pitchFamily="18" charset="0"/>
                <a:ea typeface="Cambria" panose="02040503050406030204" pitchFamily="18" charset="0"/>
              </a:rPr>
              <a:t> lồng ngực người khổng lồ đẩy thuyền đi đến chốn,về đến nơi, mọi ngả mọi miền, cần cù nhẫn nại</a:t>
            </a:r>
            <a:r>
              <a:rPr lang="vi-VN" sz="2800" dirty="0" smtClean="0">
                <a:solidFill>
                  <a:srgbClr val="002060"/>
                </a:solidFill>
                <a:latin typeface="Cambria" panose="02040503050406030204" pitchFamily="18" charset="0"/>
                <a:ea typeface="Cambria" panose="02040503050406030204" pitchFamily="18" charset="0"/>
              </a:rPr>
              <a:t>.</a:t>
            </a:r>
            <a:endParaRPr lang="en-US" sz="2800" dirty="0">
              <a:solidFill>
                <a:srgbClr val="002060"/>
              </a:solidFill>
              <a:latin typeface="Cambria" panose="02040503050406030204" pitchFamily="18" charset="0"/>
              <a:ea typeface="Cambria" panose="02040503050406030204" pitchFamily="18" charset="0"/>
            </a:endParaRPr>
          </a:p>
        </p:txBody>
      </p:sp>
      <p:sp>
        <p:nvSpPr>
          <p:cNvPr id="13" name="Rounded Rectangle 11">
            <a:extLst>
              <a:ext uri="{FF2B5EF4-FFF2-40B4-BE49-F238E27FC236}">
                <a16:creationId xmlns:a16="http://schemas.microsoft.com/office/drawing/2014/main" id="{7B58C4D6-93B0-7A6C-2A42-2BC7E23AC9AE}"/>
              </a:ext>
            </a:extLst>
          </p:cNvPr>
          <p:cNvSpPr/>
          <p:nvPr/>
        </p:nvSpPr>
        <p:spPr>
          <a:xfrm>
            <a:off x="620547" y="3806908"/>
            <a:ext cx="10933277" cy="1107991"/>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2800" b="1" dirty="0">
                <a:solidFill>
                  <a:srgbClr val="002060"/>
                </a:solidFill>
                <a:latin typeface="Cambria" panose="02040503050406030204" pitchFamily="18" charset="0"/>
                <a:ea typeface="Cambria" panose="02040503050406030204" pitchFamily="18" charset="0"/>
              </a:rPr>
              <a:t>hi giông </a:t>
            </a:r>
            <a:r>
              <a:rPr lang="vi-VN" sz="2800" b="1" dirty="0" smtClean="0">
                <a:solidFill>
                  <a:srgbClr val="002060"/>
                </a:solidFill>
                <a:latin typeface="Cambria" panose="02040503050406030204" pitchFamily="18" charset="0"/>
                <a:ea typeface="Cambria" panose="02040503050406030204" pitchFamily="18" charset="0"/>
              </a:rPr>
              <a:t>bão:</a:t>
            </a:r>
            <a:r>
              <a:rPr lang="vi-VN" sz="2800" dirty="0">
                <a:solidFill>
                  <a:srgbClr val="002060"/>
                </a:solidFill>
                <a:latin typeface="Cambria" panose="02040503050406030204" pitchFamily="18" charset="0"/>
                <a:ea typeface="Cambria" panose="02040503050406030204" pitchFamily="18" charset="0"/>
              </a:rPr>
              <a:t>những cánh buồm cuộn tròn nằm trên mui thuyền.</a:t>
            </a:r>
            <a:endParaRPr lang="en-US" sz="2800" dirty="0">
              <a:solidFill>
                <a:srgbClr val="002060"/>
              </a:solidFill>
              <a:latin typeface="Cambria" panose="02040503050406030204" pitchFamily="18" charset="0"/>
              <a:ea typeface="Cambria" panose="02040503050406030204" pitchFamily="18" charset="0"/>
            </a:endParaRPr>
          </a:p>
          <a:p>
            <a:pPr lvl="0" algn="just">
              <a:defRPr/>
            </a:pP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0048" y="2778208"/>
            <a:ext cx="8396452" cy="246054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35579" y="48343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grpSp>
        <p:nvGrpSpPr>
          <p:cNvPr id="7" name="Group 6"/>
          <p:cNvGrpSpPr/>
          <p:nvPr/>
        </p:nvGrpSpPr>
        <p:grpSpPr>
          <a:xfrm>
            <a:off x="686302" y="57880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2041845" y="706273"/>
            <a:ext cx="7084193"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Em thích cách tả cánh buồm vào thời điểm nào? Vì sao?</a:t>
            </a: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p:cNvSpPr txBox="1"/>
          <p:nvPr/>
        </p:nvSpPr>
        <p:spPr>
          <a:xfrm>
            <a:off x="559353" y="2860968"/>
            <a:ext cx="8041721" cy="2246769"/>
          </a:xfrm>
          <a:prstGeom prst="rect">
            <a:avLst/>
          </a:prstGeom>
          <a:noFill/>
        </p:spPr>
        <p:txBody>
          <a:bodyPr wrap="square" rtlCol="0">
            <a:spAutoFit/>
          </a:bodyPr>
          <a:lstStyle/>
          <a:p>
            <a:pPr lvl="0" algn="just"/>
            <a:r>
              <a:rPr lang="en-US" sz="3500" b="1" dirty="0" err="1">
                <a:solidFill>
                  <a:prstClr val="black"/>
                </a:solidFill>
                <a:latin typeface="Cambria" panose="02040503050406030204" pitchFamily="18" charset="0"/>
                <a:ea typeface="Cambria" panose="02040503050406030204" pitchFamily="18" charset="0"/>
              </a:rPr>
              <a:t>Ví</a:t>
            </a:r>
            <a:r>
              <a:rPr lang="en-US" sz="3500" b="1" dirty="0">
                <a:solidFill>
                  <a:prstClr val="black"/>
                </a:solidFill>
                <a:latin typeface="Cambria" panose="02040503050406030204" pitchFamily="18" charset="0"/>
                <a:ea typeface="Cambria" panose="02040503050406030204" pitchFamily="18" charset="0"/>
              </a:rPr>
              <a:t> </a:t>
            </a:r>
            <a:r>
              <a:rPr lang="en-US" sz="3500" b="1" dirty="0" err="1">
                <a:solidFill>
                  <a:prstClr val="black"/>
                </a:solidFill>
                <a:latin typeface="Cambria" panose="02040503050406030204" pitchFamily="18" charset="0"/>
                <a:ea typeface="Cambria" panose="02040503050406030204" pitchFamily="18" charset="0"/>
              </a:rPr>
              <a:t>dụ</a:t>
            </a:r>
            <a:r>
              <a:rPr lang="en-US" sz="3500" b="1" dirty="0">
                <a:solidFill>
                  <a:prstClr val="black"/>
                </a:solidFill>
                <a:latin typeface="Cambria" panose="02040503050406030204" pitchFamily="18" charset="0"/>
                <a:ea typeface="Cambria" panose="02040503050406030204" pitchFamily="18" charset="0"/>
              </a:rPr>
              <a:t>: </a:t>
            </a:r>
            <a:r>
              <a:rPr lang="vi-VN" sz="3500" b="1" dirty="0">
                <a:solidFill>
                  <a:prstClr val="black"/>
                </a:solidFill>
                <a:latin typeface="Cambria" panose="02040503050406030204" pitchFamily="18" charset="0"/>
                <a:ea typeface="Cambria" panose="02040503050406030204" pitchFamily="18" charset="0"/>
              </a:rPr>
              <a:t>Em thích cách tả cánh buồm vào buổi nắng đẹp vì cách tả ấy cho thấy cánh buồm rất sinh động với nhiều màu sắc và sắc thái khác nhau.</a:t>
            </a:r>
            <a:endParaRPr kumimoji="0" lang="en-US"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613616" y="4673514"/>
            <a:ext cx="8851182" cy="6985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ounded Rectangle 8"/>
          <p:cNvSpPr/>
          <p:nvPr/>
        </p:nvSpPr>
        <p:spPr>
          <a:xfrm>
            <a:off x="1662544" y="2344815"/>
            <a:ext cx="8802255" cy="71271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 name="矩形 29"/>
          <p:cNvSpPr/>
          <p:nvPr/>
        </p:nvSpPr>
        <p:spPr>
          <a:xfrm>
            <a:off x="1806124" y="356458"/>
            <a:ext cx="10122173" cy="1472341"/>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p:txBody>
      </p:sp>
      <p:grpSp>
        <p:nvGrpSpPr>
          <p:cNvPr id="5" name="Group 4"/>
          <p:cNvGrpSpPr/>
          <p:nvPr/>
        </p:nvGrpSpPr>
        <p:grpSpPr>
          <a:xfrm>
            <a:off x="871655" y="640468"/>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7"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p:cNvSpPr/>
          <p:nvPr/>
        </p:nvSpPr>
        <p:spPr>
          <a:xfrm>
            <a:off x="1806049" y="2401621"/>
            <a:ext cx="8658749" cy="553998"/>
          </a:xfrm>
          <a:prstGeom prst="rect">
            <a:avLst/>
          </a:prstGeom>
        </p:spPr>
        <p:txBody>
          <a:bodyPr wrap="square">
            <a:spAutoFit/>
          </a:bodyPr>
          <a:lstStyle/>
          <a:p>
            <a:pPr lvl="0" algn="just"/>
            <a:r>
              <a:rPr lang="vi-VN" sz="3000" b="1" dirty="0">
                <a:solidFill>
                  <a:srgbClr val="002060"/>
                </a:solidFill>
                <a:latin typeface="Cambria" panose="02040503050406030204" pitchFamily="18" charset="0"/>
                <a:ea typeface="Cambria" panose="02040503050406030204" pitchFamily="18" charset="0"/>
              </a:rPr>
              <a:t>A. Vẻ đẹp của những dòng sông quê hương.</a:t>
            </a:r>
            <a:endPar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p:cNvSpPr txBox="1"/>
          <p:nvPr/>
        </p:nvSpPr>
        <p:spPr>
          <a:xfrm>
            <a:off x="1806049" y="502735"/>
            <a:ext cx="9980310" cy="1200329"/>
          </a:xfrm>
          <a:prstGeom prst="rect">
            <a:avLst/>
          </a:prstGeom>
          <a:noFill/>
        </p:spPr>
        <p:txBody>
          <a:bodyPr wrap="square" rtlCol="0">
            <a:spAutoFit/>
          </a:bodyPr>
          <a:lstStyle/>
          <a:p>
            <a:pPr lvl="0" algn="ctr"/>
            <a:r>
              <a:rPr lang="en-US" sz="3600" b="1" dirty="0">
                <a:solidFill>
                  <a:prstClr val="black"/>
                </a:solidFill>
                <a:latin typeface="Cambria" panose="02040503050406030204" pitchFamily="18" charset="0"/>
                <a:ea typeface="Cambria" panose="02040503050406030204" pitchFamily="18" charset="0"/>
              </a:rPr>
              <a:t>4. </a:t>
            </a:r>
            <a:r>
              <a:rPr lang="vi-VN" sz="3600" b="1" dirty="0">
                <a:solidFill>
                  <a:prstClr val="black"/>
                </a:solidFill>
                <a:latin typeface="Cambria" panose="02040503050406030204" pitchFamily="18" charset="0"/>
                <a:ea typeface="Cambria" panose="02040503050406030204" pitchFamily="18" charset="0"/>
              </a:rPr>
              <a:t>Ý nào dưới đây nêu đúng nội dung chính của bài đọc?</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ounded Rectangle 9"/>
          <p:cNvSpPr/>
          <p:nvPr/>
        </p:nvSpPr>
        <p:spPr>
          <a:xfrm>
            <a:off x="1642191" y="3277053"/>
            <a:ext cx="8940084" cy="10841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000" b="1" dirty="0">
                <a:solidFill>
                  <a:srgbClr val="002060"/>
                </a:solidFill>
                <a:latin typeface="Cambria" panose="02040503050406030204" pitchFamily="18" charset="0"/>
                <a:ea typeface="Cambria" panose="02040503050406030204" pitchFamily="18" charset="0"/>
              </a:rPr>
              <a:t>B. Vẻ đẹp của những cánh buồm trên dòng sông quê hương.</a:t>
            </a:r>
            <a:endPar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1" name="TextBox 10"/>
          <p:cNvSpPr txBox="1"/>
          <p:nvPr/>
        </p:nvSpPr>
        <p:spPr>
          <a:xfrm>
            <a:off x="1894862" y="4729949"/>
            <a:ext cx="8394545" cy="553998"/>
          </a:xfrm>
          <a:prstGeom prst="rect">
            <a:avLst/>
          </a:prstGeom>
          <a:solidFill>
            <a:schemeClr val="bg1"/>
          </a:solidFill>
        </p:spPr>
        <p:txBody>
          <a:bodyPr wrap="square" rtlCol="0">
            <a:spAutoFit/>
          </a:bodyPr>
          <a:lstStyle/>
          <a:p>
            <a:pPr lvl="0" algn="just"/>
            <a:r>
              <a:rPr lang="vi-VN" sz="3000" b="1" dirty="0">
                <a:solidFill>
                  <a:srgbClr val="002060"/>
                </a:solidFill>
                <a:latin typeface="Cambria" panose="02040503050406030204" pitchFamily="18" charset="0"/>
                <a:ea typeface="Cambria" panose="02040503050406030204" pitchFamily="18" charset="0"/>
              </a:rPr>
              <a:t>C. Vẻ đẹp của những con tàu vượt biển khơi.</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Rounded Rectangle 11">
            <a:extLst>
              <a:ext uri="{FF2B5EF4-FFF2-40B4-BE49-F238E27FC236}">
                <a16:creationId xmlns:a16="http://schemas.microsoft.com/office/drawing/2014/main" id="{A1989B6E-711D-47B5-8994-2C14804C47BF}"/>
              </a:ext>
            </a:extLst>
          </p:cNvPr>
          <p:cNvSpPr/>
          <p:nvPr/>
        </p:nvSpPr>
        <p:spPr>
          <a:xfrm>
            <a:off x="1613616" y="5600700"/>
            <a:ext cx="8851182" cy="114300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B2ADE832-BEA8-372A-A8EA-AD606AF24238}"/>
              </a:ext>
            </a:extLst>
          </p:cNvPr>
          <p:cNvSpPr txBox="1"/>
          <p:nvPr/>
        </p:nvSpPr>
        <p:spPr>
          <a:xfrm>
            <a:off x="1818662" y="5672924"/>
            <a:ext cx="8394545" cy="1015663"/>
          </a:xfrm>
          <a:prstGeom prst="rect">
            <a:avLst/>
          </a:prstGeom>
          <a:solidFill>
            <a:schemeClr val="bg1"/>
          </a:solidFill>
        </p:spPr>
        <p:txBody>
          <a:bodyPr wrap="square" rtlCol="0">
            <a:spAutoFit/>
          </a:bodyPr>
          <a:lstStyle/>
          <a:p>
            <a:pPr lvl="0" algn="just"/>
            <a:r>
              <a:rPr lang="vi-VN" sz="3000" b="1" dirty="0">
                <a:solidFill>
                  <a:srgbClr val="002060"/>
                </a:solidFill>
                <a:latin typeface="Cambria" panose="02040503050406030204" pitchFamily="18" charset="0"/>
                <a:ea typeface="Cambria" panose="02040503050406030204" pitchFamily="18" charset="0"/>
              </a:rPr>
              <a:t>D. Vẻ đẹp của những người lao động cần cù, chăm chỉ.</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5" name="Oval 14">
            <a:extLst>
              <a:ext uri="{FF2B5EF4-FFF2-40B4-BE49-F238E27FC236}">
                <a16:creationId xmlns:a16="http://schemas.microsoft.com/office/drawing/2014/main" id="{A32C2D18-2399-4925-0EAC-6BA6D7699CB5}"/>
              </a:ext>
            </a:extLst>
          </p:cNvPr>
          <p:cNvSpPr/>
          <p:nvPr/>
        </p:nvSpPr>
        <p:spPr>
          <a:xfrm>
            <a:off x="1562100" y="3257550"/>
            <a:ext cx="6858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3" grpId="0" animBg="1"/>
      <p:bldP spid="4" grpId="0"/>
      <p:bldP spid="2" grpId="0"/>
      <p:bldP spid="10" grpId="0" animBg="1"/>
      <p:bldP spid="11"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0048" y="2778207"/>
            <a:ext cx="11038052" cy="2812967"/>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35579" y="48343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grpSp>
        <p:nvGrpSpPr>
          <p:cNvPr id="7" name="Group 6"/>
          <p:cNvGrpSpPr/>
          <p:nvPr/>
        </p:nvGrpSpPr>
        <p:grpSpPr>
          <a:xfrm>
            <a:off x="686302" y="57880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2041845" y="706273"/>
            <a:ext cx="7084193"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5. </a:t>
            </a:r>
            <a:r>
              <a:rPr lang="vi-VN" sz="3200" b="1" dirty="0">
                <a:solidFill>
                  <a:srgbClr val="002060"/>
                </a:solidFill>
                <a:latin typeface="Cambria" panose="02040503050406030204" pitchFamily="18" charset="0"/>
                <a:ea typeface="Cambria" panose="02040503050406030204" pitchFamily="18" charset="0"/>
              </a:rPr>
              <a:t>Nói 2 – 3 câu về cảnh vật ở một nơi mà em yêu thích</a:t>
            </a: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p:cNvSpPr txBox="1"/>
          <p:nvPr/>
        </p:nvSpPr>
        <p:spPr>
          <a:xfrm>
            <a:off x="559353" y="2860968"/>
            <a:ext cx="10670622" cy="2677656"/>
          </a:xfrm>
          <a:prstGeom prst="rect">
            <a:avLst/>
          </a:prstGeom>
          <a:noFill/>
        </p:spPr>
        <p:txBody>
          <a:bodyPr wrap="square" rtlCol="0">
            <a:spAutoFit/>
          </a:bodyPr>
          <a:lstStyle/>
          <a:p>
            <a:pPr lvl="0" algn="just"/>
            <a:r>
              <a:rPr lang="en-US" sz="2800" b="1" dirty="0" err="1">
                <a:solidFill>
                  <a:prstClr val="black"/>
                </a:solidFill>
                <a:latin typeface="Cambria" panose="02040503050406030204" pitchFamily="18" charset="0"/>
                <a:ea typeface="Cambria" panose="02040503050406030204" pitchFamily="18" charset="0"/>
              </a:rPr>
              <a:t>Ví</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dụ</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Quê hương em không đẹp nên thơ nhưng em vẫn tự hào mà nói rằng được thả diều mỗi chiều trên đê quả là tuyệt. Những tia nắng cuối cùng trong ngày còn sót lại cũng là lúc lũ trẻ chúng em kéo nhau ra bãi cát chân đê chơi. Từng làn gió mát phả trong không khí đưa những chiếc diều bay xa và bay cao như ước mơ tuổi thơ của chúng em cũng được chấp cánh.</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7437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5"/>
          <p:cNvSpPr/>
          <p:nvPr/>
        </p:nvSpPr>
        <p:spPr>
          <a:xfrm>
            <a:off x="1390053" y="890157"/>
            <a:ext cx="9911809" cy="4148568"/>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1" fmla="*/ 333375 w 4981575"/>
              <a:gd name="connsiteY0-2" fmla="*/ 0 h 3981450"/>
              <a:gd name="connsiteX1-3" fmla="*/ 4981575 w 4981575"/>
              <a:gd name="connsiteY1-4" fmla="*/ 0 h 3981450"/>
              <a:gd name="connsiteX2-5" fmla="*/ 4981575 w 4981575"/>
              <a:gd name="connsiteY2-6" fmla="*/ 3981450 h 3981450"/>
              <a:gd name="connsiteX3-7" fmla="*/ 0 w 4981575"/>
              <a:gd name="connsiteY3-8" fmla="*/ 3933825 h 3981450"/>
              <a:gd name="connsiteX4-9" fmla="*/ 333375 w 4981575"/>
              <a:gd name="connsiteY4-10" fmla="*/ 0 h 3981450"/>
              <a:gd name="connsiteX0-11" fmla="*/ 333375 w 4981575"/>
              <a:gd name="connsiteY0-12" fmla="*/ 0 h 3933825"/>
              <a:gd name="connsiteX1-13" fmla="*/ 4981575 w 4981575"/>
              <a:gd name="connsiteY1-14" fmla="*/ 0 h 3933825"/>
              <a:gd name="connsiteX2-15" fmla="*/ 4248150 w 4981575"/>
              <a:gd name="connsiteY2-16" fmla="*/ 3581400 h 3933825"/>
              <a:gd name="connsiteX3-17" fmla="*/ 0 w 4981575"/>
              <a:gd name="connsiteY3-18" fmla="*/ 3933825 h 3933825"/>
              <a:gd name="connsiteX4-19" fmla="*/ 333375 w 4981575"/>
              <a:gd name="connsiteY4-20" fmla="*/ 0 h 3933825"/>
              <a:gd name="connsiteX0-21" fmla="*/ 333375 w 4981575"/>
              <a:gd name="connsiteY0-22" fmla="*/ 0 h 3952875"/>
              <a:gd name="connsiteX1-23" fmla="*/ 4981575 w 4981575"/>
              <a:gd name="connsiteY1-24" fmla="*/ 0 h 3952875"/>
              <a:gd name="connsiteX2-25" fmla="*/ 4981575 w 4981575"/>
              <a:gd name="connsiteY2-26" fmla="*/ 3952875 h 3952875"/>
              <a:gd name="connsiteX3-27" fmla="*/ 0 w 4981575"/>
              <a:gd name="connsiteY3-28" fmla="*/ 3933825 h 3952875"/>
              <a:gd name="connsiteX4-29" fmla="*/ 333375 w 4981575"/>
              <a:gd name="connsiteY4-30" fmla="*/ 0 h 3952875"/>
              <a:gd name="connsiteX0-31" fmla="*/ 333375 w 5191125"/>
              <a:gd name="connsiteY0-32" fmla="*/ 0 h 3952875"/>
              <a:gd name="connsiteX1-33" fmla="*/ 5191125 w 5191125"/>
              <a:gd name="connsiteY1-34" fmla="*/ 95250 h 3952875"/>
              <a:gd name="connsiteX2-35" fmla="*/ 4981575 w 5191125"/>
              <a:gd name="connsiteY2-36" fmla="*/ 3952875 h 3952875"/>
              <a:gd name="connsiteX3-37" fmla="*/ 0 w 5191125"/>
              <a:gd name="connsiteY3-38" fmla="*/ 3933825 h 3952875"/>
              <a:gd name="connsiteX4-39" fmla="*/ 333375 w 5191125"/>
              <a:gd name="connsiteY4-40" fmla="*/ 0 h 39528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TextBox 6"/>
          <p:cNvSpPr txBox="1"/>
          <p:nvPr/>
        </p:nvSpPr>
        <p:spPr>
          <a:xfrm>
            <a:off x="1722347" y="2412643"/>
            <a:ext cx="9247222"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nói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ảnh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những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cánh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buồm</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ở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quê</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Qua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đó</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ta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thấy</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được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tình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yêu</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sự</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gắn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bó</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với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quê</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củ</a:t>
            </a:r>
            <a:r>
              <a:rPr lang="en-US" sz="3200" b="1" dirty="0">
                <a:solidFill>
                  <a:srgbClr val="002060"/>
                </a:solidFill>
                <a:latin typeface="Cambria" panose="02040503050406030204" pitchFamily="18" charset="0"/>
                <a:ea typeface="Cambria" panose="02040503050406030204" pitchFamily="18" charset="0"/>
              </a:rPr>
              <a:t>a </a:t>
            </a:r>
            <a:r>
              <a:rPr lang="en-US" sz="3200" b="1" dirty="0" err="1">
                <a:solidFill>
                  <a:srgbClr val="002060"/>
                </a:solidFill>
                <a:latin typeface="Cambria" panose="02040503050406030204" pitchFamily="18" charset="0"/>
                <a:ea typeface="Cambria" panose="02040503050406030204" pitchFamily="18" charset="0"/>
              </a:rPr>
              <a:t>tác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nhận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được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sự</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trân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trọng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đối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với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vẻ</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bình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dị</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quê</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hương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đất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nước</a:t>
            </a:r>
            <a:r>
              <a:rPr lang="en-US" sz="3200" b="1" dirty="0">
                <a:solidFill>
                  <a:srgbClr val="002060"/>
                </a:solidFill>
                <a:latin typeface="Cambria" panose="02040503050406030204" pitchFamily="18" charset="0"/>
                <a:ea typeface="Cambria" panose="02040503050406030204" pitchFamily="18" charset="0"/>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B8283506-A739-A6DC-D550-41C87F52CA4D}"/>
              </a:ext>
            </a:extLst>
          </p:cNvPr>
          <p:cNvPicPr>
            <a:picLocks noChangeAspect="1"/>
          </p:cNvPicPr>
          <p:nvPr/>
        </p:nvPicPr>
        <p:blipFill>
          <a:blip r:embed="rId2"/>
          <a:stretch>
            <a:fillRect/>
          </a:stretch>
        </p:blipFill>
        <p:spPr>
          <a:xfrm>
            <a:off x="2505498" y="708566"/>
            <a:ext cx="7809653" cy="2164268"/>
          </a:xfrm>
          <a:prstGeom prst="rect">
            <a:avLst/>
          </a:prstGeom>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1248846" y="-328253"/>
            <a:ext cx="8229600" cy="5273747"/>
          </a:xfrm>
          <a:prstGeom prst="rect">
            <a:avLst/>
          </a:prstGeom>
        </p:spPr>
      </p:pic>
      <p:pic>
        <p:nvPicPr>
          <p:cNvPr id="2" name="Picture 1">
            <a:extLst>
              <a:ext uri="{FF2B5EF4-FFF2-40B4-BE49-F238E27FC236}">
                <a16:creationId xmlns:a16="http://schemas.microsoft.com/office/drawing/2014/main" id="{89BEDD79-7F11-8FA3-83CD-EF8183030120}"/>
              </a:ext>
            </a:extLst>
          </p:cNvPr>
          <p:cNvPicPr>
            <a:picLocks noChangeAspect="1"/>
          </p:cNvPicPr>
          <p:nvPr/>
        </p:nvPicPr>
        <p:blipFill>
          <a:blip r:embed="rId3"/>
          <a:stretch>
            <a:fillRect/>
          </a:stretch>
        </p:blipFill>
        <p:spPr>
          <a:xfrm>
            <a:off x="2458346" y="899407"/>
            <a:ext cx="5694158" cy="30970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11046" y="757084"/>
            <a:ext cx="10382864" cy="5535561"/>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2024/4/1</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pic>
        <p:nvPicPr>
          <p:cNvPr id="40" name="Picture 3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6" name="TextBox 5"/>
          <p:cNvSpPr txBox="1"/>
          <p:nvPr/>
        </p:nvSpPr>
        <p:spPr>
          <a:xfrm>
            <a:off x="1823661" y="1358900"/>
            <a:ext cx="8984946" cy="4524315"/>
          </a:xfrm>
          <a:prstGeom prst="rect">
            <a:avLst/>
          </a:prstGeom>
          <a:noFill/>
        </p:spPr>
        <p:txBody>
          <a:bodyPr wrap="square" rtlCol="0">
            <a:spAutoFit/>
          </a:bodyPr>
          <a:lstStyle/>
          <a:p>
            <a:pPr marL="571500" lvl="0" indent="-5715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Đọc diễn cảm toàn bài, nhấn giọng vào những từ ngữ nhấn giọng ở những từ ngữ thể hiện cảm xúc của tác giả </a:t>
            </a:r>
            <a:r>
              <a:rPr lang="vi-VN" sz="3600" b="1" dirty="0">
                <a:solidFill>
                  <a:srgbClr val="002060"/>
                </a:solidFill>
                <a:latin typeface="Cambria" panose="02040503050406030204" pitchFamily="18" charset="0"/>
                <a:ea typeface="Cambria" panose="02040503050406030204" pitchFamily="18" charset="0"/>
              </a:rPr>
              <a:t>(Những cánh buồm xuôi ngược giữa dòng sông phẳng lặng ;</a:t>
            </a:r>
            <a:endParaRPr lang="en-US" sz="3600" b="1" dirty="0">
              <a:solidFill>
                <a:srgbClr val="002060"/>
              </a:solidFill>
              <a:latin typeface="Cambria" panose="02040503050406030204" pitchFamily="18" charset="0"/>
              <a:ea typeface="Cambria" panose="02040503050406030204" pitchFamily="18" charset="0"/>
            </a:endParaRPr>
          </a:p>
          <a:p>
            <a:pPr marL="571500" lvl="0" indent="-5715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Giọng đọc thể hiện sự trìu mến , thiết tha ở những câu so sánh: </a:t>
            </a:r>
            <a:r>
              <a:rPr lang="vi-VN" sz="3600" b="1" dirty="0">
                <a:solidFill>
                  <a:srgbClr val="002060"/>
                </a:solidFill>
                <a:latin typeface="Cambria" panose="02040503050406030204" pitchFamily="18" charset="0"/>
                <a:ea typeface="Cambria" panose="02040503050406030204" pitchFamily="18" charset="0"/>
              </a:rPr>
              <a:t>Có cánh màu nâu như màu áo của mẹ tôi ,...</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97200" y="1945711"/>
            <a:ext cx="6400800" cy="3069025"/>
            <a:chOff x="3911731" y="894056"/>
            <a:chExt cx="8406597" cy="5531461"/>
          </a:xfrm>
        </p:grpSpPr>
        <p:sp>
          <p:nvSpPr>
            <p:cNvPr id="6" name="文本框 22"/>
            <p:cNvSpPr txBox="1"/>
            <p:nvPr/>
          </p:nvSpPr>
          <p:spPr>
            <a:xfrm rot="16200000">
              <a:off x="6536717" y="643906"/>
              <a:ext cx="3570208" cy="7993014"/>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rPr>
                <a:t> </a:t>
              </a:r>
              <a:endParaRPr kumimoji="0" lang="en-US" altLang="zh-CN" sz="11000" b="1" i="0" u="none" strike="noStrike" kern="1200" cap="none" spc="0" normalizeH="0" baseline="0" noProof="0" dirty="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endParaRPr>
            </a:p>
          </p:txBody>
        </p:sp>
        <p:grpSp>
          <p:nvGrpSpPr>
            <p:cNvPr id="7" name="Group 6"/>
            <p:cNvGrpSpPr/>
            <p:nvPr/>
          </p:nvGrpSpPr>
          <p:grpSpPr>
            <a:xfrm>
              <a:off x="3911731" y="894056"/>
              <a:ext cx="8095881" cy="5238072"/>
              <a:chOff x="4376142" y="0"/>
              <a:chExt cx="5920637" cy="2211327"/>
            </a:xfrm>
          </p:grpSpPr>
          <p:sp>
            <p:nvSpPr>
              <p:cNvPr id="8" name="Flowchart: Terminator 7"/>
              <p:cNvSpPr/>
              <p:nvPr/>
            </p:nvSpPr>
            <p:spPr>
              <a:xfrm>
                <a:off x="4376142" y="0"/>
                <a:ext cx="5920637" cy="2211327"/>
              </a:xfrm>
              <a:prstGeom prst="flowChartTerminator">
                <a:avLst/>
              </a:prstGeom>
              <a:ln w="76200">
                <a:solidFill>
                  <a:schemeClr val="accent5">
                    <a:lumMod val="50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
            <p:nvSpPr>
              <p:cNvPr id="9" name="TextBox 60"/>
              <p:cNvSpPr txBox="1"/>
              <p:nvPr/>
            </p:nvSpPr>
            <p:spPr>
              <a:xfrm>
                <a:off x="5455867" y="31732"/>
                <a:ext cx="3716452" cy="44555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150" normalizeH="0" baseline="0" noProof="0" dirty="0">
                  <a:ln>
                    <a:noFill/>
                  </a:ln>
                  <a:solidFill>
                    <a:srgbClr val="C00000"/>
                  </a:solidFill>
                  <a:effectLst/>
                  <a:uLnTx/>
                  <a:uFillTx/>
                  <a:latin typeface="#9Slide05 SVNMotion Picture" panose="02040603050506020204" pitchFamily="18" charset="0"/>
                  <a:ea typeface="+mn-ea"/>
                  <a:cs typeface="+mn-cs"/>
                  <a:sym typeface="+mn-lt"/>
                </a:endParaRPr>
              </a:p>
            </p:txBody>
          </p:sp>
        </p:grpSp>
      </p:grpSp>
      <p:pic>
        <p:nvPicPr>
          <p:cNvPr id="2" name="Picture 1"/>
          <p:cNvPicPr>
            <a:picLocks noChangeAspect="1"/>
          </p:cNvPicPr>
          <p:nvPr/>
        </p:nvPicPr>
        <p:blipFill>
          <a:blip r:embed="rId2"/>
          <a:stretch>
            <a:fillRect/>
          </a:stretch>
        </p:blipFill>
        <p:spPr>
          <a:xfrm>
            <a:off x="0" y="7015"/>
            <a:ext cx="6096528" cy="193869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5" name="Picture 4"/>
          <p:cNvPicPr>
            <a:picLocks noChangeAspect="1"/>
          </p:cNvPicPr>
          <p:nvPr/>
        </p:nvPicPr>
        <p:blipFill>
          <a:blip r:embed="rId3"/>
          <a:stretch>
            <a:fillRect/>
          </a:stretch>
        </p:blipFill>
        <p:spPr>
          <a:xfrm>
            <a:off x="92174" y="-140822"/>
            <a:ext cx="1523956" cy="1508868"/>
          </a:xfrm>
          <a:prstGeom prst="rect">
            <a:avLst/>
          </a:prstGeom>
        </p:spPr>
      </p:pic>
      <p:pic>
        <p:nvPicPr>
          <p:cNvPr id="3" name="Picture 2">
            <a:extLst>
              <a:ext uri="{FF2B5EF4-FFF2-40B4-BE49-F238E27FC236}">
                <a16:creationId xmlns:a16="http://schemas.microsoft.com/office/drawing/2014/main" id="{35FC1FF0-2DBF-CCA6-8B17-3577B2E1DCD3}"/>
              </a:ext>
            </a:extLst>
          </p:cNvPr>
          <p:cNvPicPr>
            <a:picLocks noChangeAspect="1"/>
          </p:cNvPicPr>
          <p:nvPr/>
        </p:nvPicPr>
        <p:blipFill>
          <a:blip r:embed="rId4"/>
          <a:stretch>
            <a:fillRect/>
          </a:stretch>
        </p:blipFill>
        <p:spPr>
          <a:xfrm>
            <a:off x="3802951" y="192341"/>
            <a:ext cx="4395597" cy="1463167"/>
          </a:xfrm>
          <a:prstGeom prst="rect">
            <a:avLst/>
          </a:prstGeom>
        </p:spPr>
      </p:pic>
      <p:pic>
        <p:nvPicPr>
          <p:cNvPr id="10" name="Picture 9">
            <a:extLst>
              <a:ext uri="{FF2B5EF4-FFF2-40B4-BE49-F238E27FC236}">
                <a16:creationId xmlns:a16="http://schemas.microsoft.com/office/drawing/2014/main" id="{09832C8F-53E6-BE6B-F085-6726CD18C8D5}"/>
              </a:ext>
            </a:extLst>
          </p:cNvPr>
          <p:cNvPicPr>
            <a:picLocks noChangeAspect="1"/>
          </p:cNvPicPr>
          <p:nvPr/>
        </p:nvPicPr>
        <p:blipFill>
          <a:blip r:embed="rId5"/>
          <a:stretch>
            <a:fillRect/>
          </a:stretch>
        </p:blipFill>
        <p:spPr>
          <a:xfrm>
            <a:off x="861350" y="2120934"/>
            <a:ext cx="10888400"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2E0CFF-1204-EABF-1B22-7535C6EF420C}"/>
              </a:ext>
            </a:extLst>
          </p:cNvPr>
          <p:cNvPicPr>
            <a:picLocks noChangeAspect="1"/>
          </p:cNvPicPr>
          <p:nvPr/>
        </p:nvPicPr>
        <p:blipFill>
          <a:blip r:embed="rId2"/>
          <a:stretch>
            <a:fillRect/>
          </a:stretch>
        </p:blipFill>
        <p:spPr>
          <a:xfrm>
            <a:off x="556536" y="838572"/>
            <a:ext cx="11376122" cy="3560373"/>
          </a:xfrm>
          <a:prstGeom prst="rect">
            <a:avLst/>
          </a:prstGeom>
        </p:spPr>
      </p:pic>
    </p:spTree>
    <p:extLst>
      <p:ext uri="{BB962C8B-B14F-4D97-AF65-F5344CB8AC3E}">
        <p14:creationId xmlns:p14="http://schemas.microsoft.com/office/powerpoint/2010/main" val="6639545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543202"/>
            <a:ext cx="11256122" cy="6124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5</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tiếp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tục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nối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tri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thức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Cánh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diều</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đồng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hành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cùng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năm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177801"/>
            <a:ext cx="11820525" cy="66801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85750" y="1365028"/>
            <a:ext cx="11630025" cy="3953070"/>
          </a:xfrm>
          <a:prstGeom prst="rect">
            <a:avLst/>
          </a:prstGeom>
          <a:noFill/>
        </p:spPr>
        <p:txBody>
          <a:bodyPr wrap="square" rtlCol="0">
            <a:spAutoFit/>
          </a:bodyPr>
          <a:lstStyle/>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Đọc đúng từ ngữ , câu , đoạn và toàn bộ văn bản Những cánh buồm, biết  đọc diễn cảm phù hợp với lời kể , tả giàu hình ảnh , giàu cảm xúc trong bài .</a:t>
            </a:r>
          </a:p>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Hiểu nghĩa của từ ngữ , hình ảnh miêu tả cánh buồm qua lời văn miêu tả cánh buồm của tác giả. </a:t>
            </a:r>
          </a:p>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Hiểu được bài đọc muốn nói thông qua hình ảnh cánh buồm : Tình yêu , sự gắn bó với làng quê của tác giả. Cảm nhận được cảm xúc của tác giả đối với vẻ đẹp bình dị của đất nước , quê hương . </a:t>
            </a:r>
          </a:p>
        </p:txBody>
      </p:sp>
      <p:pic>
        <p:nvPicPr>
          <p:cNvPr id="7" name="Picture 6"/>
          <p:cNvPicPr>
            <a:picLocks noChangeAspect="1"/>
          </p:cNvPicPr>
          <p:nvPr/>
        </p:nvPicPr>
        <p:blipFill>
          <a:blip r:embed="rId2"/>
          <a:stretch>
            <a:fillRect/>
          </a:stretch>
        </p:blipFill>
        <p:spPr>
          <a:xfrm>
            <a:off x="3573483" y="330201"/>
            <a:ext cx="5102184" cy="910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28" name="Picture 2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9" name="Picture 2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37" name="Picture 13"/>
          <p:cNvPicPr>
            <a:picLocks noChangeAspect="1"/>
          </p:cNvPicPr>
          <p:nvPr/>
        </p:nvPicPr>
        <p:blipFill>
          <a:blip r:embed="rId2"/>
          <a:srcRect/>
          <a:stretch>
            <a:fillRect/>
          </a:stretch>
        </p:blipFill>
        <p:spPr>
          <a:xfrm>
            <a:off x="4428625" y="2396226"/>
            <a:ext cx="5253228" cy="5486400"/>
          </a:xfrm>
          <a:prstGeom prst="rect">
            <a:avLst/>
          </a:prstGeom>
        </p:spPr>
      </p:pic>
      <p:pic>
        <p:nvPicPr>
          <p:cNvPr id="20" name="图片 5" descr="黑暗里有星球&#10;&#10;中度可信度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l="4074" t="31111" r="4074" b="33102"/>
          <a:stretch>
            <a:fillRect/>
          </a:stretch>
        </p:blipFill>
        <p:spPr>
          <a:xfrm>
            <a:off x="1484671" y="1008223"/>
            <a:ext cx="9979742" cy="3318082"/>
          </a:xfrm>
          <a:prstGeom prst="rect">
            <a:avLst/>
          </a:prstGeom>
        </p:spPr>
      </p:pic>
      <p:pic>
        <p:nvPicPr>
          <p:cNvPr id="2" name="Picture 1">
            <a:extLst>
              <a:ext uri="{FF2B5EF4-FFF2-40B4-BE49-F238E27FC236}">
                <a16:creationId xmlns:a16="http://schemas.microsoft.com/office/drawing/2014/main" id="{AA8C3EC8-A06C-3305-5720-C82B1FA4CF95}"/>
              </a:ext>
            </a:extLst>
          </p:cNvPr>
          <p:cNvPicPr>
            <a:picLocks noChangeAspect="1"/>
          </p:cNvPicPr>
          <p:nvPr/>
        </p:nvPicPr>
        <p:blipFill>
          <a:blip r:embed="rId5"/>
          <a:stretch>
            <a:fillRect/>
          </a:stretch>
        </p:blipFill>
        <p:spPr>
          <a:xfrm>
            <a:off x="2520567" y="1752209"/>
            <a:ext cx="7504826" cy="2213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11342" y="872903"/>
            <a:ext cx="11482938" cy="57949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2A9DCF8D-BD94-FB51-51F9-6D49F9C8209F}"/>
              </a:ext>
            </a:extLst>
          </p:cNvPr>
          <p:cNvPicPr>
            <a:picLocks noChangeAspect="1"/>
          </p:cNvPicPr>
          <p:nvPr/>
        </p:nvPicPr>
        <p:blipFill>
          <a:blip r:embed="rId2"/>
          <a:stretch>
            <a:fillRect/>
          </a:stretch>
        </p:blipFill>
        <p:spPr>
          <a:xfrm>
            <a:off x="4079956" y="0"/>
            <a:ext cx="3974937" cy="993734"/>
          </a:xfrm>
          <a:prstGeom prst="rect">
            <a:avLst/>
          </a:prstGeom>
        </p:spPr>
      </p:pic>
      <p:pic>
        <p:nvPicPr>
          <p:cNvPr id="4" name="Picture 3">
            <a:extLst>
              <a:ext uri="{FF2B5EF4-FFF2-40B4-BE49-F238E27FC236}">
                <a16:creationId xmlns:a16="http://schemas.microsoft.com/office/drawing/2014/main" id="{413FCB6A-11FD-1988-109E-31A653A56BC0}"/>
              </a:ext>
            </a:extLst>
          </p:cNvPr>
          <p:cNvPicPr>
            <a:picLocks noChangeAspect="1"/>
          </p:cNvPicPr>
          <p:nvPr/>
        </p:nvPicPr>
        <p:blipFill>
          <a:blip r:embed="rId3"/>
          <a:stretch>
            <a:fillRect/>
          </a:stretch>
        </p:blipFill>
        <p:spPr>
          <a:xfrm>
            <a:off x="6543674" y="4485495"/>
            <a:ext cx="4981575" cy="2053417"/>
          </a:xfrm>
          <a:prstGeom prst="rect">
            <a:avLst/>
          </a:prstGeom>
        </p:spPr>
      </p:pic>
      <p:sp>
        <p:nvSpPr>
          <p:cNvPr id="6" name="TextBox 5">
            <a:extLst>
              <a:ext uri="{FF2B5EF4-FFF2-40B4-BE49-F238E27FC236}">
                <a16:creationId xmlns:a16="http://schemas.microsoft.com/office/drawing/2014/main" id="{FD2018C1-8DF3-886E-5C92-4CD46D630F76}"/>
              </a:ext>
            </a:extLst>
          </p:cNvPr>
          <p:cNvSpPr txBox="1"/>
          <p:nvPr/>
        </p:nvSpPr>
        <p:spPr>
          <a:xfrm>
            <a:off x="568442" y="967346"/>
            <a:ext cx="11033007" cy="4985980"/>
          </a:xfrm>
          <a:prstGeom prst="rect">
            <a:avLst/>
          </a:prstGeom>
          <a:noFill/>
        </p:spPr>
        <p:txBody>
          <a:bodyPr wrap="square" numCol="1" rtlCol="0">
            <a:spAutoFit/>
          </a:bodyPr>
          <a:lstStyle/>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Phía sau làng tôi có một con sông lớn chảy qua. Bốn mùa sông đầy nước. Tôi yêu con sông vì nhiều lẽ, trong đó có một hình ảnh tôi cho là đẹp nhất – đó là những cánh buồm.</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a:p>
            <a:pPr algn="r"/>
            <a:r>
              <a:rPr lang="vi-VN" sz="2000" dirty="0">
                <a:latin typeface="Cambria" panose="02040503050406030204" pitchFamily="18" charset="0"/>
                <a:ea typeface="Cambria" panose="02040503050406030204" pitchFamily="18" charset="0"/>
              </a:rPr>
              <a:t>(</a:t>
            </a:r>
            <a:r>
              <a:rPr lang="vi-VN" sz="2000" i="1" dirty="0">
                <a:latin typeface="Cambria" panose="02040503050406030204" pitchFamily="18" charset="0"/>
                <a:ea typeface="Cambria" panose="02040503050406030204" pitchFamily="18" charset="0"/>
              </a:rPr>
              <a:t>Theo</a:t>
            </a:r>
            <a:r>
              <a:rPr lang="vi-VN" sz="2000" dirty="0">
                <a:latin typeface="Cambria" panose="02040503050406030204" pitchFamily="18" charset="0"/>
                <a:ea typeface="Cambria" panose="02040503050406030204" pitchFamily="18" charset="0"/>
              </a:rPr>
              <a:t> Băng Sơn)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57674" y="3971925"/>
            <a:ext cx="10496812" cy="2169423"/>
          </a:xfrm>
          <a:prstGeom prst="rect">
            <a:avLst/>
          </a:prstGeom>
        </p:spPr>
      </p:pic>
      <p:pic>
        <p:nvPicPr>
          <p:cNvPr id="35" name="Picture 34"/>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778567" y="660726"/>
            <a:ext cx="10076913" cy="3946280"/>
          </a:xfrm>
          <a:prstGeom prst="rect">
            <a:avLst/>
          </a:prstGeom>
        </p:spPr>
      </p:pic>
      <p:sp>
        <p:nvSpPr>
          <p:cNvPr id="36" name="TextBox 35"/>
          <p:cNvSpPr txBox="1"/>
          <p:nvPr/>
        </p:nvSpPr>
        <p:spPr>
          <a:xfrm>
            <a:off x="1790701" y="1599754"/>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bài đọc được chia làm bao nhiêu đoạn? </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8" name="TextBox 37"/>
          <p:cNvSpPr txBox="1"/>
          <p:nvPr/>
        </p:nvSpPr>
        <p:spPr>
          <a:xfrm>
            <a:off x="1857734" y="1688085"/>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Bài đọc được chia làm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a:solidFill>
                  <a:prstClr val="black"/>
                </a:solidFill>
                <a:latin typeface="Cambria" panose="02040503050406030204" pitchFamily="18" charset="0"/>
                <a:ea typeface="Cambria" panose="02040503050406030204" pitchFamily="18" charset="0"/>
              </a:rPr>
              <a:t>5</a:t>
            </a: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đoạn</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36"/>
                                        </p:tgtEl>
                                        <p:attrNameLst>
                                          <p:attrName>ppt_w</p:attrName>
                                        </p:attrNameLst>
                                      </p:cBhvr>
                                      <p:tavLst>
                                        <p:tav tm="0">
                                          <p:val>
                                            <p:strVal val="ppt_w"/>
                                          </p:val>
                                        </p:tav>
                                        <p:tav tm="100000">
                                          <p:val>
                                            <p:fltVal val="0"/>
                                          </p:val>
                                        </p:tav>
                                      </p:tavLst>
                                    </p:anim>
                                    <p:anim calcmode="lin" valueType="num">
                                      <p:cBhvr>
                                        <p:cTn id="12" dur="500"/>
                                        <p:tgtEl>
                                          <p:spTgt spid="36"/>
                                        </p:tgtEl>
                                        <p:attrNameLst>
                                          <p:attrName>ppt_h</p:attrName>
                                        </p:attrNameLst>
                                      </p:cBhvr>
                                      <p:tavLst>
                                        <p:tav tm="0">
                                          <p:val>
                                            <p:strVal val="ppt_h"/>
                                          </p:val>
                                        </p:tav>
                                        <p:tav tm="100000">
                                          <p:val>
                                            <p:fltVal val="0"/>
                                          </p:val>
                                        </p:tav>
                                      </p:tavLst>
                                    </p:anim>
                                    <p:animEffect transition="out" filter="fade">
                                      <p:cBhvr>
                                        <p:cTn id="13" dur="500"/>
                                        <p:tgtEl>
                                          <p:spTgt spid="36"/>
                                        </p:tgtEl>
                                      </p:cBhvr>
                                    </p:animEffect>
                                    <p:set>
                                      <p:cBhvr>
                                        <p:cTn id="14" dur="1" fill="hold">
                                          <p:stCondLst>
                                            <p:cond delay="499"/>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in)">
                                      <p:cBhvr>
                                        <p:cTn id="19"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196" y="540973"/>
            <a:ext cx="11539942" cy="1497377"/>
          </a:xfrm>
          <a:prstGeom prst="rect">
            <a:avLst/>
          </a:prstGeom>
        </p:spPr>
      </p:pic>
      <p:pic>
        <p:nvPicPr>
          <p:cNvPr id="4" name="Picture 3"/>
          <p:cNvPicPr>
            <a:picLocks noChangeAspect="1"/>
          </p:cNvPicPr>
          <p:nvPr/>
        </p:nvPicPr>
        <p:blipFill>
          <a:blip r:embed="rId4"/>
          <a:stretch>
            <a:fillRect/>
          </a:stretch>
        </p:blipFill>
        <p:spPr>
          <a:xfrm>
            <a:off x="2205218" y="-229878"/>
            <a:ext cx="7443861" cy="1072989"/>
          </a:xfrm>
          <a:prstGeom prst="rect">
            <a:avLst/>
          </a:prstGeom>
        </p:spPr>
      </p:pic>
      <p:sp>
        <p:nvSpPr>
          <p:cNvPr id="35" name="타원 39"/>
          <p:cNvSpPr/>
          <p:nvPr/>
        </p:nvSpPr>
        <p:spPr>
          <a:xfrm>
            <a:off x="76199" y="708677"/>
            <a:ext cx="818835" cy="834373"/>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1</a:t>
            </a:r>
            <a:endParaRPr kumimoji="0" lang="ko-KR" altLang="en-US"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
        <p:nvSpPr>
          <p:cNvPr id="2" name="Rectangle 1"/>
          <p:cNvSpPr/>
          <p:nvPr/>
        </p:nvSpPr>
        <p:spPr>
          <a:xfrm>
            <a:off x="895034" y="708677"/>
            <a:ext cx="11285103" cy="1200329"/>
          </a:xfrm>
          <a:prstGeom prst="rect">
            <a:avLst/>
          </a:prstGeom>
        </p:spPr>
        <p:txBody>
          <a:bodyPr wrap="square">
            <a:spAutoFit/>
          </a:bodyPr>
          <a:lstStyle/>
          <a:p>
            <a:pPr lvl="0" algn="just">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Phía sau làng tôi có một con sông lớn chảy qua. Bốn mùa sông đầy nước. Tôi yêu con sông vì nhiều lẽ, trong đó có một hình ảnh tôi cho là đẹp nhất – đó là những cánh buồm.</a:t>
            </a:r>
          </a:p>
        </p:txBody>
      </p:sp>
      <p:pic>
        <p:nvPicPr>
          <p:cNvPr id="41"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050" y="2324201"/>
            <a:ext cx="10617200" cy="2104924"/>
          </a:xfrm>
          <a:prstGeom prst="rect">
            <a:avLst/>
          </a:prstGeom>
        </p:spPr>
      </p:pic>
      <p:sp>
        <p:nvSpPr>
          <p:cNvPr id="3" name="TextBox 2"/>
          <p:cNvSpPr txBox="1"/>
          <p:nvPr/>
        </p:nvSpPr>
        <p:spPr>
          <a:xfrm>
            <a:off x="1508125" y="2498478"/>
            <a:ext cx="10122737" cy="1938992"/>
          </a:xfrm>
          <a:prstGeom prst="rect">
            <a:avLst/>
          </a:prstGeom>
          <a:noFill/>
        </p:spPr>
        <p:txBody>
          <a:bodyPr wrap="square" rtlCol="0">
            <a:spAutoFit/>
          </a:bodyPr>
          <a:lstStyle/>
          <a:p>
            <a:pPr lvl="0">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p:txBody>
      </p:sp>
      <p:sp>
        <p:nvSpPr>
          <p:cNvPr id="43" name="타원 49"/>
          <p:cNvSpPr/>
          <p:nvPr/>
        </p:nvSpPr>
        <p:spPr>
          <a:xfrm>
            <a:off x="640512" y="2495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2</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7" name="그림 12">
            <a:extLst>
              <a:ext uri="{FF2B5EF4-FFF2-40B4-BE49-F238E27FC236}">
                <a16:creationId xmlns:a16="http://schemas.microsoft.com/office/drawing/2014/main" id="{F3CD741E-6C17-B19A-4A42-1241F3CD8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675" y="4610201"/>
            <a:ext cx="10617200" cy="1904899"/>
          </a:xfrm>
          <a:prstGeom prst="rect">
            <a:avLst/>
          </a:prstGeom>
        </p:spPr>
      </p:pic>
      <p:sp>
        <p:nvSpPr>
          <p:cNvPr id="8" name="TextBox 7">
            <a:extLst>
              <a:ext uri="{FF2B5EF4-FFF2-40B4-BE49-F238E27FC236}">
                <a16:creationId xmlns:a16="http://schemas.microsoft.com/office/drawing/2014/main" id="{EE66B418-FFBD-A2CB-16EF-36DE6EFBBBFD}"/>
              </a:ext>
            </a:extLst>
          </p:cNvPr>
          <p:cNvSpPr txBox="1"/>
          <p:nvPr/>
        </p:nvSpPr>
        <p:spPr>
          <a:xfrm>
            <a:off x="1936750" y="4784478"/>
            <a:ext cx="10122737" cy="1569660"/>
          </a:xfrm>
          <a:prstGeom prst="rect">
            <a:avLst/>
          </a:prstGeom>
          <a:noFill/>
        </p:spPr>
        <p:txBody>
          <a:bodyPr wrap="square" rtlCol="0">
            <a:spAutoFit/>
          </a:bodyPr>
          <a:lstStyle/>
          <a:p>
            <a:pPr lvl="0">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p:txBody>
      </p:sp>
      <p:sp>
        <p:nvSpPr>
          <p:cNvPr id="9" name="타원 49">
            <a:extLst>
              <a:ext uri="{FF2B5EF4-FFF2-40B4-BE49-F238E27FC236}">
                <a16:creationId xmlns:a16="http://schemas.microsoft.com/office/drawing/2014/main" id="{7D57708D-FFCB-874A-FB47-F128F2E0DF92}"/>
              </a:ext>
            </a:extLst>
          </p:cNvPr>
          <p:cNvSpPr/>
          <p:nvPr/>
        </p:nvSpPr>
        <p:spPr>
          <a:xfrm>
            <a:off x="1069137" y="4781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3</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1000" fill="hold"/>
                                        <p:tgtEl>
                                          <p:spTgt spid="90"/>
                                        </p:tgtEl>
                                        <p:attrNameLst>
                                          <p:attrName>ppt_w</p:attrName>
                                        </p:attrNameLst>
                                      </p:cBhvr>
                                      <p:tavLst>
                                        <p:tav tm="0">
                                          <p:val>
                                            <p:strVal val="#ppt_w+.3"/>
                                          </p:val>
                                        </p:tav>
                                        <p:tav tm="100000">
                                          <p:val>
                                            <p:strVal val="#ppt_w"/>
                                          </p:val>
                                        </p:tav>
                                      </p:tavLst>
                                    </p:anim>
                                    <p:anim calcmode="lin" valueType="num">
                                      <p:cBhvr>
                                        <p:cTn id="13" dur="1000" fill="hold"/>
                                        <p:tgtEl>
                                          <p:spTgt spid="90"/>
                                        </p:tgtEl>
                                        <p:attrNameLst>
                                          <p:attrName>ppt_h</p:attrName>
                                        </p:attrNameLst>
                                      </p:cBhvr>
                                      <p:tavLst>
                                        <p:tav tm="0">
                                          <p:val>
                                            <p:strVal val="#ppt_h"/>
                                          </p:val>
                                        </p:tav>
                                        <p:tav tm="100000">
                                          <p:val>
                                            <p:strVal val="#ppt_h"/>
                                          </p:val>
                                        </p:tav>
                                      </p:tavLst>
                                    </p:anim>
                                    <p:animEffect transition="in" filter="fade">
                                      <p:cBhvr>
                                        <p:cTn id="14" dur="1000"/>
                                        <p:tgtEl>
                                          <p:spTgt spid="9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3"/>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3"/>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strVal val="#ppt_w+.3"/>
                                          </p:val>
                                        </p:tav>
                                        <p:tav tm="100000">
                                          <p:val>
                                            <p:strVal val="#ppt_w"/>
                                          </p:val>
                                        </p:tav>
                                      </p:tavLst>
                                    </p:anim>
                                    <p:anim calcmode="lin" valueType="num">
                                      <p:cBhvr>
                                        <p:cTn id="30" dur="1000" fill="hold"/>
                                        <p:tgtEl>
                                          <p:spTgt spid="43"/>
                                        </p:tgtEl>
                                        <p:attrNameLst>
                                          <p:attrName>ppt_h</p:attrName>
                                        </p:attrNameLst>
                                      </p:cBhvr>
                                      <p:tavLst>
                                        <p:tav tm="0">
                                          <p:val>
                                            <p:strVal val="#ppt_h"/>
                                          </p:val>
                                        </p:tav>
                                        <p:tav tm="100000">
                                          <p:val>
                                            <p:strVal val="#ppt_h"/>
                                          </p:val>
                                        </p:tav>
                                      </p:tavLst>
                                    </p:anim>
                                    <p:animEffect transition="in" filter="fade">
                                      <p:cBhvr>
                                        <p:cTn id="31" dur="1000"/>
                                        <p:tgtEl>
                                          <p:spTgt spid="43"/>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1000" fill="hold"/>
                                        <p:tgtEl>
                                          <p:spTgt spid="41"/>
                                        </p:tgtEl>
                                        <p:attrNameLst>
                                          <p:attrName>ppt_w</p:attrName>
                                        </p:attrNameLst>
                                      </p:cBhvr>
                                      <p:tavLst>
                                        <p:tav tm="0">
                                          <p:val>
                                            <p:strVal val="#ppt_w+.3"/>
                                          </p:val>
                                        </p:tav>
                                        <p:tav tm="100000">
                                          <p:val>
                                            <p:strVal val="#ppt_w"/>
                                          </p:val>
                                        </p:tav>
                                      </p:tavLst>
                                    </p:anim>
                                    <p:anim calcmode="lin" valueType="num">
                                      <p:cBhvr>
                                        <p:cTn id="35" dur="1000" fill="hold"/>
                                        <p:tgtEl>
                                          <p:spTgt spid="41"/>
                                        </p:tgtEl>
                                        <p:attrNameLst>
                                          <p:attrName>ppt_h</p:attrName>
                                        </p:attrNameLst>
                                      </p:cBhvr>
                                      <p:tavLst>
                                        <p:tav tm="0">
                                          <p:val>
                                            <p:strVal val="#ppt_h"/>
                                          </p:val>
                                        </p:tav>
                                        <p:tav tm="100000">
                                          <p:val>
                                            <p:strVal val="#ppt_h"/>
                                          </p:val>
                                        </p:tav>
                                      </p:tavLst>
                                    </p:anim>
                                    <p:animEffect transition="in" filter="fade">
                                      <p:cBhvr>
                                        <p:cTn id="36" dur="10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strVal val="#ppt_w+.3"/>
                                          </p:val>
                                        </p:tav>
                                        <p:tav tm="100000">
                                          <p:val>
                                            <p:strVal val="#ppt_w"/>
                                          </p:val>
                                        </p:tav>
                                      </p:tavLst>
                                    </p:anim>
                                    <p:anim calcmode="lin" valueType="num">
                                      <p:cBhvr>
                                        <p:cTn id="42" dur="1000" fill="hold"/>
                                        <p:tgtEl>
                                          <p:spTgt spid="8"/>
                                        </p:tgtEl>
                                        <p:attrNameLst>
                                          <p:attrName>ppt_h</p:attrName>
                                        </p:attrNameLst>
                                      </p:cBhvr>
                                      <p:tavLst>
                                        <p:tav tm="0">
                                          <p:val>
                                            <p:strVal val="#ppt_h"/>
                                          </p:val>
                                        </p:tav>
                                        <p:tav tm="100000">
                                          <p:val>
                                            <p:strVal val="#ppt_h"/>
                                          </p:val>
                                        </p:tav>
                                      </p:tavLst>
                                    </p:anim>
                                    <p:animEffect transition="in" filter="fade">
                                      <p:cBhvr>
                                        <p:cTn id="43" dur="1000"/>
                                        <p:tgtEl>
                                          <p:spTgt spid="8"/>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strVal val="#ppt_w+.3"/>
                                          </p:val>
                                        </p:tav>
                                        <p:tav tm="100000">
                                          <p:val>
                                            <p:strVal val="#ppt_w"/>
                                          </p:val>
                                        </p:tav>
                                      </p:tavLst>
                                    </p:anim>
                                    <p:anim calcmode="lin" valueType="num">
                                      <p:cBhvr>
                                        <p:cTn id="47" dur="1000" fill="hold"/>
                                        <p:tgtEl>
                                          <p:spTgt spid="9"/>
                                        </p:tgtEl>
                                        <p:attrNameLst>
                                          <p:attrName>ppt_h</p:attrName>
                                        </p:attrNameLst>
                                      </p:cBhvr>
                                      <p:tavLst>
                                        <p:tav tm="0">
                                          <p:val>
                                            <p:strVal val="#ppt_h"/>
                                          </p:val>
                                        </p:tav>
                                        <p:tav tm="100000">
                                          <p:val>
                                            <p:strVal val="#ppt_h"/>
                                          </p:val>
                                        </p:tav>
                                      </p:tavLst>
                                    </p:anim>
                                    <p:animEffect transition="in" filter="fade">
                                      <p:cBhvr>
                                        <p:cTn id="48" dur="1000"/>
                                        <p:tgtEl>
                                          <p:spTgt spid="9"/>
                                        </p:tgtEl>
                                      </p:cBhvr>
                                    </p:animEffect>
                                  </p:childTnLst>
                                </p:cTn>
                              </p:par>
                              <p:par>
                                <p:cTn id="49" presetID="50" presetClass="entr" presetSubtype="0" decel="10000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ppt_w</p:attrName>
                                        </p:attrNameLst>
                                      </p:cBhvr>
                                      <p:tavLst>
                                        <p:tav tm="0">
                                          <p:val>
                                            <p:strVal val="#ppt_w+.3"/>
                                          </p:val>
                                        </p:tav>
                                        <p:tav tm="100000">
                                          <p:val>
                                            <p:strVal val="#ppt_w"/>
                                          </p:val>
                                        </p:tav>
                                      </p:tavLst>
                                    </p:anim>
                                    <p:anim calcmode="lin" valueType="num">
                                      <p:cBhvr>
                                        <p:cTn id="52" dur="1000" fill="hold"/>
                                        <p:tgtEl>
                                          <p:spTgt spid="7"/>
                                        </p:tgtEl>
                                        <p:attrNameLst>
                                          <p:attrName>ppt_h</p:attrName>
                                        </p:attrNameLst>
                                      </p:cBhvr>
                                      <p:tavLst>
                                        <p:tav tm="0">
                                          <p:val>
                                            <p:strVal val="#ppt_h"/>
                                          </p:val>
                                        </p:tav>
                                        <p:tav tm="100000">
                                          <p:val>
                                            <p:strVal val="#ppt_h"/>
                                          </p:val>
                                        </p:tav>
                                      </p:tavLst>
                                    </p:anim>
                                    <p:animEffect transition="in" filter="fade">
                                      <p:cBhvr>
                                        <p:cTn id="5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P spid="3" grpId="0"/>
      <p:bldP spid="43" grpId="0" animBg="1"/>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890" y="761861"/>
            <a:ext cx="10598694" cy="2076589"/>
          </a:xfrm>
          <a:prstGeom prst="rect">
            <a:avLst/>
          </a:prstGeom>
        </p:spPr>
      </p:pic>
      <p:sp>
        <p:nvSpPr>
          <p:cNvPr id="5" name="TextBox 4"/>
          <p:cNvSpPr txBox="1"/>
          <p:nvPr/>
        </p:nvSpPr>
        <p:spPr>
          <a:xfrm>
            <a:off x="1291575" y="795841"/>
            <a:ext cx="9957225" cy="1815882"/>
          </a:xfrm>
          <a:prstGeom prst="rect">
            <a:avLst/>
          </a:prstGeom>
          <a:noFill/>
        </p:spPr>
        <p:txBody>
          <a:bodyPr wrap="square" numCol="1" rtlCol="0">
            <a:spAutoFit/>
          </a:bodyPr>
          <a:lstStyle/>
          <a:p>
            <a:pPr lvl="0" algn="just">
              <a:defRPr/>
            </a:pP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p:txBody>
      </p:sp>
      <p:sp>
        <p:nvSpPr>
          <p:cNvPr id="7" name="타원 41"/>
          <p:cNvSpPr/>
          <p:nvPr/>
        </p:nvSpPr>
        <p:spPr>
          <a:xfrm>
            <a:off x="599425" y="792666"/>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4</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8" name="그림 12">
            <a:extLst>
              <a:ext uri="{FF2B5EF4-FFF2-40B4-BE49-F238E27FC236}">
                <a16:creationId xmlns:a16="http://schemas.microsoft.com/office/drawing/2014/main" id="{C2D0B954-FFA6-13DE-997D-C4CF0F86A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6940" y="3438386"/>
            <a:ext cx="10598694" cy="2076589"/>
          </a:xfrm>
          <a:prstGeom prst="rect">
            <a:avLst/>
          </a:prstGeom>
        </p:spPr>
      </p:pic>
      <p:sp>
        <p:nvSpPr>
          <p:cNvPr id="9" name="TextBox 8">
            <a:extLst>
              <a:ext uri="{FF2B5EF4-FFF2-40B4-BE49-F238E27FC236}">
                <a16:creationId xmlns:a16="http://schemas.microsoft.com/office/drawing/2014/main" id="{F5409934-71B1-9B9E-F61E-367653A10976}"/>
              </a:ext>
            </a:extLst>
          </p:cNvPr>
          <p:cNvSpPr txBox="1"/>
          <p:nvPr/>
        </p:nvSpPr>
        <p:spPr>
          <a:xfrm>
            <a:off x="1691625" y="3472366"/>
            <a:ext cx="9957225" cy="1815882"/>
          </a:xfrm>
          <a:prstGeom prst="rect">
            <a:avLst/>
          </a:prstGeom>
          <a:noFill/>
        </p:spPr>
        <p:txBody>
          <a:bodyPr wrap="square" numCol="1" rtlCol="0">
            <a:spAutoFit/>
          </a:bodyPr>
          <a:lstStyle/>
          <a:p>
            <a:pPr lvl="0" algn="just">
              <a:defRPr/>
            </a:pP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p:txBody>
      </p:sp>
      <p:sp>
        <p:nvSpPr>
          <p:cNvPr id="10" name="타원 41">
            <a:extLst>
              <a:ext uri="{FF2B5EF4-FFF2-40B4-BE49-F238E27FC236}">
                <a16:creationId xmlns:a16="http://schemas.microsoft.com/office/drawing/2014/main" id="{175352A9-F074-3C0D-5DFC-1711AE5EC4D9}"/>
              </a:ext>
            </a:extLst>
          </p:cNvPr>
          <p:cNvSpPr/>
          <p:nvPr/>
        </p:nvSpPr>
        <p:spPr>
          <a:xfrm>
            <a:off x="999475" y="3469191"/>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5</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1680</Words>
  <Application>Microsoft Office PowerPoint</Application>
  <PresentationFormat>Widescreen</PresentationFormat>
  <Paragraphs>98</Paragraphs>
  <Slides>31</Slides>
  <Notes>4</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31</vt:i4>
      </vt:variant>
    </vt:vector>
  </HeadingPairs>
  <TitlesOfParts>
    <vt:vector size="52" baseType="lpstr">
      <vt:lpstr>Malgun Gothic</vt:lpstr>
      <vt:lpstr>Microsoft YaHei</vt:lpstr>
      <vt:lpstr>#9Slide03 BoosterNextFYBlack</vt:lpstr>
      <vt:lpstr>#9Slide05 SVNMotion Picture</vt:lpstr>
      <vt:lpstr>#9Slide07 SVNZiclets</vt:lpstr>
      <vt:lpstr>Arial</vt:lpstr>
      <vt:lpstr>Calibri</vt:lpstr>
      <vt:lpstr>Cambria</vt:lpstr>
      <vt:lpstr>等线</vt:lpstr>
      <vt:lpstr>等线 Light</vt:lpstr>
      <vt:lpstr>DFPOP1-W9</vt:lpstr>
      <vt:lpstr>LNTH-LuoLuoNotangYuanTi 1</vt:lpstr>
      <vt:lpstr>Montserrat Light</vt:lpstr>
      <vt:lpstr>Times New Roman</vt:lpstr>
      <vt:lpstr>UVF Candlescript Pro</vt:lpstr>
      <vt:lpstr>字魂130号-快乐俏黑体</vt:lpstr>
      <vt:lpstr>字魂131号-酷乐潮玩体</vt:lpstr>
      <vt:lpstr>思源黑体 CN</vt:lpstr>
      <vt:lpstr>思源黑体 CN Bold</vt:lpstr>
      <vt:lpstr>1_Office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39</cp:revision>
  <dcterms:created xsi:type="dcterms:W3CDTF">2024-01-04T01:05:46Z</dcterms:created>
  <dcterms:modified xsi:type="dcterms:W3CDTF">2024-04-01T16:42:37Z</dcterms:modified>
</cp:coreProperties>
</file>