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6" r:id="rId4"/>
    <p:sldMasterId id="2147483697" r:id="rId5"/>
    <p:sldMasterId id="2147483708" r:id="rId6"/>
    <p:sldMasterId id="2147483724" r:id="rId7"/>
    <p:sldMasterId id="2147483735" r:id="rId8"/>
  </p:sldMasterIdLst>
  <p:notesMasterIdLst>
    <p:notesMasterId r:id="rId43"/>
  </p:notesMasterIdLst>
  <p:sldIdLst>
    <p:sldId id="310" r:id="rId9"/>
    <p:sldId id="306" r:id="rId10"/>
    <p:sldId id="257" r:id="rId11"/>
    <p:sldId id="285" r:id="rId12"/>
    <p:sldId id="256" r:id="rId13"/>
    <p:sldId id="261" r:id="rId14"/>
    <p:sldId id="2007577195" r:id="rId15"/>
    <p:sldId id="2007577189" r:id="rId16"/>
    <p:sldId id="343" r:id="rId17"/>
    <p:sldId id="327" r:id="rId18"/>
    <p:sldId id="265" r:id="rId19"/>
    <p:sldId id="2007577191" r:id="rId20"/>
    <p:sldId id="344" r:id="rId21"/>
    <p:sldId id="345" r:id="rId22"/>
    <p:sldId id="346" r:id="rId23"/>
    <p:sldId id="2007577190" r:id="rId24"/>
    <p:sldId id="347" r:id="rId25"/>
    <p:sldId id="348" r:id="rId26"/>
    <p:sldId id="294" r:id="rId27"/>
    <p:sldId id="333" r:id="rId28"/>
    <p:sldId id="334" r:id="rId29"/>
    <p:sldId id="2007577192" r:id="rId30"/>
    <p:sldId id="335" r:id="rId31"/>
    <p:sldId id="336" r:id="rId32"/>
    <p:sldId id="349" r:id="rId33"/>
    <p:sldId id="2007577193" r:id="rId34"/>
    <p:sldId id="299" r:id="rId35"/>
    <p:sldId id="350" r:id="rId36"/>
    <p:sldId id="295" r:id="rId37"/>
    <p:sldId id="354" r:id="rId38"/>
    <p:sldId id="2007577194" r:id="rId39"/>
    <p:sldId id="277" r:id="rId40"/>
    <p:sldId id="4410" r:id="rId41"/>
    <p:sldId id="28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0120A-C3BB-4CAC-89B0-8DDC1661176F}"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EE083-D60E-43DB-A7EC-CDA1454C9D43}" type="slidenum">
              <a:rPr lang="en-US" smtClean="0"/>
              <a:t>‹#›</a:t>
            </a:fld>
            <a:endParaRPr lang="en-US"/>
          </a:p>
        </p:txBody>
      </p:sp>
    </p:spTree>
    <p:extLst>
      <p:ext uri="{BB962C8B-B14F-4D97-AF65-F5344CB8AC3E}">
        <p14:creationId xmlns:p14="http://schemas.microsoft.com/office/powerpoint/2010/main" val="248745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8a46fb0627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8a46fb0627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479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adf95834b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adf95834b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236428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497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12297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537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BAE68-075F-467E-B57A-F1EA236229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803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DF0EE083-D60E-43DB-A7EC-CDA1454C9D43}" type="slidenum">
              <a:rPr lang="en-US" smtClean="0"/>
              <a:t>34</a:t>
            </a:fld>
            <a:endParaRPr lang="en-US"/>
          </a:p>
        </p:txBody>
      </p:sp>
    </p:spTree>
    <p:extLst>
      <p:ext uri="{BB962C8B-B14F-4D97-AF65-F5344CB8AC3E}">
        <p14:creationId xmlns:p14="http://schemas.microsoft.com/office/powerpoint/2010/main" val="1799416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1D46-A0B5-FE73-3F4B-40F29DDA6F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2B6CFD-CFC8-BF7C-D9CC-5C1ED10816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19A391-0A29-62CF-5C94-459A956F2633}"/>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63C7542A-2F0F-C210-D2C7-D214F2F3A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D063D-06F4-BADC-1470-09311953D326}"/>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40876308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D22B-4C03-C17D-6906-5574EC87E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B47D6C-4D5C-F725-4A00-71972E549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67195-BB6E-D5B5-D193-7698400A0CDB}"/>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20081C85-3983-E1D5-53E8-1DA57026E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E22CD-CCEE-8BDD-3E55-A4A5ACBD21CE}"/>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4112006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D13820-E0EF-3AA8-161C-B23A2DE13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86F808-1EBA-B766-E9F0-68BE9DC25D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CA9F3-057C-93B4-472B-3B9AE30B34BE}"/>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2EAEAE48-DA47-3D0B-C6C7-8632AD6C4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B7BAC-ECDA-3AF4-A86E-38D3F5D51FC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15467423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1279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08610"/>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12481296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8362425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58436183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1942531"/>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774579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4855689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0B620-3759-9A2C-76D0-7FA8E1D4B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20B44F-1A7E-C2F5-A8D5-FC9065735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53A1F-4BDB-503B-BDD5-397019B8C3AF}"/>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26EC1A30-80F5-ABB8-EC87-809168359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D2046-6E6A-5D0E-7B7D-953C677A7489}"/>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6924544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13511601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8359687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8638048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7143843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6961604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0600022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415334541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5536232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54356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6744045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954E6-EC92-F2D5-2CEB-FDDEB7B451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B0A9F-5AD9-1760-663C-5902C21DB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6FC82F-3EA0-3186-8315-0AE32B15E4C3}"/>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31BD11A7-D8B7-CE4C-06AD-80750A9AC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31C645-C28F-A2DF-0A77-B6C2EEE4689B}"/>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494280054"/>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27969396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60779986"/>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8094053"/>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1227104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6509364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1386114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1654513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6476"/>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66801591"/>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650063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D48BA-0BE3-A3F9-015A-A663CA14EF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14C32-7E17-17C0-B608-AED51587A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441D5-E113-D401-1B2D-742EBC2EE9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9D3B5-026F-D370-B67F-FD057EE3BDFA}"/>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6" name="Footer Placeholder 5">
            <a:extLst>
              <a:ext uri="{FF2B5EF4-FFF2-40B4-BE49-F238E27FC236}">
                <a16:creationId xmlns:a16="http://schemas.microsoft.com/office/drawing/2014/main" id="{AE9DF9ED-DFBF-801F-8753-3CD73B930B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CED6D-B58F-9DA7-B5EB-C368C7DBF644}"/>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52473545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305584185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1999597"/>
      </p:ext>
    </p:extLst>
  </p:cSld>
  <p:clrMapOvr>
    <a:masterClrMapping/>
  </p:clrMapOvr>
  <p:transition spd="slow">
    <p:push dir="u"/>
  </p:transition>
  <p:extLst>
    <p:ext uri="{DCECCB84-F9BA-43D5-87BE-67443E8EF086}">
      <p15:sldGuideLst xmlns:p15="http://schemas.microsoft.com/office/powerpoint/2012/main">
        <p15:guide id="1"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02279123"/>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2890117"/>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20017138"/>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60380122"/>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198093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24795828"/>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926319833"/>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8124458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3B1E4-274D-E874-F6DD-108E3F3007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B5839B-F537-AEF0-BE47-66D54A7D8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54EC06-0778-615D-BCF4-4662A5DCE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D221F-81B8-71E0-C7C5-0A0B69A200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72D35-D638-9F46-E613-8F9C0A39CD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358DB-EB70-E515-BB12-73AD2A155D96}"/>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8" name="Footer Placeholder 7">
            <a:extLst>
              <a:ext uri="{FF2B5EF4-FFF2-40B4-BE49-F238E27FC236}">
                <a16:creationId xmlns:a16="http://schemas.microsoft.com/office/drawing/2014/main" id="{B014F08B-2D34-09D6-3A74-D92A7F3060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A2C97-4019-6120-057E-32730805F1C7}"/>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2381536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515097997"/>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42689499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96680724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045541171"/>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845019168"/>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245990286"/>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639378496"/>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768322756"/>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694030604"/>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2025/5/4</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17266393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1728-83DE-C554-4152-E3028D0F6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FEDB9B-BD22-D164-F48B-333B4D44FA58}"/>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4" name="Footer Placeholder 3">
            <a:extLst>
              <a:ext uri="{FF2B5EF4-FFF2-40B4-BE49-F238E27FC236}">
                <a16:creationId xmlns:a16="http://schemas.microsoft.com/office/drawing/2014/main" id="{C7CB4638-55C4-52B5-B357-10E41E03C1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781F5A-84A4-87D7-8A6F-3B83CC2CE2D2}"/>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3254437995"/>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59363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829458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2630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0538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668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4089933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1040289"/>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49959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1983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06B5C-3A0A-932A-C4F8-2F2B50D7C722}"/>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3" name="Footer Placeholder 2">
            <a:extLst>
              <a:ext uri="{FF2B5EF4-FFF2-40B4-BE49-F238E27FC236}">
                <a16:creationId xmlns:a16="http://schemas.microsoft.com/office/drawing/2014/main" id="{7AD506F6-6866-FC46-4146-1D588BA22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3A682D-7F67-1BB2-74F4-D2150C4418CD}"/>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2705835409"/>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6976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102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51988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9979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988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3008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8391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35683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642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266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8FE29-A9D0-DEB1-5A1A-4374CD5711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90EB69-C1AC-525D-B7E9-117C91C721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803C6A-8A2B-5C2E-4693-3956C8848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AE87-8C66-9C96-62C9-D13C0578DCDE}"/>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6" name="Footer Placeholder 5">
            <a:extLst>
              <a:ext uri="{FF2B5EF4-FFF2-40B4-BE49-F238E27FC236}">
                <a16:creationId xmlns:a16="http://schemas.microsoft.com/office/drawing/2014/main" id="{7CD7FDA0-30CE-DFC5-ED6D-482CC44CC0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969774-CDE9-F28C-9259-BB951315DE03}"/>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833368003"/>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0607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4792-B482-B87A-EF2A-404E5C2A5F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FA216-1F21-C109-46A8-6465BCC8B1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0B24B7-DF9E-7792-79AC-9CF1A1B50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B6633-87BE-D65F-3A98-7309B4FF2DB1}"/>
              </a:ext>
            </a:extLst>
          </p:cNvPr>
          <p:cNvSpPr>
            <a:spLocks noGrp="1"/>
          </p:cNvSpPr>
          <p:nvPr>
            <p:ph type="dt" sz="half" idx="10"/>
          </p:nvPr>
        </p:nvSpPr>
        <p:spPr/>
        <p:txBody>
          <a:bodyPr/>
          <a:lstStyle/>
          <a:p>
            <a:fld id="{EC24FBE5-BD67-428E-B7F7-547F3315DC02}" type="datetimeFigureOut">
              <a:rPr lang="en-US" smtClean="0"/>
              <a:t>4/5/2025</a:t>
            </a:fld>
            <a:endParaRPr lang="en-US"/>
          </a:p>
        </p:txBody>
      </p:sp>
      <p:sp>
        <p:nvSpPr>
          <p:cNvPr id="6" name="Footer Placeholder 5">
            <a:extLst>
              <a:ext uri="{FF2B5EF4-FFF2-40B4-BE49-F238E27FC236}">
                <a16:creationId xmlns:a16="http://schemas.microsoft.com/office/drawing/2014/main" id="{6008D5DB-83BE-3688-828A-3921AF84D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0E27A-FBCD-39F6-6E4F-E432CA7AE2B8}"/>
              </a:ext>
            </a:extLst>
          </p:cNvPr>
          <p:cNvSpPr>
            <a:spLocks noGrp="1"/>
          </p:cNvSpPr>
          <p:nvPr>
            <p:ph type="sldNum" sz="quarter" idx="12"/>
          </p:nvPr>
        </p:nvSpPr>
        <p:spPr/>
        <p:txBody>
          <a:bodyPr/>
          <a:lstStyle/>
          <a:p>
            <a:fld id="{F9FEF839-D8A9-4F0B-B98E-801779332069}" type="slidenum">
              <a:rPr lang="en-US" smtClean="0"/>
              <a:t>‹#›</a:t>
            </a:fld>
            <a:endParaRPr lang="en-US"/>
          </a:p>
        </p:txBody>
      </p:sp>
    </p:spTree>
    <p:extLst>
      <p:ext uri="{BB962C8B-B14F-4D97-AF65-F5344CB8AC3E}">
        <p14:creationId xmlns:p14="http://schemas.microsoft.com/office/powerpoint/2010/main" val="1700678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1.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7.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099AD9-C175-8AA5-9FEC-FFCB089959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E45A1D-FCBA-FE2A-1915-8D0D05CF1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D6886F-7ADB-D0C6-4A25-FC592AE9F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4FBE5-BD67-428E-B7F7-547F3315DC02}" type="datetimeFigureOut">
              <a:rPr lang="en-US" smtClean="0"/>
              <a:t>4/5/2025</a:t>
            </a:fld>
            <a:endParaRPr lang="en-US"/>
          </a:p>
        </p:txBody>
      </p:sp>
      <p:sp>
        <p:nvSpPr>
          <p:cNvPr id="5" name="Footer Placeholder 4">
            <a:extLst>
              <a:ext uri="{FF2B5EF4-FFF2-40B4-BE49-F238E27FC236}">
                <a16:creationId xmlns:a16="http://schemas.microsoft.com/office/drawing/2014/main" id="{C153B8D9-7A75-A017-80FE-CE61F5CE84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7A184D-A40C-9F54-0EBB-7F2F01FC3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EF839-D8A9-4F0B-B98E-801779332069}"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127DA8A2-47D3-7917-3181-50319E4805E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306474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129103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1643986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052CED92-4837-AB47-5C2D-CA41094D7F63}"/>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10093" y="180484"/>
            <a:ext cx="1271244" cy="1271244"/>
          </a:xfrm>
          <a:prstGeom prst="rect">
            <a:avLst/>
          </a:prstGeom>
        </p:spPr>
      </p:pic>
    </p:spTree>
    <p:extLst>
      <p:ext uri="{BB962C8B-B14F-4D97-AF65-F5344CB8AC3E}">
        <p14:creationId xmlns:p14="http://schemas.microsoft.com/office/powerpoint/2010/main" val="418517565"/>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0159587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ransition spd="slow">
    <p:push dir="u"/>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white circle with leaves and blue text&#10;&#10;Description automatically generated">
            <a:extLst>
              <a:ext uri="{FF2B5EF4-FFF2-40B4-BE49-F238E27FC236}">
                <a16:creationId xmlns:a16="http://schemas.microsoft.com/office/drawing/2014/main" id="{6B3447F2-36B7-8B9C-EFE8-0E7D04678593}"/>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12378813" y="261169"/>
            <a:ext cx="1221044" cy="1221044"/>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A756F296-75CA-7DB1-7BA5-A60B6CA40D32}"/>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6977474" y="10596016"/>
            <a:ext cx="1221044" cy="1221044"/>
          </a:xfrm>
          <a:prstGeom prst="rect">
            <a:avLst/>
          </a:prstGeom>
        </p:spPr>
      </p:pic>
    </p:spTree>
    <p:extLst>
      <p:ext uri="{BB962C8B-B14F-4D97-AF65-F5344CB8AC3E}">
        <p14:creationId xmlns:p14="http://schemas.microsoft.com/office/powerpoint/2010/main" val="34992543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59692330"/>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2025/5/4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98463613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image" Target="../media/image40.w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image" Target="../media/image41.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image" Target="../media/image42.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control" Target="../activeX/activeX4.xml"/><Relationship Id="rId1" Type="http://schemas.openxmlformats.org/officeDocument/2006/relationships/vmlDrawing" Target="../drawings/vmlDrawing4.vml"/><Relationship Id="rId4" Type="http://schemas.openxmlformats.org/officeDocument/2006/relationships/image" Target="../media/image43.wmf"/></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sv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25.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25.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gi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gif"/><Relationship Id="rId9"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jpeg"/><Relationship Id="rId7"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1"/>
          <p:cNvGrpSpPr/>
          <p:nvPr/>
        </p:nvGrpSpPr>
        <p:grpSpPr>
          <a:xfrm>
            <a:off x="2490116" y="289743"/>
            <a:ext cx="7443507" cy="5780347"/>
            <a:chOff x="2668900" y="541316"/>
            <a:chExt cx="3847862" cy="4060869"/>
          </a:xfrm>
        </p:grpSpPr>
        <p:grpSp>
          <p:nvGrpSpPr>
            <p:cNvPr id="658" name="Google Shape;658;p31"/>
            <p:cNvGrpSpPr/>
            <p:nvPr/>
          </p:nvGrpSpPr>
          <p:grpSpPr>
            <a:xfrm>
              <a:off x="2668900" y="541316"/>
              <a:ext cx="3847862" cy="4060869"/>
              <a:chOff x="2668900" y="442016"/>
              <a:chExt cx="3847862" cy="4060869"/>
            </a:xfrm>
          </p:grpSpPr>
          <p:grpSp>
            <p:nvGrpSpPr>
              <p:cNvPr id="659" name="Google Shape;659;p31"/>
              <p:cNvGrpSpPr/>
              <p:nvPr/>
            </p:nvGrpSpPr>
            <p:grpSpPr>
              <a:xfrm>
                <a:off x="2668900" y="785225"/>
                <a:ext cx="3847862" cy="3717660"/>
                <a:chOff x="748375" y="882689"/>
                <a:chExt cx="2867687" cy="3717660"/>
              </a:xfrm>
            </p:grpSpPr>
            <p:sp>
              <p:nvSpPr>
                <p:cNvPr id="660" name="Google Shape;660;p31"/>
                <p:cNvSpPr/>
                <p:nvPr/>
              </p:nvSpPr>
              <p:spPr>
                <a:xfrm>
                  <a:off x="748375" y="882689"/>
                  <a:ext cx="2867687" cy="371766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31"/>
                <p:cNvSpPr/>
                <p:nvPr/>
              </p:nvSpPr>
              <p:spPr>
                <a:xfrm>
                  <a:off x="982156" y="2305375"/>
                  <a:ext cx="2394389"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2" name="Google Shape;662;p31"/>
              <p:cNvGrpSpPr/>
              <p:nvPr/>
            </p:nvGrpSpPr>
            <p:grpSpPr>
              <a:xfrm>
                <a:off x="3879830" y="442016"/>
                <a:ext cx="1390695" cy="548641"/>
                <a:chOff x="1639601" y="539501"/>
                <a:chExt cx="1091683" cy="548641"/>
              </a:xfrm>
            </p:grpSpPr>
            <p:sp>
              <p:nvSpPr>
                <p:cNvPr id="663" name="Google Shape;663;p31"/>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31"/>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1"/>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66" name="Google Shape;666;p31"/>
            <p:cNvSpPr/>
            <p:nvPr/>
          </p:nvSpPr>
          <p:spPr>
            <a:xfrm>
              <a:off x="2953678" y="4063615"/>
              <a:ext cx="321277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68" name="Google Shape;668;p31"/>
          <p:cNvPicPr preferRelativeResize="0"/>
          <p:nvPr/>
        </p:nvPicPr>
        <p:blipFill>
          <a:blip r:embed="rId3">
            <a:alphaModFix/>
          </a:blip>
          <a:stretch>
            <a:fillRect/>
          </a:stretch>
        </p:blipFill>
        <p:spPr>
          <a:xfrm>
            <a:off x="5639626" y="5643506"/>
            <a:ext cx="1076567" cy="1489092"/>
          </a:xfrm>
          <a:prstGeom prst="rect">
            <a:avLst/>
          </a:prstGeom>
          <a:noFill/>
          <a:ln>
            <a:noFill/>
          </a:ln>
        </p:spPr>
      </p:pic>
      <p:sp>
        <p:nvSpPr>
          <p:cNvPr id="669" name="Google Shape;669;p31"/>
          <p:cNvSpPr/>
          <p:nvPr/>
        </p:nvSpPr>
        <p:spPr>
          <a:xfrm>
            <a:off x="10902039" y="5757885"/>
            <a:ext cx="592931" cy="555547"/>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0" name="Google Shape;670;p31"/>
          <p:cNvGrpSpPr/>
          <p:nvPr/>
        </p:nvGrpSpPr>
        <p:grpSpPr>
          <a:xfrm>
            <a:off x="9825467" y="5091989"/>
            <a:ext cx="1076572" cy="656099"/>
            <a:chOff x="4560600" y="646575"/>
            <a:chExt cx="172325" cy="105025"/>
          </a:xfrm>
        </p:grpSpPr>
        <p:sp>
          <p:nvSpPr>
            <p:cNvPr id="671" name="Google Shape;671;p3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3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3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78" name="Google Shape;678;p31"/>
          <p:cNvPicPr preferRelativeResize="0"/>
          <p:nvPr/>
        </p:nvPicPr>
        <p:blipFill>
          <a:blip r:embed="rId4">
            <a:alphaModFix/>
          </a:blip>
          <a:stretch>
            <a:fillRect/>
          </a:stretch>
        </p:blipFill>
        <p:spPr>
          <a:xfrm rot="-5400000">
            <a:off x="761654" y="2687067"/>
            <a:ext cx="977636" cy="985700"/>
          </a:xfrm>
          <a:prstGeom prst="rect">
            <a:avLst/>
          </a:prstGeom>
          <a:noFill/>
          <a:ln>
            <a:noFill/>
          </a:ln>
        </p:spPr>
      </p:pic>
      <p:pic>
        <p:nvPicPr>
          <p:cNvPr id="679" name="Google Shape;679;p31"/>
          <p:cNvPicPr preferRelativeResize="0"/>
          <p:nvPr/>
        </p:nvPicPr>
        <p:blipFill>
          <a:blip r:embed="rId5">
            <a:alphaModFix/>
          </a:blip>
          <a:stretch>
            <a:fillRect/>
          </a:stretch>
        </p:blipFill>
        <p:spPr>
          <a:xfrm>
            <a:off x="1153177" y="1184737"/>
            <a:ext cx="1552567" cy="2134780"/>
          </a:xfrm>
          <a:prstGeom prst="rect">
            <a:avLst/>
          </a:prstGeom>
          <a:noFill/>
          <a:ln>
            <a:noFill/>
          </a:ln>
        </p:spPr>
      </p:pic>
      <p:pic>
        <p:nvPicPr>
          <p:cNvPr id="680" name="Google Shape;680;p31"/>
          <p:cNvPicPr preferRelativeResize="0"/>
          <p:nvPr/>
        </p:nvPicPr>
        <p:blipFill>
          <a:blip r:embed="rId5">
            <a:alphaModFix/>
          </a:blip>
          <a:stretch>
            <a:fillRect/>
          </a:stretch>
        </p:blipFill>
        <p:spPr>
          <a:xfrm flipH="1">
            <a:off x="9705622" y="1736604"/>
            <a:ext cx="1552567" cy="2134780"/>
          </a:xfrm>
          <a:prstGeom prst="rect">
            <a:avLst/>
          </a:prstGeom>
          <a:noFill/>
          <a:ln>
            <a:noFill/>
          </a:ln>
        </p:spPr>
      </p:pic>
      <p:pic>
        <p:nvPicPr>
          <p:cNvPr id="2" name="Picture 1">
            <a:extLst>
              <a:ext uri="{FF2B5EF4-FFF2-40B4-BE49-F238E27FC236}">
                <a16:creationId xmlns:a16="http://schemas.microsoft.com/office/drawing/2014/main" id="{64B57B45-6BC9-70F0-68C0-8648454573EE}"/>
              </a:ext>
            </a:extLst>
          </p:cNvPr>
          <p:cNvPicPr>
            <a:picLocks noChangeAspect="1"/>
          </p:cNvPicPr>
          <p:nvPr/>
        </p:nvPicPr>
        <p:blipFill>
          <a:blip r:embed="rId6"/>
          <a:stretch>
            <a:fillRect/>
          </a:stretch>
        </p:blipFill>
        <p:spPr>
          <a:xfrm>
            <a:off x="2834744" y="635243"/>
            <a:ext cx="6389162" cy="6120914"/>
          </a:xfrm>
          <a:prstGeom prst="rect">
            <a:avLst/>
          </a:prstGeom>
        </p:spPr>
      </p:pic>
    </p:spTree>
    <p:extLst>
      <p:ext uri="{BB962C8B-B14F-4D97-AF65-F5344CB8AC3E}">
        <p14:creationId xmlns:p14="http://schemas.microsoft.com/office/powerpoint/2010/main" val="3252032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7"/>
                                        </p:tgtEl>
                                        <p:attrNameLst>
                                          <p:attrName>style.visibility</p:attrName>
                                        </p:attrNameLst>
                                      </p:cBhvr>
                                      <p:to>
                                        <p:strVal val="visible"/>
                                      </p:to>
                                    </p:set>
                                    <p:animEffect transition="in" filter="barn(inVertical)">
                                      <p:cBhvr>
                                        <p:cTn id="7" dur="500"/>
                                        <p:tgtEl>
                                          <p:spTgt spid="657"/>
                                        </p:tgtEl>
                                      </p:cBhvr>
                                    </p:animEffect>
                                  </p:childTnLst>
                                </p:cTn>
                              </p:par>
                              <p:par>
                                <p:cTn id="8" presetID="16" presetClass="entr" presetSubtype="21"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barn(inVertical)">
                                      <p:cBhvr>
                                        <p:cTn id="10" dur="500"/>
                                        <p:tgtEl>
                                          <p:spTgt spid="66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133A2-AD7C-7A5F-F197-8D70BEFAEC44}"/>
              </a:ext>
            </a:extLst>
          </p:cNvPr>
          <p:cNvPicPr>
            <a:picLocks noChangeAspect="1"/>
          </p:cNvPicPr>
          <p:nvPr/>
        </p:nvPicPr>
        <p:blipFill>
          <a:blip r:embed="rId3"/>
          <a:stretch>
            <a:fillRect/>
          </a:stretch>
        </p:blipFill>
        <p:spPr>
          <a:xfrm>
            <a:off x="2670586" y="405115"/>
            <a:ext cx="6340390" cy="1109568"/>
          </a:xfrm>
          <a:prstGeom prst="rect">
            <a:avLst/>
          </a:prstGeom>
        </p:spPr>
      </p:pic>
      <p:grpSp>
        <p:nvGrpSpPr>
          <p:cNvPr id="3" name="Group 2">
            <a:extLst>
              <a:ext uri="{FF2B5EF4-FFF2-40B4-BE49-F238E27FC236}">
                <a16:creationId xmlns:a16="http://schemas.microsoft.com/office/drawing/2014/main" id="{96B0DB58-92CD-3E44-3873-D2C9F3888CF7}"/>
              </a:ext>
            </a:extLst>
          </p:cNvPr>
          <p:cNvGrpSpPr/>
          <p:nvPr/>
        </p:nvGrpSpPr>
        <p:grpSpPr>
          <a:xfrm>
            <a:off x="4324350" y="1827609"/>
            <a:ext cx="3364818" cy="1254387"/>
            <a:chOff x="2157098" y="2221349"/>
            <a:chExt cx="3866191" cy="1860883"/>
          </a:xfrm>
        </p:grpSpPr>
        <p:sp>
          <p:nvSpPr>
            <p:cNvPr id="4" name="Freeform: Shape 3">
              <a:extLst>
                <a:ext uri="{FF2B5EF4-FFF2-40B4-BE49-F238E27FC236}">
                  <a16:creationId xmlns:a16="http://schemas.microsoft.com/office/drawing/2014/main" id="{B6BF492A-280B-0224-A828-9BBE54A2F9E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5" name="TextBox 4">
              <a:extLst>
                <a:ext uri="{FF2B5EF4-FFF2-40B4-BE49-F238E27FC236}">
                  <a16:creationId xmlns:a16="http://schemas.microsoft.com/office/drawing/2014/main" id="{B473A82D-7C02-02C2-9B75-546DBDBEF385}"/>
                </a:ext>
              </a:extLst>
            </p:cNvPr>
            <p:cNvSpPr txBox="1"/>
            <p:nvPr/>
          </p:nvSpPr>
          <p:spPr>
            <a:xfrm>
              <a:off x="2157098" y="272656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khựng</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lại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6" name="Group 5">
            <a:extLst>
              <a:ext uri="{FF2B5EF4-FFF2-40B4-BE49-F238E27FC236}">
                <a16:creationId xmlns:a16="http://schemas.microsoft.com/office/drawing/2014/main" id="{B8609A6D-9506-F13E-41FF-EFE5BF3ABFBE}"/>
              </a:ext>
            </a:extLst>
          </p:cNvPr>
          <p:cNvGrpSpPr/>
          <p:nvPr/>
        </p:nvGrpSpPr>
        <p:grpSpPr>
          <a:xfrm>
            <a:off x="7689168" y="1798158"/>
            <a:ext cx="3055032" cy="1254387"/>
            <a:chOff x="2109830" y="2221349"/>
            <a:chExt cx="3866191" cy="1860883"/>
          </a:xfrm>
        </p:grpSpPr>
        <p:sp>
          <p:nvSpPr>
            <p:cNvPr id="7" name="Freeform: Shape 6">
              <a:extLst>
                <a:ext uri="{FF2B5EF4-FFF2-40B4-BE49-F238E27FC236}">
                  <a16:creationId xmlns:a16="http://schemas.microsoft.com/office/drawing/2014/main" id="{22903F03-CDF9-3A4D-588B-F9C8DF3673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2" name="TextBox 11">
              <a:extLst>
                <a:ext uri="{FF2B5EF4-FFF2-40B4-BE49-F238E27FC236}">
                  <a16:creationId xmlns:a16="http://schemas.microsoft.com/office/drawing/2014/main" id="{C90DECCF-FF28-1A61-BE4A-729D8AC3ADD3}"/>
                </a:ext>
              </a:extLst>
            </p:cNvPr>
            <p:cNvSpPr txBox="1"/>
            <p:nvPr/>
          </p:nvSpPr>
          <p:spPr>
            <a:xfrm>
              <a:off x="2109830" y="2828517"/>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suýt</a:t>
              </a:r>
              <a:r>
                <a:rPr lang="en-US" sz="2800" b="1" kern="0" dirty="0">
                  <a:solidFill>
                    <a:srgbClr val="6351CA">
                      <a:lumMod val="50000"/>
                    </a:srgbClr>
                  </a:solidFill>
                  <a:latin typeface="Cambria" panose="02040503050406030204" pitchFamily="18" charset="0"/>
                  <a:ea typeface="Cambria" panose="02040503050406030204" pitchFamily="18" charset="0"/>
                  <a:sym typeface="Arial"/>
                </a:rPr>
                <a:t> </a:t>
              </a:r>
              <a:r>
                <a:rPr lang="en-US" sz="2800" b="1" kern="0" dirty="0" err="1">
                  <a:solidFill>
                    <a:srgbClr val="6351CA">
                      <a:lumMod val="50000"/>
                    </a:srgbClr>
                  </a:solidFill>
                  <a:latin typeface="Cambria" panose="02040503050406030204" pitchFamily="18" charset="0"/>
                  <a:ea typeface="Cambria" panose="02040503050406030204" pitchFamily="18" charset="0"/>
                  <a:sym typeface="Arial"/>
                </a:rPr>
                <a:t>nữa</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id="{C1C58DE7-F3FF-EB5D-954F-BCFEE5F47EC2}"/>
              </a:ext>
            </a:extLst>
          </p:cNvPr>
          <p:cNvGrpSpPr/>
          <p:nvPr/>
        </p:nvGrpSpPr>
        <p:grpSpPr>
          <a:xfrm>
            <a:off x="1150912" y="1887745"/>
            <a:ext cx="2954363" cy="1254387"/>
            <a:chOff x="2035835" y="2221349"/>
            <a:chExt cx="3866191" cy="1860883"/>
          </a:xfrm>
        </p:grpSpPr>
        <p:sp>
          <p:nvSpPr>
            <p:cNvPr id="15" name="Freeform: Shape 14">
              <a:extLst>
                <a:ext uri="{FF2B5EF4-FFF2-40B4-BE49-F238E27FC236}">
                  <a16:creationId xmlns:a16="http://schemas.microsoft.com/office/drawing/2014/main" id="{C0B47F9E-DD5F-EA00-3FE1-E41E82259D4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6" name="TextBox 15">
              <a:extLst>
                <a:ext uri="{FF2B5EF4-FFF2-40B4-BE49-F238E27FC236}">
                  <a16:creationId xmlns:a16="http://schemas.microsoft.com/office/drawing/2014/main" id="{165ACC06-FBD5-4E1E-5E09-9EAF515B7EB4}"/>
                </a:ext>
              </a:extLst>
            </p:cNvPr>
            <p:cNvSpPr txBox="1"/>
            <p:nvPr/>
          </p:nvSpPr>
          <p:spPr>
            <a:xfrm>
              <a:off x="2035835" y="2781425"/>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Eng</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id="{1E4A40B8-B07A-0605-BEEB-02818D503C77}"/>
              </a:ext>
            </a:extLst>
          </p:cNvPr>
          <p:cNvGrpSpPr/>
          <p:nvPr/>
        </p:nvGrpSpPr>
        <p:grpSpPr>
          <a:xfrm>
            <a:off x="3509480" y="3530898"/>
            <a:ext cx="5158270" cy="1254387"/>
            <a:chOff x="2099716" y="2221349"/>
            <a:chExt cx="3866191" cy="1860883"/>
          </a:xfrm>
        </p:grpSpPr>
        <p:sp>
          <p:nvSpPr>
            <p:cNvPr id="18" name="Freeform: Shape 17">
              <a:extLst>
                <a:ext uri="{FF2B5EF4-FFF2-40B4-BE49-F238E27FC236}">
                  <a16:creationId xmlns:a16="http://schemas.microsoft.com/office/drawing/2014/main" id="{1BCF802A-7C72-8940-4206-4682440EE36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id-ID" sz="2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19" name="TextBox 18">
              <a:extLst>
                <a:ext uri="{FF2B5EF4-FFF2-40B4-BE49-F238E27FC236}">
                  <a16:creationId xmlns:a16="http://schemas.microsoft.com/office/drawing/2014/main" id="{46C49AB8-3C21-42B3-6C7D-D980760787A6}"/>
                </a:ext>
              </a:extLst>
            </p:cNvPr>
            <p:cNvSpPr txBox="1"/>
            <p:nvPr/>
          </p:nvSpPr>
          <p:spPr>
            <a:xfrm>
              <a:off x="2099716" y="2806793"/>
              <a:ext cx="3866191" cy="1091481"/>
            </a:xfrm>
            <a:prstGeom prst="flowChartTerminator">
              <a:avLst/>
            </a:prstGeom>
            <a:noFill/>
            <a:ln w="25400" cap="flat" cmpd="sng" algn="ctr">
              <a:noFill/>
              <a:prstDash val="soli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nhá</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nhem</a:t>
              </a:r>
              <a:r>
                <a:rPr kumimoji="0" lang="en-US"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 </a:t>
              </a:r>
              <a:r>
                <a:rPr kumimoji="0" lang="en-US" sz="2800" b="1" i="0" u="none" strike="noStrike" kern="0" cap="none" spc="0" normalizeH="0" baseline="0" noProof="0" dirty="0" err="1">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rPr>
                <a:t>tối</a:t>
              </a:r>
              <a:endParaRPr kumimoji="0" lang="vi-VN" sz="2800" b="1" i="0" u="none" strike="noStrike" kern="0" cap="none" spc="0" normalizeH="0" baseline="0" noProof="0" dirty="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1226050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3"/>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3"/>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ppt_w</p:attrName>
                                        </p:attrNameLst>
                                      </p:cBhvr>
                                      <p:tavLst>
                                        <p:tav tm="0">
                                          <p:val>
                                            <p:strVal val="#ppt_w+.3"/>
                                          </p:val>
                                        </p:tav>
                                        <p:tav tm="100000">
                                          <p:val>
                                            <p:strVal val="#ppt_w"/>
                                          </p:val>
                                        </p:tav>
                                      </p:tavLst>
                                    </p:anim>
                                    <p:anim calcmode="lin" valueType="num">
                                      <p:cBhvr>
                                        <p:cTn id="28" dur="1000" fill="hold"/>
                                        <p:tgtEl>
                                          <p:spTgt spid="17"/>
                                        </p:tgtEl>
                                        <p:attrNameLst>
                                          <p:attrName>ppt_h</p:attrName>
                                        </p:attrNameLst>
                                      </p:cBhvr>
                                      <p:tavLst>
                                        <p:tav tm="0">
                                          <p:val>
                                            <p:strVal val="#ppt_h"/>
                                          </p:val>
                                        </p:tav>
                                        <p:tav tm="100000">
                                          <p:val>
                                            <p:strVal val="#ppt_h"/>
                                          </p:val>
                                        </p:tav>
                                      </p:tavLst>
                                    </p:anim>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Biên</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phòng</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Phòng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thủ</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bảo</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vệ</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vùng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biên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giới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2" name="Picture 4" descr="Bộ đội Biên phòng Cà Mau quyết tâm phòng, chống vi phạm IUU">
            <a:extLst>
              <a:ext uri="{FF2B5EF4-FFF2-40B4-BE49-F238E27FC236}">
                <a16:creationId xmlns:a16="http://schemas.microsoft.com/office/drawing/2014/main" id="{DB01C249-9D7A-665E-8718-953F0C6408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3974" y="2573506"/>
            <a:ext cx="5772151" cy="370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22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Đá</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răng</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mèo</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787127" y="1046747"/>
            <a:ext cx="4579093" cy="1077218"/>
          </a:xfrm>
          <a:prstGeom prst="rect">
            <a:avLst/>
          </a:prstGeom>
        </p:spPr>
        <p:txBody>
          <a:bodyPr wrap="square">
            <a:spAutoFit/>
          </a:bodyPr>
          <a:lstStyle/>
          <a:p>
            <a:pPr lvl="0" algn="just">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Đ</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á nhỏ, nhọn, lởm chởm giống như răng mèo</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389426F-451C-98D5-0414-6B95C49CF322}"/>
              </a:ext>
            </a:extLst>
          </p:cNvPr>
          <p:cNvSpPr/>
          <p:nvPr/>
        </p:nvSpPr>
        <p:spPr>
          <a:xfrm>
            <a:off x="4385070" y="2945593"/>
            <a:ext cx="2249106" cy="1245492"/>
          </a:xfrm>
          <a:prstGeom prst="rect">
            <a:avLst/>
          </a:prstGeom>
          <a:solidFill>
            <a:schemeClr val="accent4">
              <a:lumMod val="20000"/>
              <a:lumOff val="8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Bef>
                <a:spcPct val="50000"/>
              </a:spcBef>
              <a:defRPr/>
            </a:pP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Tuần</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địa</a:t>
            </a:r>
            <a:r>
              <a:rPr lang="en-US"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bàn</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F1E8D23-8DAC-48B7-6FD9-DBE6F28C783A}"/>
              </a:ext>
            </a:extLst>
          </p:cNvPr>
          <p:cNvSpPr/>
          <p:nvPr/>
        </p:nvSpPr>
        <p:spPr>
          <a:xfrm>
            <a:off x="6787127" y="3066047"/>
            <a:ext cx="5090548" cy="1077218"/>
          </a:xfrm>
          <a:prstGeom prst="rect">
            <a:avLst/>
          </a:prstGeom>
        </p:spPr>
        <p:txBody>
          <a:bodyPr wrap="square">
            <a:spAutoFit/>
          </a:bodyPr>
          <a:lstStyle/>
          <a:p>
            <a:pPr lvl="0" algn="just">
              <a:defRPr/>
            </a:pP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để</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xem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một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khu</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vực</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nhằm</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giữ</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gìn</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trật</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tự</a:t>
            </a: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85370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randombar(horizont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457934" y="2435498"/>
            <a:ext cx="11371382" cy="3584302"/>
          </a:xfrm>
          <a:custGeom>
            <a:avLst/>
            <a:gdLst>
              <a:gd name="connsiteX0" fmla="*/ 0 w 11371382"/>
              <a:gd name="connsiteY0" fmla="*/ 449149 h 3584302"/>
              <a:gd name="connsiteX1" fmla="*/ 449149 w 11371382"/>
              <a:gd name="connsiteY1" fmla="*/ 0 h 3584302"/>
              <a:gd name="connsiteX2" fmla="*/ 1252085 w 11371382"/>
              <a:gd name="connsiteY2" fmla="*/ 0 h 3584302"/>
              <a:gd name="connsiteX3" fmla="*/ 1845560 w 11371382"/>
              <a:gd name="connsiteY3" fmla="*/ 0 h 3584302"/>
              <a:gd name="connsiteX4" fmla="*/ 2334304 w 11371382"/>
              <a:gd name="connsiteY4" fmla="*/ 0 h 3584302"/>
              <a:gd name="connsiteX5" fmla="*/ 2718317 w 11371382"/>
              <a:gd name="connsiteY5" fmla="*/ 0 h 3584302"/>
              <a:gd name="connsiteX6" fmla="*/ 3625984 w 11371382"/>
              <a:gd name="connsiteY6" fmla="*/ 0 h 3584302"/>
              <a:gd name="connsiteX7" fmla="*/ 4324190 w 11371382"/>
              <a:gd name="connsiteY7" fmla="*/ 0 h 3584302"/>
              <a:gd name="connsiteX8" fmla="*/ 4917665 w 11371382"/>
              <a:gd name="connsiteY8" fmla="*/ 0 h 3584302"/>
              <a:gd name="connsiteX9" fmla="*/ 5720601 w 11371382"/>
              <a:gd name="connsiteY9" fmla="*/ 0 h 3584302"/>
              <a:gd name="connsiteX10" fmla="*/ 6418807 w 11371382"/>
              <a:gd name="connsiteY10" fmla="*/ 0 h 3584302"/>
              <a:gd name="connsiteX11" fmla="*/ 7012282 w 11371382"/>
              <a:gd name="connsiteY11" fmla="*/ 0 h 3584302"/>
              <a:gd name="connsiteX12" fmla="*/ 7396295 w 11371382"/>
              <a:gd name="connsiteY12" fmla="*/ 0 h 3584302"/>
              <a:gd name="connsiteX13" fmla="*/ 7989769 w 11371382"/>
              <a:gd name="connsiteY13" fmla="*/ 0 h 3584302"/>
              <a:gd name="connsiteX14" fmla="*/ 8583244 w 11371382"/>
              <a:gd name="connsiteY14" fmla="*/ 0 h 3584302"/>
              <a:gd name="connsiteX15" fmla="*/ 8967257 w 11371382"/>
              <a:gd name="connsiteY15" fmla="*/ 0 h 3584302"/>
              <a:gd name="connsiteX16" fmla="*/ 9456001 w 11371382"/>
              <a:gd name="connsiteY16" fmla="*/ 0 h 3584302"/>
              <a:gd name="connsiteX17" fmla="*/ 9840014 w 11371382"/>
              <a:gd name="connsiteY17" fmla="*/ 0 h 3584302"/>
              <a:gd name="connsiteX18" fmla="*/ 10922233 w 11371382"/>
              <a:gd name="connsiteY18" fmla="*/ 0 h 3584302"/>
              <a:gd name="connsiteX19" fmla="*/ 11371382 w 11371382"/>
              <a:gd name="connsiteY19" fmla="*/ 449149 h 3584302"/>
              <a:gd name="connsiteX20" fmla="*/ 11371382 w 11371382"/>
              <a:gd name="connsiteY20" fmla="*/ 1174370 h 3584302"/>
              <a:gd name="connsiteX21" fmla="*/ 11371382 w 11371382"/>
              <a:gd name="connsiteY21" fmla="*/ 1765291 h 3584302"/>
              <a:gd name="connsiteX22" fmla="*/ 11371382 w 11371382"/>
              <a:gd name="connsiteY22" fmla="*/ 2463652 h 3584302"/>
              <a:gd name="connsiteX23" fmla="*/ 11371382 w 11371382"/>
              <a:gd name="connsiteY23" fmla="*/ 3135153 h 3584302"/>
              <a:gd name="connsiteX24" fmla="*/ 10922233 w 11371382"/>
              <a:gd name="connsiteY24" fmla="*/ 3584302 h 3584302"/>
              <a:gd name="connsiteX25" fmla="*/ 10119297 w 11371382"/>
              <a:gd name="connsiteY25" fmla="*/ 3584302 h 3584302"/>
              <a:gd name="connsiteX26" fmla="*/ 9735283 w 11371382"/>
              <a:gd name="connsiteY26" fmla="*/ 3584302 h 3584302"/>
              <a:gd name="connsiteX27" fmla="*/ 8827616 w 11371382"/>
              <a:gd name="connsiteY27" fmla="*/ 3584302 h 3584302"/>
              <a:gd name="connsiteX28" fmla="*/ 8234141 w 11371382"/>
              <a:gd name="connsiteY28" fmla="*/ 3584302 h 3584302"/>
              <a:gd name="connsiteX29" fmla="*/ 7640667 w 11371382"/>
              <a:gd name="connsiteY29" fmla="*/ 3584302 h 3584302"/>
              <a:gd name="connsiteX30" fmla="*/ 6942461 w 11371382"/>
              <a:gd name="connsiteY30" fmla="*/ 3584302 h 3584302"/>
              <a:gd name="connsiteX31" fmla="*/ 6034794 w 11371382"/>
              <a:gd name="connsiteY31" fmla="*/ 3584302 h 3584302"/>
              <a:gd name="connsiteX32" fmla="*/ 5441319 w 11371382"/>
              <a:gd name="connsiteY32" fmla="*/ 3584302 h 3584302"/>
              <a:gd name="connsiteX33" fmla="*/ 4743113 w 11371382"/>
              <a:gd name="connsiteY33" fmla="*/ 3584302 h 3584302"/>
              <a:gd name="connsiteX34" fmla="*/ 4149639 w 11371382"/>
              <a:gd name="connsiteY34" fmla="*/ 3584302 h 3584302"/>
              <a:gd name="connsiteX35" fmla="*/ 3451433 w 11371382"/>
              <a:gd name="connsiteY35" fmla="*/ 3584302 h 3584302"/>
              <a:gd name="connsiteX36" fmla="*/ 2648497 w 11371382"/>
              <a:gd name="connsiteY36" fmla="*/ 3584302 h 3584302"/>
              <a:gd name="connsiteX37" fmla="*/ 2055022 w 11371382"/>
              <a:gd name="connsiteY37" fmla="*/ 3584302 h 3584302"/>
              <a:gd name="connsiteX38" fmla="*/ 1147355 w 11371382"/>
              <a:gd name="connsiteY38" fmla="*/ 3584302 h 3584302"/>
              <a:gd name="connsiteX39" fmla="*/ 449149 w 11371382"/>
              <a:gd name="connsiteY39" fmla="*/ 3584302 h 3584302"/>
              <a:gd name="connsiteX40" fmla="*/ 0 w 11371382"/>
              <a:gd name="connsiteY40" fmla="*/ 3135153 h 3584302"/>
              <a:gd name="connsiteX41" fmla="*/ 0 w 11371382"/>
              <a:gd name="connsiteY41" fmla="*/ 2409932 h 3584302"/>
              <a:gd name="connsiteX42" fmla="*/ 0 w 11371382"/>
              <a:gd name="connsiteY42" fmla="*/ 1792151 h 3584302"/>
              <a:gd name="connsiteX43" fmla="*/ 0 w 11371382"/>
              <a:gd name="connsiteY43" fmla="*/ 1147510 h 3584302"/>
              <a:gd name="connsiteX44" fmla="*/ 0 w 11371382"/>
              <a:gd name="connsiteY44" fmla="*/ 449149 h 358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584302" fill="none" extrusionOk="0">
                <a:moveTo>
                  <a:pt x="0" y="449149"/>
                </a:moveTo>
                <a:cubicBezTo>
                  <a:pt x="-20508" y="204385"/>
                  <a:pt x="249123" y="-3077"/>
                  <a:pt x="449149" y="0"/>
                </a:cubicBezTo>
                <a:cubicBezTo>
                  <a:pt x="661140" y="-19966"/>
                  <a:pt x="961958" y="10686"/>
                  <a:pt x="1252085" y="0"/>
                </a:cubicBezTo>
                <a:cubicBezTo>
                  <a:pt x="1542212" y="-10686"/>
                  <a:pt x="1682951" y="15041"/>
                  <a:pt x="1845560" y="0"/>
                </a:cubicBezTo>
                <a:cubicBezTo>
                  <a:pt x="2008170" y="-15041"/>
                  <a:pt x="2103715" y="15475"/>
                  <a:pt x="2334304" y="0"/>
                </a:cubicBezTo>
                <a:cubicBezTo>
                  <a:pt x="2564893" y="-15475"/>
                  <a:pt x="2530184" y="-8090"/>
                  <a:pt x="2718317" y="0"/>
                </a:cubicBezTo>
                <a:cubicBezTo>
                  <a:pt x="2906450" y="8090"/>
                  <a:pt x="3316286" y="-1781"/>
                  <a:pt x="3625984" y="0"/>
                </a:cubicBezTo>
                <a:cubicBezTo>
                  <a:pt x="3935682" y="1781"/>
                  <a:pt x="3995156" y="-28814"/>
                  <a:pt x="4324190" y="0"/>
                </a:cubicBezTo>
                <a:cubicBezTo>
                  <a:pt x="4653224" y="28814"/>
                  <a:pt x="4791309" y="-4984"/>
                  <a:pt x="4917665" y="0"/>
                </a:cubicBezTo>
                <a:cubicBezTo>
                  <a:pt x="5044022" y="4984"/>
                  <a:pt x="5473023" y="-37318"/>
                  <a:pt x="5720601" y="0"/>
                </a:cubicBezTo>
                <a:cubicBezTo>
                  <a:pt x="5968179" y="37318"/>
                  <a:pt x="6149246" y="-22039"/>
                  <a:pt x="6418807" y="0"/>
                </a:cubicBezTo>
                <a:cubicBezTo>
                  <a:pt x="6688368" y="22039"/>
                  <a:pt x="6724161" y="15448"/>
                  <a:pt x="7012282" y="0"/>
                </a:cubicBezTo>
                <a:cubicBezTo>
                  <a:pt x="7300404" y="-15448"/>
                  <a:pt x="7235360" y="-10972"/>
                  <a:pt x="7396295" y="0"/>
                </a:cubicBezTo>
                <a:cubicBezTo>
                  <a:pt x="7557230" y="10972"/>
                  <a:pt x="7837416" y="-21539"/>
                  <a:pt x="7989769" y="0"/>
                </a:cubicBezTo>
                <a:cubicBezTo>
                  <a:pt x="8142122" y="21539"/>
                  <a:pt x="8352842" y="-18900"/>
                  <a:pt x="8583244" y="0"/>
                </a:cubicBezTo>
                <a:cubicBezTo>
                  <a:pt x="8813646" y="18900"/>
                  <a:pt x="8798022" y="-12067"/>
                  <a:pt x="8967257" y="0"/>
                </a:cubicBezTo>
                <a:cubicBezTo>
                  <a:pt x="9136492" y="12067"/>
                  <a:pt x="9286659" y="-7667"/>
                  <a:pt x="9456001" y="0"/>
                </a:cubicBezTo>
                <a:cubicBezTo>
                  <a:pt x="9625343" y="7667"/>
                  <a:pt x="9740857" y="13116"/>
                  <a:pt x="9840014" y="0"/>
                </a:cubicBezTo>
                <a:cubicBezTo>
                  <a:pt x="9939171" y="-13116"/>
                  <a:pt x="10505457" y="32287"/>
                  <a:pt x="10922233" y="0"/>
                </a:cubicBezTo>
                <a:cubicBezTo>
                  <a:pt x="11190315" y="34089"/>
                  <a:pt x="11360407" y="206910"/>
                  <a:pt x="11371382" y="449149"/>
                </a:cubicBezTo>
                <a:cubicBezTo>
                  <a:pt x="11386293" y="677628"/>
                  <a:pt x="11351308" y="948079"/>
                  <a:pt x="11371382" y="1174370"/>
                </a:cubicBezTo>
                <a:cubicBezTo>
                  <a:pt x="11391456" y="1400661"/>
                  <a:pt x="11368439" y="1512354"/>
                  <a:pt x="11371382" y="1765291"/>
                </a:cubicBezTo>
                <a:cubicBezTo>
                  <a:pt x="11374325" y="2018228"/>
                  <a:pt x="11338935" y="2282450"/>
                  <a:pt x="11371382" y="2463652"/>
                </a:cubicBezTo>
                <a:cubicBezTo>
                  <a:pt x="11403829" y="2644854"/>
                  <a:pt x="11368336" y="2970688"/>
                  <a:pt x="11371382" y="3135153"/>
                </a:cubicBezTo>
                <a:cubicBezTo>
                  <a:pt x="11417001" y="3361900"/>
                  <a:pt x="11170379" y="3630371"/>
                  <a:pt x="10922233" y="3584302"/>
                </a:cubicBezTo>
                <a:cubicBezTo>
                  <a:pt x="10554415" y="3610979"/>
                  <a:pt x="10329675" y="3561518"/>
                  <a:pt x="10119297" y="3584302"/>
                </a:cubicBezTo>
                <a:cubicBezTo>
                  <a:pt x="9908919" y="3607086"/>
                  <a:pt x="9896401" y="3603180"/>
                  <a:pt x="9735283" y="3584302"/>
                </a:cubicBezTo>
                <a:cubicBezTo>
                  <a:pt x="9574165" y="3565424"/>
                  <a:pt x="9158526" y="3578254"/>
                  <a:pt x="8827616" y="3584302"/>
                </a:cubicBezTo>
                <a:cubicBezTo>
                  <a:pt x="8496706" y="3590350"/>
                  <a:pt x="8358902" y="3603891"/>
                  <a:pt x="8234141" y="3584302"/>
                </a:cubicBezTo>
                <a:cubicBezTo>
                  <a:pt x="8109380" y="3564713"/>
                  <a:pt x="7933499" y="3587958"/>
                  <a:pt x="7640667" y="3584302"/>
                </a:cubicBezTo>
                <a:cubicBezTo>
                  <a:pt x="7347835" y="3580646"/>
                  <a:pt x="7286070" y="3618590"/>
                  <a:pt x="6942461" y="3584302"/>
                </a:cubicBezTo>
                <a:cubicBezTo>
                  <a:pt x="6598852" y="3550014"/>
                  <a:pt x="6442154" y="3611734"/>
                  <a:pt x="6034794" y="3584302"/>
                </a:cubicBezTo>
                <a:cubicBezTo>
                  <a:pt x="5627434" y="3556870"/>
                  <a:pt x="5713552" y="3559078"/>
                  <a:pt x="5441319" y="3584302"/>
                </a:cubicBezTo>
                <a:cubicBezTo>
                  <a:pt x="5169086" y="3609526"/>
                  <a:pt x="5052310" y="3609762"/>
                  <a:pt x="4743113" y="3584302"/>
                </a:cubicBezTo>
                <a:cubicBezTo>
                  <a:pt x="4433916" y="3558842"/>
                  <a:pt x="4375132" y="3566684"/>
                  <a:pt x="4149639" y="3584302"/>
                </a:cubicBezTo>
                <a:cubicBezTo>
                  <a:pt x="3924146" y="3601920"/>
                  <a:pt x="3592753" y="3587036"/>
                  <a:pt x="3451433" y="3584302"/>
                </a:cubicBezTo>
                <a:cubicBezTo>
                  <a:pt x="3310113" y="3581568"/>
                  <a:pt x="2871050" y="3612643"/>
                  <a:pt x="2648497" y="3584302"/>
                </a:cubicBezTo>
                <a:cubicBezTo>
                  <a:pt x="2425944" y="3555961"/>
                  <a:pt x="2198034" y="3594058"/>
                  <a:pt x="2055022" y="3584302"/>
                </a:cubicBezTo>
                <a:cubicBezTo>
                  <a:pt x="1912010" y="3574546"/>
                  <a:pt x="1452967" y="3619724"/>
                  <a:pt x="1147355" y="3584302"/>
                </a:cubicBezTo>
                <a:cubicBezTo>
                  <a:pt x="841743" y="3548880"/>
                  <a:pt x="739412" y="3562778"/>
                  <a:pt x="449149" y="3584302"/>
                </a:cubicBezTo>
                <a:cubicBezTo>
                  <a:pt x="220163" y="3623130"/>
                  <a:pt x="26985" y="3361858"/>
                  <a:pt x="0" y="3135153"/>
                </a:cubicBezTo>
                <a:cubicBezTo>
                  <a:pt x="-9534" y="2904414"/>
                  <a:pt x="10733" y="2680105"/>
                  <a:pt x="0" y="2409932"/>
                </a:cubicBezTo>
                <a:cubicBezTo>
                  <a:pt x="-10733" y="2139759"/>
                  <a:pt x="-12780" y="2095817"/>
                  <a:pt x="0" y="1792151"/>
                </a:cubicBezTo>
                <a:cubicBezTo>
                  <a:pt x="12780" y="1488485"/>
                  <a:pt x="5579" y="1389209"/>
                  <a:pt x="0" y="1147510"/>
                </a:cubicBezTo>
                <a:cubicBezTo>
                  <a:pt x="-5579" y="905811"/>
                  <a:pt x="31649" y="720628"/>
                  <a:pt x="0" y="449149"/>
                </a:cubicBezTo>
                <a:close/>
              </a:path>
              <a:path w="11371382" h="3584302" stroke="0" extrusionOk="0">
                <a:moveTo>
                  <a:pt x="0" y="449149"/>
                </a:moveTo>
                <a:cubicBezTo>
                  <a:pt x="2004" y="262357"/>
                  <a:pt x="208199" y="12701"/>
                  <a:pt x="449149" y="0"/>
                </a:cubicBezTo>
                <a:cubicBezTo>
                  <a:pt x="641812" y="-11952"/>
                  <a:pt x="911703" y="29044"/>
                  <a:pt x="1252085" y="0"/>
                </a:cubicBezTo>
                <a:cubicBezTo>
                  <a:pt x="1592467" y="-29044"/>
                  <a:pt x="1500707" y="8472"/>
                  <a:pt x="1740829" y="0"/>
                </a:cubicBezTo>
                <a:cubicBezTo>
                  <a:pt x="1980951" y="-8472"/>
                  <a:pt x="2079070" y="13779"/>
                  <a:pt x="2229573" y="0"/>
                </a:cubicBezTo>
                <a:cubicBezTo>
                  <a:pt x="2380076" y="-13779"/>
                  <a:pt x="2859529" y="-7790"/>
                  <a:pt x="3032510" y="0"/>
                </a:cubicBezTo>
                <a:cubicBezTo>
                  <a:pt x="3205491" y="7790"/>
                  <a:pt x="3459153" y="6378"/>
                  <a:pt x="3625984" y="0"/>
                </a:cubicBezTo>
                <a:cubicBezTo>
                  <a:pt x="3792815" y="-6378"/>
                  <a:pt x="4230946" y="-44343"/>
                  <a:pt x="4533652" y="0"/>
                </a:cubicBezTo>
                <a:cubicBezTo>
                  <a:pt x="4836358" y="44343"/>
                  <a:pt x="5042365" y="-629"/>
                  <a:pt x="5441319" y="0"/>
                </a:cubicBezTo>
                <a:cubicBezTo>
                  <a:pt x="5840273" y="629"/>
                  <a:pt x="5911741" y="13976"/>
                  <a:pt x="6244255" y="0"/>
                </a:cubicBezTo>
                <a:cubicBezTo>
                  <a:pt x="6576769" y="-13976"/>
                  <a:pt x="6589486" y="-11718"/>
                  <a:pt x="6732999" y="0"/>
                </a:cubicBezTo>
                <a:cubicBezTo>
                  <a:pt x="6876512" y="11718"/>
                  <a:pt x="7020758" y="-9014"/>
                  <a:pt x="7117012" y="0"/>
                </a:cubicBezTo>
                <a:cubicBezTo>
                  <a:pt x="7213266" y="9014"/>
                  <a:pt x="7630021" y="45210"/>
                  <a:pt x="8024680" y="0"/>
                </a:cubicBezTo>
                <a:cubicBezTo>
                  <a:pt x="8419339" y="-45210"/>
                  <a:pt x="8487534" y="24419"/>
                  <a:pt x="8722885" y="0"/>
                </a:cubicBezTo>
                <a:cubicBezTo>
                  <a:pt x="8958237" y="-24419"/>
                  <a:pt x="9162026" y="-14459"/>
                  <a:pt x="9421091" y="0"/>
                </a:cubicBezTo>
                <a:cubicBezTo>
                  <a:pt x="9680156" y="14459"/>
                  <a:pt x="9803146" y="-619"/>
                  <a:pt x="9909835" y="0"/>
                </a:cubicBezTo>
                <a:cubicBezTo>
                  <a:pt x="10016524" y="619"/>
                  <a:pt x="10457178" y="-29319"/>
                  <a:pt x="10922233" y="0"/>
                </a:cubicBezTo>
                <a:cubicBezTo>
                  <a:pt x="11220204" y="11327"/>
                  <a:pt x="11335158" y="189101"/>
                  <a:pt x="11371382" y="449149"/>
                </a:cubicBezTo>
                <a:cubicBezTo>
                  <a:pt x="11341848" y="676611"/>
                  <a:pt x="11369594" y="924279"/>
                  <a:pt x="11371382" y="1066930"/>
                </a:cubicBezTo>
                <a:cubicBezTo>
                  <a:pt x="11373170" y="1209581"/>
                  <a:pt x="11347555" y="1557342"/>
                  <a:pt x="11371382" y="1792151"/>
                </a:cubicBezTo>
                <a:cubicBezTo>
                  <a:pt x="11395209" y="2026960"/>
                  <a:pt x="11377032" y="2158379"/>
                  <a:pt x="11371382" y="2490512"/>
                </a:cubicBezTo>
                <a:cubicBezTo>
                  <a:pt x="11365732" y="2822645"/>
                  <a:pt x="11353260" y="2839606"/>
                  <a:pt x="11371382" y="3135153"/>
                </a:cubicBezTo>
                <a:cubicBezTo>
                  <a:pt x="11362228" y="3365947"/>
                  <a:pt x="11172753" y="3591159"/>
                  <a:pt x="10922233" y="3584302"/>
                </a:cubicBezTo>
                <a:cubicBezTo>
                  <a:pt x="10751305" y="3611814"/>
                  <a:pt x="10477975" y="3572662"/>
                  <a:pt x="10224027" y="3584302"/>
                </a:cubicBezTo>
                <a:cubicBezTo>
                  <a:pt x="9970079" y="3595942"/>
                  <a:pt x="9856668" y="3596522"/>
                  <a:pt x="9630553" y="3584302"/>
                </a:cubicBezTo>
                <a:cubicBezTo>
                  <a:pt x="9404438" y="3572082"/>
                  <a:pt x="8955379" y="3611030"/>
                  <a:pt x="8722885" y="3584302"/>
                </a:cubicBezTo>
                <a:cubicBezTo>
                  <a:pt x="8490391" y="3557574"/>
                  <a:pt x="8203960" y="3577843"/>
                  <a:pt x="7815218" y="3584302"/>
                </a:cubicBezTo>
                <a:cubicBezTo>
                  <a:pt x="7426476" y="3590761"/>
                  <a:pt x="7480883" y="3604660"/>
                  <a:pt x="7221743" y="3584302"/>
                </a:cubicBezTo>
                <a:cubicBezTo>
                  <a:pt x="6962603" y="3563944"/>
                  <a:pt x="7001709" y="3570307"/>
                  <a:pt x="6837730" y="3584302"/>
                </a:cubicBezTo>
                <a:cubicBezTo>
                  <a:pt x="6673751" y="3598297"/>
                  <a:pt x="6564878" y="3599989"/>
                  <a:pt x="6348986" y="3584302"/>
                </a:cubicBezTo>
                <a:cubicBezTo>
                  <a:pt x="6133094" y="3568615"/>
                  <a:pt x="6069572" y="3584467"/>
                  <a:pt x="5860242" y="3584302"/>
                </a:cubicBezTo>
                <a:cubicBezTo>
                  <a:pt x="5650912" y="3584137"/>
                  <a:pt x="5397862" y="3566798"/>
                  <a:pt x="5057306" y="3584302"/>
                </a:cubicBezTo>
                <a:cubicBezTo>
                  <a:pt x="4716750" y="3601806"/>
                  <a:pt x="4851330" y="3568672"/>
                  <a:pt x="4673293" y="3584302"/>
                </a:cubicBezTo>
                <a:cubicBezTo>
                  <a:pt x="4495256" y="3599932"/>
                  <a:pt x="4366499" y="3578005"/>
                  <a:pt x="4184549" y="3584302"/>
                </a:cubicBezTo>
                <a:cubicBezTo>
                  <a:pt x="4002599" y="3590599"/>
                  <a:pt x="3678273" y="3544582"/>
                  <a:pt x="3276882" y="3584302"/>
                </a:cubicBezTo>
                <a:cubicBezTo>
                  <a:pt x="2875491" y="3624022"/>
                  <a:pt x="2997490" y="3598508"/>
                  <a:pt x="2892869" y="3584302"/>
                </a:cubicBezTo>
                <a:cubicBezTo>
                  <a:pt x="2788248" y="3570096"/>
                  <a:pt x="2698465" y="3597890"/>
                  <a:pt x="2508856" y="3584302"/>
                </a:cubicBezTo>
                <a:cubicBezTo>
                  <a:pt x="2319247" y="3570714"/>
                  <a:pt x="2217025" y="3579918"/>
                  <a:pt x="2124842" y="3584302"/>
                </a:cubicBezTo>
                <a:cubicBezTo>
                  <a:pt x="2032659" y="3588686"/>
                  <a:pt x="1621194" y="3551426"/>
                  <a:pt x="1426637" y="3584302"/>
                </a:cubicBezTo>
                <a:cubicBezTo>
                  <a:pt x="1232081" y="3617178"/>
                  <a:pt x="858465" y="3564117"/>
                  <a:pt x="449149" y="3584302"/>
                </a:cubicBezTo>
                <a:cubicBezTo>
                  <a:pt x="244577" y="3576591"/>
                  <a:pt x="-14643" y="3367841"/>
                  <a:pt x="0" y="3135153"/>
                </a:cubicBezTo>
                <a:cubicBezTo>
                  <a:pt x="-21910" y="2856516"/>
                  <a:pt x="31106" y="2719135"/>
                  <a:pt x="0" y="2463652"/>
                </a:cubicBezTo>
                <a:cubicBezTo>
                  <a:pt x="-31106" y="2208169"/>
                  <a:pt x="-11091" y="2089008"/>
                  <a:pt x="0" y="1792151"/>
                </a:cubicBezTo>
                <a:cubicBezTo>
                  <a:pt x="11091" y="1495294"/>
                  <a:pt x="-19255" y="1392258"/>
                  <a:pt x="0" y="1093790"/>
                </a:cubicBezTo>
                <a:cubicBezTo>
                  <a:pt x="19255" y="795322"/>
                  <a:pt x="-19315" y="687121"/>
                  <a:pt x="0" y="44914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vi-VN" sz="3600" dirty="0">
                <a:solidFill>
                  <a:srgbClr val="000000"/>
                </a:solidFill>
                <a:latin typeface="Cambria" panose="02040503050406030204" pitchFamily="18" charset="0"/>
                <a:ea typeface="Cambria" panose="02040503050406030204" pitchFamily="18" charset="0"/>
                <a:cs typeface="Times New Roman" panose="02020603050405020304" pitchFamily="18"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1</a:t>
            </a:r>
          </a:p>
        </p:txBody>
      </p:sp>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16018544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6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6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245831" y="2489556"/>
            <a:ext cx="11733087" cy="3976099"/>
          </a:xfrm>
          <a:custGeom>
            <a:avLst/>
            <a:gdLst>
              <a:gd name="connsiteX0" fmla="*/ 0 w 11733087"/>
              <a:gd name="connsiteY0" fmla="*/ 498245 h 3976099"/>
              <a:gd name="connsiteX1" fmla="*/ 498245 w 11733087"/>
              <a:gd name="connsiteY1" fmla="*/ 0 h 3976099"/>
              <a:gd name="connsiteX2" fmla="*/ 1061916 w 11733087"/>
              <a:gd name="connsiteY2" fmla="*/ 0 h 3976099"/>
              <a:gd name="connsiteX3" fmla="*/ 1732954 w 11733087"/>
              <a:gd name="connsiteY3" fmla="*/ 0 h 3976099"/>
              <a:gd name="connsiteX4" fmla="*/ 2296625 w 11733087"/>
              <a:gd name="connsiteY4" fmla="*/ 0 h 3976099"/>
              <a:gd name="connsiteX5" fmla="*/ 3075028 w 11733087"/>
              <a:gd name="connsiteY5" fmla="*/ 0 h 3976099"/>
              <a:gd name="connsiteX6" fmla="*/ 3746066 w 11733087"/>
              <a:gd name="connsiteY6" fmla="*/ 0 h 3976099"/>
              <a:gd name="connsiteX7" fmla="*/ 4309737 w 11733087"/>
              <a:gd name="connsiteY7" fmla="*/ 0 h 3976099"/>
              <a:gd name="connsiteX8" fmla="*/ 4658676 w 11733087"/>
              <a:gd name="connsiteY8" fmla="*/ 0 h 3976099"/>
              <a:gd name="connsiteX9" fmla="*/ 5222348 w 11733087"/>
              <a:gd name="connsiteY9" fmla="*/ 0 h 3976099"/>
              <a:gd name="connsiteX10" fmla="*/ 5786019 w 11733087"/>
              <a:gd name="connsiteY10" fmla="*/ 0 h 3976099"/>
              <a:gd name="connsiteX11" fmla="*/ 6134958 w 11733087"/>
              <a:gd name="connsiteY11" fmla="*/ 0 h 3976099"/>
              <a:gd name="connsiteX12" fmla="*/ 6591264 w 11733087"/>
              <a:gd name="connsiteY12" fmla="*/ 0 h 3976099"/>
              <a:gd name="connsiteX13" fmla="*/ 6940203 w 11733087"/>
              <a:gd name="connsiteY13" fmla="*/ 0 h 3976099"/>
              <a:gd name="connsiteX14" fmla="*/ 7825972 w 11733087"/>
              <a:gd name="connsiteY14" fmla="*/ 0 h 3976099"/>
              <a:gd name="connsiteX15" fmla="*/ 8282278 w 11733087"/>
              <a:gd name="connsiteY15" fmla="*/ 0 h 3976099"/>
              <a:gd name="connsiteX16" fmla="*/ 8738583 w 11733087"/>
              <a:gd name="connsiteY16" fmla="*/ 0 h 3976099"/>
              <a:gd name="connsiteX17" fmla="*/ 9624352 w 11733087"/>
              <a:gd name="connsiteY17" fmla="*/ 0 h 3976099"/>
              <a:gd name="connsiteX18" fmla="*/ 9973292 w 11733087"/>
              <a:gd name="connsiteY18" fmla="*/ 0 h 3976099"/>
              <a:gd name="connsiteX19" fmla="*/ 11234842 w 11733087"/>
              <a:gd name="connsiteY19" fmla="*/ 0 h 3976099"/>
              <a:gd name="connsiteX20" fmla="*/ 11733087 w 11733087"/>
              <a:gd name="connsiteY20" fmla="*/ 498245 h 3976099"/>
              <a:gd name="connsiteX21" fmla="*/ 11733087 w 11733087"/>
              <a:gd name="connsiteY21" fmla="*/ 1034575 h 3976099"/>
              <a:gd name="connsiteX22" fmla="*/ 11733087 w 11733087"/>
              <a:gd name="connsiteY22" fmla="*/ 1570904 h 3976099"/>
              <a:gd name="connsiteX23" fmla="*/ 11733087 w 11733087"/>
              <a:gd name="connsiteY23" fmla="*/ 2077438 h 3976099"/>
              <a:gd name="connsiteX24" fmla="*/ 11733087 w 11733087"/>
              <a:gd name="connsiteY24" fmla="*/ 2732952 h 3976099"/>
              <a:gd name="connsiteX25" fmla="*/ 11733087 w 11733087"/>
              <a:gd name="connsiteY25" fmla="*/ 3477854 h 3976099"/>
              <a:gd name="connsiteX26" fmla="*/ 11234842 w 11733087"/>
              <a:gd name="connsiteY26" fmla="*/ 3976099 h 3976099"/>
              <a:gd name="connsiteX27" fmla="*/ 10349073 w 11733087"/>
              <a:gd name="connsiteY27" fmla="*/ 3976099 h 3976099"/>
              <a:gd name="connsiteX28" fmla="*/ 9785401 w 11733087"/>
              <a:gd name="connsiteY28" fmla="*/ 3976099 h 3976099"/>
              <a:gd name="connsiteX29" fmla="*/ 9114364 w 11733087"/>
              <a:gd name="connsiteY29" fmla="*/ 3976099 h 3976099"/>
              <a:gd name="connsiteX30" fmla="*/ 8550693 w 11733087"/>
              <a:gd name="connsiteY30" fmla="*/ 3976099 h 3976099"/>
              <a:gd name="connsiteX31" fmla="*/ 7879655 w 11733087"/>
              <a:gd name="connsiteY31" fmla="*/ 3976099 h 3976099"/>
              <a:gd name="connsiteX32" fmla="*/ 7101252 w 11733087"/>
              <a:gd name="connsiteY32" fmla="*/ 3976099 h 3976099"/>
              <a:gd name="connsiteX33" fmla="*/ 6537581 w 11733087"/>
              <a:gd name="connsiteY33" fmla="*/ 3976099 h 3976099"/>
              <a:gd name="connsiteX34" fmla="*/ 5651812 w 11733087"/>
              <a:gd name="connsiteY34" fmla="*/ 3976099 h 3976099"/>
              <a:gd name="connsiteX35" fmla="*/ 4980774 w 11733087"/>
              <a:gd name="connsiteY35" fmla="*/ 3976099 h 3976099"/>
              <a:gd name="connsiteX36" fmla="*/ 4524469 w 11733087"/>
              <a:gd name="connsiteY36" fmla="*/ 3976099 h 3976099"/>
              <a:gd name="connsiteX37" fmla="*/ 3638700 w 11733087"/>
              <a:gd name="connsiteY37" fmla="*/ 3976099 h 3976099"/>
              <a:gd name="connsiteX38" fmla="*/ 2752930 w 11733087"/>
              <a:gd name="connsiteY38" fmla="*/ 3976099 h 3976099"/>
              <a:gd name="connsiteX39" fmla="*/ 2296625 w 11733087"/>
              <a:gd name="connsiteY39" fmla="*/ 3976099 h 3976099"/>
              <a:gd name="connsiteX40" fmla="*/ 1732954 w 11733087"/>
              <a:gd name="connsiteY40" fmla="*/ 3976099 h 3976099"/>
              <a:gd name="connsiteX41" fmla="*/ 498245 w 11733087"/>
              <a:gd name="connsiteY41" fmla="*/ 3976099 h 3976099"/>
              <a:gd name="connsiteX42" fmla="*/ 0 w 11733087"/>
              <a:gd name="connsiteY42" fmla="*/ 3477854 h 3976099"/>
              <a:gd name="connsiteX43" fmla="*/ 0 w 11733087"/>
              <a:gd name="connsiteY43" fmla="*/ 2822340 h 3976099"/>
              <a:gd name="connsiteX44" fmla="*/ 0 w 11733087"/>
              <a:gd name="connsiteY44" fmla="*/ 2286010 h 3976099"/>
              <a:gd name="connsiteX45" fmla="*/ 0 w 11733087"/>
              <a:gd name="connsiteY45" fmla="*/ 1690089 h 3976099"/>
              <a:gd name="connsiteX46" fmla="*/ 0 w 11733087"/>
              <a:gd name="connsiteY46" fmla="*/ 1183555 h 3976099"/>
              <a:gd name="connsiteX47" fmla="*/ 0 w 11733087"/>
              <a:gd name="connsiteY47" fmla="*/ 498245 h 3976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733087" h="3976099" fill="none" extrusionOk="0">
                <a:moveTo>
                  <a:pt x="0" y="498245"/>
                </a:moveTo>
                <a:cubicBezTo>
                  <a:pt x="-32918" y="237981"/>
                  <a:pt x="266246" y="-51677"/>
                  <a:pt x="498245" y="0"/>
                </a:cubicBezTo>
                <a:cubicBezTo>
                  <a:pt x="739721" y="-14785"/>
                  <a:pt x="791343" y="-13322"/>
                  <a:pt x="1061916" y="0"/>
                </a:cubicBezTo>
                <a:cubicBezTo>
                  <a:pt x="1332489" y="13322"/>
                  <a:pt x="1397509" y="17504"/>
                  <a:pt x="1732954" y="0"/>
                </a:cubicBezTo>
                <a:cubicBezTo>
                  <a:pt x="2068399" y="-17504"/>
                  <a:pt x="2152152" y="4034"/>
                  <a:pt x="2296625" y="0"/>
                </a:cubicBezTo>
                <a:cubicBezTo>
                  <a:pt x="2441098" y="-4034"/>
                  <a:pt x="2827273" y="-27444"/>
                  <a:pt x="3075028" y="0"/>
                </a:cubicBezTo>
                <a:cubicBezTo>
                  <a:pt x="3322783" y="27444"/>
                  <a:pt x="3452069" y="-3240"/>
                  <a:pt x="3746066" y="0"/>
                </a:cubicBezTo>
                <a:cubicBezTo>
                  <a:pt x="4040063" y="3240"/>
                  <a:pt x="4178825" y="-23938"/>
                  <a:pt x="4309737" y="0"/>
                </a:cubicBezTo>
                <a:cubicBezTo>
                  <a:pt x="4440649" y="23938"/>
                  <a:pt x="4486515" y="-3198"/>
                  <a:pt x="4658676" y="0"/>
                </a:cubicBezTo>
                <a:cubicBezTo>
                  <a:pt x="4830837" y="3198"/>
                  <a:pt x="4973314" y="8560"/>
                  <a:pt x="5222348" y="0"/>
                </a:cubicBezTo>
                <a:cubicBezTo>
                  <a:pt x="5471382" y="-8560"/>
                  <a:pt x="5661205" y="-18407"/>
                  <a:pt x="5786019" y="0"/>
                </a:cubicBezTo>
                <a:cubicBezTo>
                  <a:pt x="5910833" y="18407"/>
                  <a:pt x="6020425" y="-15740"/>
                  <a:pt x="6134958" y="0"/>
                </a:cubicBezTo>
                <a:cubicBezTo>
                  <a:pt x="6249491" y="15740"/>
                  <a:pt x="6467753" y="-18388"/>
                  <a:pt x="6591264" y="0"/>
                </a:cubicBezTo>
                <a:cubicBezTo>
                  <a:pt x="6714775" y="18388"/>
                  <a:pt x="6867607" y="-3836"/>
                  <a:pt x="6940203" y="0"/>
                </a:cubicBezTo>
                <a:cubicBezTo>
                  <a:pt x="7012799" y="3836"/>
                  <a:pt x="7442569" y="-24910"/>
                  <a:pt x="7825972" y="0"/>
                </a:cubicBezTo>
                <a:cubicBezTo>
                  <a:pt x="8209375" y="24910"/>
                  <a:pt x="8172820" y="928"/>
                  <a:pt x="8282278" y="0"/>
                </a:cubicBezTo>
                <a:cubicBezTo>
                  <a:pt x="8391736" y="-928"/>
                  <a:pt x="8637780" y="20969"/>
                  <a:pt x="8738583" y="0"/>
                </a:cubicBezTo>
                <a:cubicBezTo>
                  <a:pt x="8839387" y="-20969"/>
                  <a:pt x="9343928" y="-18177"/>
                  <a:pt x="9624352" y="0"/>
                </a:cubicBezTo>
                <a:cubicBezTo>
                  <a:pt x="9904776" y="18177"/>
                  <a:pt x="9890202" y="7531"/>
                  <a:pt x="9973292" y="0"/>
                </a:cubicBezTo>
                <a:cubicBezTo>
                  <a:pt x="10056382" y="-7531"/>
                  <a:pt x="10733648" y="44947"/>
                  <a:pt x="11234842" y="0"/>
                </a:cubicBezTo>
                <a:cubicBezTo>
                  <a:pt x="11538584" y="13020"/>
                  <a:pt x="11760259" y="283760"/>
                  <a:pt x="11733087" y="498245"/>
                </a:cubicBezTo>
                <a:cubicBezTo>
                  <a:pt x="11743058" y="727727"/>
                  <a:pt x="11757021" y="873234"/>
                  <a:pt x="11733087" y="1034575"/>
                </a:cubicBezTo>
                <a:cubicBezTo>
                  <a:pt x="11709154" y="1195916"/>
                  <a:pt x="11754917" y="1429217"/>
                  <a:pt x="11733087" y="1570904"/>
                </a:cubicBezTo>
                <a:cubicBezTo>
                  <a:pt x="11711257" y="1712591"/>
                  <a:pt x="11714529" y="1851856"/>
                  <a:pt x="11733087" y="2077438"/>
                </a:cubicBezTo>
                <a:cubicBezTo>
                  <a:pt x="11751645" y="2303020"/>
                  <a:pt x="11711202" y="2420654"/>
                  <a:pt x="11733087" y="2732952"/>
                </a:cubicBezTo>
                <a:cubicBezTo>
                  <a:pt x="11754972" y="3045250"/>
                  <a:pt x="11757842" y="3201579"/>
                  <a:pt x="11733087" y="3477854"/>
                </a:cubicBezTo>
                <a:cubicBezTo>
                  <a:pt x="11671190" y="3740493"/>
                  <a:pt x="11520082" y="3933394"/>
                  <a:pt x="11234842" y="3976099"/>
                </a:cubicBezTo>
                <a:cubicBezTo>
                  <a:pt x="10878652" y="4006930"/>
                  <a:pt x="10708227" y="3948731"/>
                  <a:pt x="10349073" y="3976099"/>
                </a:cubicBezTo>
                <a:cubicBezTo>
                  <a:pt x="9989919" y="4003467"/>
                  <a:pt x="10044565" y="4000082"/>
                  <a:pt x="9785401" y="3976099"/>
                </a:cubicBezTo>
                <a:cubicBezTo>
                  <a:pt x="9526237" y="3952116"/>
                  <a:pt x="9392167" y="3957089"/>
                  <a:pt x="9114364" y="3976099"/>
                </a:cubicBezTo>
                <a:cubicBezTo>
                  <a:pt x="8836561" y="3995109"/>
                  <a:pt x="8687138" y="3965297"/>
                  <a:pt x="8550693" y="3976099"/>
                </a:cubicBezTo>
                <a:cubicBezTo>
                  <a:pt x="8414248" y="3986901"/>
                  <a:pt x="8080734" y="3960011"/>
                  <a:pt x="7879655" y="3976099"/>
                </a:cubicBezTo>
                <a:cubicBezTo>
                  <a:pt x="7678576" y="3992187"/>
                  <a:pt x="7370383" y="3996728"/>
                  <a:pt x="7101252" y="3976099"/>
                </a:cubicBezTo>
                <a:cubicBezTo>
                  <a:pt x="6832121" y="3955470"/>
                  <a:pt x="6667618" y="3999561"/>
                  <a:pt x="6537581" y="3976099"/>
                </a:cubicBezTo>
                <a:cubicBezTo>
                  <a:pt x="6407544" y="3952637"/>
                  <a:pt x="5938096" y="3975149"/>
                  <a:pt x="5651812" y="3976099"/>
                </a:cubicBezTo>
                <a:cubicBezTo>
                  <a:pt x="5365528" y="3977049"/>
                  <a:pt x="5126041" y="3961980"/>
                  <a:pt x="4980774" y="3976099"/>
                </a:cubicBezTo>
                <a:cubicBezTo>
                  <a:pt x="4835507" y="3990218"/>
                  <a:pt x="4628448" y="3997090"/>
                  <a:pt x="4524469" y="3976099"/>
                </a:cubicBezTo>
                <a:cubicBezTo>
                  <a:pt x="4420490" y="3955108"/>
                  <a:pt x="4062436" y="3962964"/>
                  <a:pt x="3638700" y="3976099"/>
                </a:cubicBezTo>
                <a:cubicBezTo>
                  <a:pt x="3214964" y="3989234"/>
                  <a:pt x="3026178" y="3935393"/>
                  <a:pt x="2752930" y="3976099"/>
                </a:cubicBezTo>
                <a:cubicBezTo>
                  <a:pt x="2479682" y="4016806"/>
                  <a:pt x="2429559" y="3969217"/>
                  <a:pt x="2296625" y="3976099"/>
                </a:cubicBezTo>
                <a:cubicBezTo>
                  <a:pt x="2163691" y="3982981"/>
                  <a:pt x="1920959" y="3999334"/>
                  <a:pt x="1732954" y="3976099"/>
                </a:cubicBezTo>
                <a:cubicBezTo>
                  <a:pt x="1544949" y="3952864"/>
                  <a:pt x="992385" y="4011046"/>
                  <a:pt x="498245" y="3976099"/>
                </a:cubicBezTo>
                <a:cubicBezTo>
                  <a:pt x="224972" y="3953491"/>
                  <a:pt x="16428" y="3749356"/>
                  <a:pt x="0" y="3477854"/>
                </a:cubicBezTo>
                <a:cubicBezTo>
                  <a:pt x="28436" y="3171947"/>
                  <a:pt x="19312" y="3063029"/>
                  <a:pt x="0" y="2822340"/>
                </a:cubicBezTo>
                <a:cubicBezTo>
                  <a:pt x="-19312" y="2581651"/>
                  <a:pt x="-25293" y="2492565"/>
                  <a:pt x="0" y="2286010"/>
                </a:cubicBezTo>
                <a:cubicBezTo>
                  <a:pt x="25293" y="2079455"/>
                  <a:pt x="-3073" y="1915914"/>
                  <a:pt x="0" y="1690089"/>
                </a:cubicBezTo>
                <a:cubicBezTo>
                  <a:pt x="3073" y="1464264"/>
                  <a:pt x="14299" y="1359899"/>
                  <a:pt x="0" y="1183555"/>
                </a:cubicBezTo>
                <a:cubicBezTo>
                  <a:pt x="-14299" y="1007211"/>
                  <a:pt x="-18529" y="800137"/>
                  <a:pt x="0" y="498245"/>
                </a:cubicBezTo>
                <a:close/>
              </a:path>
              <a:path w="11733087" h="3976099" stroke="0" extrusionOk="0">
                <a:moveTo>
                  <a:pt x="0" y="498245"/>
                </a:moveTo>
                <a:cubicBezTo>
                  <a:pt x="2115" y="287758"/>
                  <a:pt x="231921" y="15812"/>
                  <a:pt x="498245" y="0"/>
                </a:cubicBezTo>
                <a:cubicBezTo>
                  <a:pt x="729227" y="11476"/>
                  <a:pt x="1102310" y="23950"/>
                  <a:pt x="1276648" y="0"/>
                </a:cubicBezTo>
                <a:cubicBezTo>
                  <a:pt x="1450986" y="-23950"/>
                  <a:pt x="1626442" y="-2550"/>
                  <a:pt x="1732954" y="0"/>
                </a:cubicBezTo>
                <a:cubicBezTo>
                  <a:pt x="1839466" y="2550"/>
                  <a:pt x="1971296" y="525"/>
                  <a:pt x="2189259" y="0"/>
                </a:cubicBezTo>
                <a:cubicBezTo>
                  <a:pt x="2407222" y="-525"/>
                  <a:pt x="2707204" y="-23826"/>
                  <a:pt x="2967662" y="0"/>
                </a:cubicBezTo>
                <a:cubicBezTo>
                  <a:pt x="3228120" y="23826"/>
                  <a:pt x="3278806" y="-4474"/>
                  <a:pt x="3531334" y="0"/>
                </a:cubicBezTo>
                <a:cubicBezTo>
                  <a:pt x="3783862" y="4474"/>
                  <a:pt x="4196306" y="28992"/>
                  <a:pt x="4417103" y="0"/>
                </a:cubicBezTo>
                <a:cubicBezTo>
                  <a:pt x="4637900" y="-28992"/>
                  <a:pt x="5095971" y="-42557"/>
                  <a:pt x="5302872" y="0"/>
                </a:cubicBezTo>
                <a:cubicBezTo>
                  <a:pt x="5509773" y="42557"/>
                  <a:pt x="5777854" y="-36817"/>
                  <a:pt x="6081275" y="0"/>
                </a:cubicBezTo>
                <a:cubicBezTo>
                  <a:pt x="6384696" y="36817"/>
                  <a:pt x="6439300" y="-19104"/>
                  <a:pt x="6537581" y="0"/>
                </a:cubicBezTo>
                <a:cubicBezTo>
                  <a:pt x="6635862" y="19104"/>
                  <a:pt x="6715607" y="563"/>
                  <a:pt x="6886520" y="0"/>
                </a:cubicBezTo>
                <a:cubicBezTo>
                  <a:pt x="7057433" y="-563"/>
                  <a:pt x="7443944" y="4692"/>
                  <a:pt x="7772289" y="0"/>
                </a:cubicBezTo>
                <a:cubicBezTo>
                  <a:pt x="8100634" y="-4692"/>
                  <a:pt x="8300710" y="27147"/>
                  <a:pt x="8443327" y="0"/>
                </a:cubicBezTo>
                <a:cubicBezTo>
                  <a:pt x="8585944" y="-27147"/>
                  <a:pt x="8884014" y="-14427"/>
                  <a:pt x="9114364" y="0"/>
                </a:cubicBezTo>
                <a:cubicBezTo>
                  <a:pt x="9344714" y="14427"/>
                  <a:pt x="9344621" y="19382"/>
                  <a:pt x="9570669" y="0"/>
                </a:cubicBezTo>
                <a:cubicBezTo>
                  <a:pt x="9796717" y="-19382"/>
                  <a:pt x="10065412" y="35980"/>
                  <a:pt x="10349073" y="0"/>
                </a:cubicBezTo>
                <a:cubicBezTo>
                  <a:pt x="10632734" y="-35980"/>
                  <a:pt x="11024586" y="28546"/>
                  <a:pt x="11234842" y="0"/>
                </a:cubicBezTo>
                <a:cubicBezTo>
                  <a:pt x="11532020" y="-45638"/>
                  <a:pt x="11749242" y="244247"/>
                  <a:pt x="11733087" y="498245"/>
                </a:cubicBezTo>
                <a:cubicBezTo>
                  <a:pt x="11737670" y="702505"/>
                  <a:pt x="11757976" y="752764"/>
                  <a:pt x="11733087" y="1004779"/>
                </a:cubicBezTo>
                <a:cubicBezTo>
                  <a:pt x="11708198" y="1256794"/>
                  <a:pt x="11716925" y="1378586"/>
                  <a:pt x="11733087" y="1630496"/>
                </a:cubicBezTo>
                <a:cubicBezTo>
                  <a:pt x="11749249" y="1882406"/>
                  <a:pt x="11744613" y="2020144"/>
                  <a:pt x="11733087" y="2196622"/>
                </a:cubicBezTo>
                <a:cubicBezTo>
                  <a:pt x="11721561" y="2373100"/>
                  <a:pt x="11718742" y="2500914"/>
                  <a:pt x="11733087" y="2732952"/>
                </a:cubicBezTo>
                <a:cubicBezTo>
                  <a:pt x="11747433" y="2964990"/>
                  <a:pt x="11766186" y="3118207"/>
                  <a:pt x="11733087" y="3477854"/>
                </a:cubicBezTo>
                <a:cubicBezTo>
                  <a:pt x="11760884" y="3721618"/>
                  <a:pt x="11488165" y="4037926"/>
                  <a:pt x="11234842" y="3976099"/>
                </a:cubicBezTo>
                <a:cubicBezTo>
                  <a:pt x="10919975" y="3953900"/>
                  <a:pt x="10621011" y="3933300"/>
                  <a:pt x="10349073" y="3976099"/>
                </a:cubicBezTo>
                <a:cubicBezTo>
                  <a:pt x="10077135" y="4018898"/>
                  <a:pt x="9819815" y="4007351"/>
                  <a:pt x="9463303" y="3976099"/>
                </a:cubicBezTo>
                <a:cubicBezTo>
                  <a:pt x="9106791" y="3944848"/>
                  <a:pt x="9173895" y="3971713"/>
                  <a:pt x="8899632" y="3976099"/>
                </a:cubicBezTo>
                <a:cubicBezTo>
                  <a:pt x="8625369" y="3980485"/>
                  <a:pt x="8663626" y="3960593"/>
                  <a:pt x="8550693" y="3976099"/>
                </a:cubicBezTo>
                <a:cubicBezTo>
                  <a:pt x="8437760" y="3991605"/>
                  <a:pt x="8215528" y="3957363"/>
                  <a:pt x="8094387" y="3976099"/>
                </a:cubicBezTo>
                <a:cubicBezTo>
                  <a:pt x="7973246" y="3994835"/>
                  <a:pt x="7755818" y="3967014"/>
                  <a:pt x="7638082" y="3976099"/>
                </a:cubicBezTo>
                <a:cubicBezTo>
                  <a:pt x="7520347" y="3985184"/>
                  <a:pt x="7092833" y="3988347"/>
                  <a:pt x="6859679" y="3976099"/>
                </a:cubicBezTo>
                <a:cubicBezTo>
                  <a:pt x="6626525" y="3963851"/>
                  <a:pt x="6684511" y="3985865"/>
                  <a:pt x="6510739" y="3976099"/>
                </a:cubicBezTo>
                <a:cubicBezTo>
                  <a:pt x="6336967" y="3966333"/>
                  <a:pt x="6206416" y="3977620"/>
                  <a:pt x="6054434" y="3976099"/>
                </a:cubicBezTo>
                <a:cubicBezTo>
                  <a:pt x="5902452" y="3974578"/>
                  <a:pt x="5497579" y="4012616"/>
                  <a:pt x="5168665" y="3976099"/>
                </a:cubicBezTo>
                <a:cubicBezTo>
                  <a:pt x="4839751" y="3939582"/>
                  <a:pt x="4949292" y="3986315"/>
                  <a:pt x="4819725" y="3976099"/>
                </a:cubicBezTo>
                <a:cubicBezTo>
                  <a:pt x="4690158" y="3965883"/>
                  <a:pt x="4631566" y="3980453"/>
                  <a:pt x="4470786" y="3976099"/>
                </a:cubicBezTo>
                <a:cubicBezTo>
                  <a:pt x="4310006" y="3971745"/>
                  <a:pt x="4288495" y="3991231"/>
                  <a:pt x="4121846" y="3976099"/>
                </a:cubicBezTo>
                <a:cubicBezTo>
                  <a:pt x="3955197" y="3960967"/>
                  <a:pt x="3751062" y="3997418"/>
                  <a:pt x="3450809" y="3976099"/>
                </a:cubicBezTo>
                <a:cubicBezTo>
                  <a:pt x="3150556" y="3954780"/>
                  <a:pt x="3077436" y="3982202"/>
                  <a:pt x="2779772" y="3976099"/>
                </a:cubicBezTo>
                <a:cubicBezTo>
                  <a:pt x="2482108" y="3969996"/>
                  <a:pt x="2384992" y="3945608"/>
                  <a:pt x="2108735" y="3976099"/>
                </a:cubicBezTo>
                <a:cubicBezTo>
                  <a:pt x="1832478" y="4006590"/>
                  <a:pt x="1446567" y="3990980"/>
                  <a:pt x="1222965" y="3976099"/>
                </a:cubicBezTo>
                <a:cubicBezTo>
                  <a:pt x="999363" y="3961219"/>
                  <a:pt x="800497" y="3998295"/>
                  <a:pt x="498245" y="3976099"/>
                </a:cubicBezTo>
                <a:cubicBezTo>
                  <a:pt x="269816" y="3978158"/>
                  <a:pt x="-20416" y="3788248"/>
                  <a:pt x="0" y="3477854"/>
                </a:cubicBezTo>
                <a:cubicBezTo>
                  <a:pt x="-1591" y="3292958"/>
                  <a:pt x="-580" y="3203764"/>
                  <a:pt x="0" y="2941524"/>
                </a:cubicBezTo>
                <a:cubicBezTo>
                  <a:pt x="580" y="2679284"/>
                  <a:pt x="9913" y="2650527"/>
                  <a:pt x="0" y="2375399"/>
                </a:cubicBezTo>
                <a:cubicBezTo>
                  <a:pt x="-9913" y="2100271"/>
                  <a:pt x="-17821" y="2006400"/>
                  <a:pt x="0" y="1809273"/>
                </a:cubicBezTo>
                <a:cubicBezTo>
                  <a:pt x="17821" y="1612146"/>
                  <a:pt x="17014" y="1487261"/>
                  <a:pt x="0" y="1302739"/>
                </a:cubicBezTo>
                <a:cubicBezTo>
                  <a:pt x="-17014" y="1118217"/>
                  <a:pt x="26884" y="748162"/>
                  <a:pt x="0" y="49824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Người bị nạn kêu yếu ớt:</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ơi, gọi người cứu bác với!</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Tôi đứng ngây ra, tim đập thình thịch. Cố trấn tĩnh, tôi đáp:</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Bác đợi cháu nhé!</a:t>
            </a:r>
          </a:p>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2</a:t>
            </a:r>
          </a:p>
        </p:txBody>
      </p:sp>
    </p:spTree>
    <p:controls>
      <mc:AlternateContent xmlns:mc="http://schemas.openxmlformats.org/markup-compatibility/2006">
        <mc:Choice xmlns:v="urn:schemas-microsoft-com:vml" Requires="v">
          <p:control spid="2050"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5594858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533400" y="2578814"/>
            <a:ext cx="11153775" cy="3669586"/>
          </a:xfrm>
          <a:custGeom>
            <a:avLst/>
            <a:gdLst>
              <a:gd name="connsiteX0" fmla="*/ 0 w 11153775"/>
              <a:gd name="connsiteY0" fmla="*/ 459836 h 3669586"/>
              <a:gd name="connsiteX1" fmla="*/ 459836 w 11153775"/>
              <a:gd name="connsiteY1" fmla="*/ 0 h 3669586"/>
              <a:gd name="connsiteX2" fmla="*/ 1244451 w 11153775"/>
              <a:gd name="connsiteY2" fmla="*/ 0 h 3669586"/>
              <a:gd name="connsiteX3" fmla="*/ 1824383 w 11153775"/>
              <a:gd name="connsiteY3" fmla="*/ 0 h 3669586"/>
              <a:gd name="connsiteX4" fmla="*/ 2301975 w 11153775"/>
              <a:gd name="connsiteY4" fmla="*/ 0 h 3669586"/>
              <a:gd name="connsiteX5" fmla="*/ 2677225 w 11153775"/>
              <a:gd name="connsiteY5" fmla="*/ 0 h 3669586"/>
              <a:gd name="connsiteX6" fmla="*/ 3564181 w 11153775"/>
              <a:gd name="connsiteY6" fmla="*/ 0 h 3669586"/>
              <a:gd name="connsiteX7" fmla="*/ 4246454 w 11153775"/>
              <a:gd name="connsiteY7" fmla="*/ 0 h 3669586"/>
              <a:gd name="connsiteX8" fmla="*/ 4826387 w 11153775"/>
              <a:gd name="connsiteY8" fmla="*/ 0 h 3669586"/>
              <a:gd name="connsiteX9" fmla="*/ 5611001 w 11153775"/>
              <a:gd name="connsiteY9" fmla="*/ 0 h 3669586"/>
              <a:gd name="connsiteX10" fmla="*/ 6293275 w 11153775"/>
              <a:gd name="connsiteY10" fmla="*/ 0 h 3669586"/>
              <a:gd name="connsiteX11" fmla="*/ 6873207 w 11153775"/>
              <a:gd name="connsiteY11" fmla="*/ 0 h 3669586"/>
              <a:gd name="connsiteX12" fmla="*/ 7248458 w 11153775"/>
              <a:gd name="connsiteY12" fmla="*/ 0 h 3669586"/>
              <a:gd name="connsiteX13" fmla="*/ 7828390 w 11153775"/>
              <a:gd name="connsiteY13" fmla="*/ 0 h 3669586"/>
              <a:gd name="connsiteX14" fmla="*/ 8408323 w 11153775"/>
              <a:gd name="connsiteY14" fmla="*/ 0 h 3669586"/>
              <a:gd name="connsiteX15" fmla="*/ 8783573 w 11153775"/>
              <a:gd name="connsiteY15" fmla="*/ 0 h 3669586"/>
              <a:gd name="connsiteX16" fmla="*/ 9261165 w 11153775"/>
              <a:gd name="connsiteY16" fmla="*/ 0 h 3669586"/>
              <a:gd name="connsiteX17" fmla="*/ 9636415 w 11153775"/>
              <a:gd name="connsiteY17" fmla="*/ 0 h 3669586"/>
              <a:gd name="connsiteX18" fmla="*/ 10693939 w 11153775"/>
              <a:gd name="connsiteY18" fmla="*/ 0 h 3669586"/>
              <a:gd name="connsiteX19" fmla="*/ 11153775 w 11153775"/>
              <a:gd name="connsiteY19" fmla="*/ 459836 h 3669586"/>
              <a:gd name="connsiteX20" fmla="*/ 11153775 w 11153775"/>
              <a:gd name="connsiteY20" fmla="*/ 1202313 h 3669586"/>
              <a:gd name="connsiteX21" fmla="*/ 11153775 w 11153775"/>
              <a:gd name="connsiteY21" fmla="*/ 1807294 h 3669586"/>
              <a:gd name="connsiteX22" fmla="*/ 11153775 w 11153775"/>
              <a:gd name="connsiteY22" fmla="*/ 2522272 h 3669586"/>
              <a:gd name="connsiteX23" fmla="*/ 11153775 w 11153775"/>
              <a:gd name="connsiteY23" fmla="*/ 3209750 h 3669586"/>
              <a:gd name="connsiteX24" fmla="*/ 10693939 w 11153775"/>
              <a:gd name="connsiteY24" fmla="*/ 3669586 h 3669586"/>
              <a:gd name="connsiteX25" fmla="*/ 9909324 w 11153775"/>
              <a:gd name="connsiteY25" fmla="*/ 3669586 h 3669586"/>
              <a:gd name="connsiteX26" fmla="*/ 9534074 w 11153775"/>
              <a:gd name="connsiteY26" fmla="*/ 3669586 h 3669586"/>
              <a:gd name="connsiteX27" fmla="*/ 8647118 w 11153775"/>
              <a:gd name="connsiteY27" fmla="*/ 3669586 h 3669586"/>
              <a:gd name="connsiteX28" fmla="*/ 8067186 w 11153775"/>
              <a:gd name="connsiteY28" fmla="*/ 3669586 h 3669586"/>
              <a:gd name="connsiteX29" fmla="*/ 7487253 w 11153775"/>
              <a:gd name="connsiteY29" fmla="*/ 3669586 h 3669586"/>
              <a:gd name="connsiteX30" fmla="*/ 6804980 w 11153775"/>
              <a:gd name="connsiteY30" fmla="*/ 3669586 h 3669586"/>
              <a:gd name="connsiteX31" fmla="*/ 5918024 w 11153775"/>
              <a:gd name="connsiteY31" fmla="*/ 3669586 h 3669586"/>
              <a:gd name="connsiteX32" fmla="*/ 5338092 w 11153775"/>
              <a:gd name="connsiteY32" fmla="*/ 3669586 h 3669586"/>
              <a:gd name="connsiteX33" fmla="*/ 4655818 w 11153775"/>
              <a:gd name="connsiteY33" fmla="*/ 3669586 h 3669586"/>
              <a:gd name="connsiteX34" fmla="*/ 4075886 w 11153775"/>
              <a:gd name="connsiteY34" fmla="*/ 3669586 h 3669586"/>
              <a:gd name="connsiteX35" fmla="*/ 3393612 w 11153775"/>
              <a:gd name="connsiteY35" fmla="*/ 3669586 h 3669586"/>
              <a:gd name="connsiteX36" fmla="*/ 2608998 w 11153775"/>
              <a:gd name="connsiteY36" fmla="*/ 3669586 h 3669586"/>
              <a:gd name="connsiteX37" fmla="*/ 2029065 w 11153775"/>
              <a:gd name="connsiteY37" fmla="*/ 3669586 h 3669586"/>
              <a:gd name="connsiteX38" fmla="*/ 1142110 w 11153775"/>
              <a:gd name="connsiteY38" fmla="*/ 3669586 h 3669586"/>
              <a:gd name="connsiteX39" fmla="*/ 459836 w 11153775"/>
              <a:gd name="connsiteY39" fmla="*/ 3669586 h 3669586"/>
              <a:gd name="connsiteX40" fmla="*/ 0 w 11153775"/>
              <a:gd name="connsiteY40" fmla="*/ 3209750 h 3669586"/>
              <a:gd name="connsiteX41" fmla="*/ 0 w 11153775"/>
              <a:gd name="connsiteY41" fmla="*/ 2467273 h 3669586"/>
              <a:gd name="connsiteX42" fmla="*/ 0 w 11153775"/>
              <a:gd name="connsiteY42" fmla="*/ 1834793 h 3669586"/>
              <a:gd name="connsiteX43" fmla="*/ 0 w 11153775"/>
              <a:gd name="connsiteY43" fmla="*/ 1174814 h 3669586"/>
              <a:gd name="connsiteX44" fmla="*/ 0 w 11153775"/>
              <a:gd name="connsiteY44" fmla="*/ 459836 h 366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153775" h="3669586" fill="none" extrusionOk="0">
                <a:moveTo>
                  <a:pt x="0" y="459836"/>
                </a:moveTo>
                <a:cubicBezTo>
                  <a:pt x="-16907" y="208592"/>
                  <a:pt x="222059" y="-1037"/>
                  <a:pt x="459836" y="0"/>
                </a:cubicBezTo>
                <a:cubicBezTo>
                  <a:pt x="823646" y="6300"/>
                  <a:pt x="919910" y="-12882"/>
                  <a:pt x="1244451" y="0"/>
                </a:cubicBezTo>
                <a:cubicBezTo>
                  <a:pt x="1568993" y="12882"/>
                  <a:pt x="1671169" y="8236"/>
                  <a:pt x="1824383" y="0"/>
                </a:cubicBezTo>
                <a:cubicBezTo>
                  <a:pt x="1977597" y="-8236"/>
                  <a:pt x="2198797" y="-10842"/>
                  <a:pt x="2301975" y="0"/>
                </a:cubicBezTo>
                <a:cubicBezTo>
                  <a:pt x="2405153" y="10842"/>
                  <a:pt x="2563288" y="-54"/>
                  <a:pt x="2677225" y="0"/>
                </a:cubicBezTo>
                <a:cubicBezTo>
                  <a:pt x="2791162" y="54"/>
                  <a:pt x="3224066" y="-3233"/>
                  <a:pt x="3564181" y="0"/>
                </a:cubicBezTo>
                <a:cubicBezTo>
                  <a:pt x="3904296" y="3233"/>
                  <a:pt x="4075089" y="-24839"/>
                  <a:pt x="4246454" y="0"/>
                </a:cubicBezTo>
                <a:cubicBezTo>
                  <a:pt x="4417819" y="24839"/>
                  <a:pt x="4676935" y="-11199"/>
                  <a:pt x="4826387" y="0"/>
                </a:cubicBezTo>
                <a:cubicBezTo>
                  <a:pt x="4975839" y="11199"/>
                  <a:pt x="5426424" y="-25246"/>
                  <a:pt x="5611001" y="0"/>
                </a:cubicBezTo>
                <a:cubicBezTo>
                  <a:pt x="5795578" y="25246"/>
                  <a:pt x="6026756" y="10903"/>
                  <a:pt x="6293275" y="0"/>
                </a:cubicBezTo>
                <a:cubicBezTo>
                  <a:pt x="6559794" y="-10903"/>
                  <a:pt x="6711093" y="2774"/>
                  <a:pt x="6873207" y="0"/>
                </a:cubicBezTo>
                <a:cubicBezTo>
                  <a:pt x="7035321" y="-2774"/>
                  <a:pt x="7149500" y="16310"/>
                  <a:pt x="7248458" y="0"/>
                </a:cubicBezTo>
                <a:cubicBezTo>
                  <a:pt x="7347416" y="-16310"/>
                  <a:pt x="7676738" y="27157"/>
                  <a:pt x="7828390" y="0"/>
                </a:cubicBezTo>
                <a:cubicBezTo>
                  <a:pt x="7980042" y="-27157"/>
                  <a:pt x="8208254" y="6278"/>
                  <a:pt x="8408323" y="0"/>
                </a:cubicBezTo>
                <a:cubicBezTo>
                  <a:pt x="8608392" y="-6278"/>
                  <a:pt x="8658761" y="8774"/>
                  <a:pt x="8783573" y="0"/>
                </a:cubicBezTo>
                <a:cubicBezTo>
                  <a:pt x="8908385" y="-8774"/>
                  <a:pt x="9116743" y="21055"/>
                  <a:pt x="9261165" y="0"/>
                </a:cubicBezTo>
                <a:cubicBezTo>
                  <a:pt x="9405587" y="-21055"/>
                  <a:pt x="9515094" y="2372"/>
                  <a:pt x="9636415" y="0"/>
                </a:cubicBezTo>
                <a:cubicBezTo>
                  <a:pt x="9757736" y="-2372"/>
                  <a:pt x="10322171" y="-1658"/>
                  <a:pt x="10693939" y="0"/>
                </a:cubicBezTo>
                <a:cubicBezTo>
                  <a:pt x="10968496" y="35065"/>
                  <a:pt x="11130746" y="218086"/>
                  <a:pt x="11153775" y="459836"/>
                </a:cubicBezTo>
                <a:cubicBezTo>
                  <a:pt x="11127905" y="705124"/>
                  <a:pt x="11159606" y="975263"/>
                  <a:pt x="11153775" y="1202313"/>
                </a:cubicBezTo>
                <a:cubicBezTo>
                  <a:pt x="11147944" y="1429363"/>
                  <a:pt x="11146966" y="1560968"/>
                  <a:pt x="11153775" y="1807294"/>
                </a:cubicBezTo>
                <a:cubicBezTo>
                  <a:pt x="11160584" y="2053620"/>
                  <a:pt x="11133830" y="2323792"/>
                  <a:pt x="11153775" y="2522272"/>
                </a:cubicBezTo>
                <a:cubicBezTo>
                  <a:pt x="11173720" y="2720752"/>
                  <a:pt x="11151411" y="2980118"/>
                  <a:pt x="11153775" y="3209750"/>
                </a:cubicBezTo>
                <a:cubicBezTo>
                  <a:pt x="11199487" y="3442355"/>
                  <a:pt x="10947919" y="3679866"/>
                  <a:pt x="10693939" y="3669586"/>
                </a:cubicBezTo>
                <a:cubicBezTo>
                  <a:pt x="10323400" y="3670958"/>
                  <a:pt x="10217163" y="3661310"/>
                  <a:pt x="9909324" y="3669586"/>
                </a:cubicBezTo>
                <a:cubicBezTo>
                  <a:pt x="9601486" y="3677862"/>
                  <a:pt x="9633760" y="3670160"/>
                  <a:pt x="9534074" y="3669586"/>
                </a:cubicBezTo>
                <a:cubicBezTo>
                  <a:pt x="9434388" y="3669013"/>
                  <a:pt x="8896509" y="3684482"/>
                  <a:pt x="8647118" y="3669586"/>
                </a:cubicBezTo>
                <a:cubicBezTo>
                  <a:pt x="8397727" y="3654690"/>
                  <a:pt x="8199172" y="3690335"/>
                  <a:pt x="8067186" y="3669586"/>
                </a:cubicBezTo>
                <a:cubicBezTo>
                  <a:pt x="7935200" y="3648837"/>
                  <a:pt x="7721630" y="3655570"/>
                  <a:pt x="7487253" y="3669586"/>
                </a:cubicBezTo>
                <a:cubicBezTo>
                  <a:pt x="7252876" y="3683602"/>
                  <a:pt x="6998216" y="3700822"/>
                  <a:pt x="6804980" y="3669586"/>
                </a:cubicBezTo>
                <a:cubicBezTo>
                  <a:pt x="6611744" y="3638350"/>
                  <a:pt x="6170438" y="3697126"/>
                  <a:pt x="5918024" y="3669586"/>
                </a:cubicBezTo>
                <a:cubicBezTo>
                  <a:pt x="5665610" y="3642046"/>
                  <a:pt x="5539305" y="3641439"/>
                  <a:pt x="5338092" y="3669586"/>
                </a:cubicBezTo>
                <a:cubicBezTo>
                  <a:pt x="5136879" y="3697733"/>
                  <a:pt x="4906433" y="3697701"/>
                  <a:pt x="4655818" y="3669586"/>
                </a:cubicBezTo>
                <a:cubicBezTo>
                  <a:pt x="4405203" y="3641471"/>
                  <a:pt x="4298768" y="3651549"/>
                  <a:pt x="4075886" y="3669586"/>
                </a:cubicBezTo>
                <a:cubicBezTo>
                  <a:pt x="3853004" y="3687623"/>
                  <a:pt x="3556947" y="3661695"/>
                  <a:pt x="3393612" y="3669586"/>
                </a:cubicBezTo>
                <a:cubicBezTo>
                  <a:pt x="3230277" y="3677477"/>
                  <a:pt x="2970695" y="3669068"/>
                  <a:pt x="2608998" y="3669586"/>
                </a:cubicBezTo>
                <a:cubicBezTo>
                  <a:pt x="2247301" y="3670104"/>
                  <a:pt x="2232342" y="3692597"/>
                  <a:pt x="2029065" y="3669586"/>
                </a:cubicBezTo>
                <a:cubicBezTo>
                  <a:pt x="1825788" y="3646575"/>
                  <a:pt x="1551536" y="3699684"/>
                  <a:pt x="1142110" y="3669586"/>
                </a:cubicBezTo>
                <a:cubicBezTo>
                  <a:pt x="732684" y="3639488"/>
                  <a:pt x="785605" y="3666807"/>
                  <a:pt x="459836" y="3669586"/>
                </a:cubicBezTo>
                <a:cubicBezTo>
                  <a:pt x="212229" y="3682519"/>
                  <a:pt x="15182" y="3451697"/>
                  <a:pt x="0" y="3209750"/>
                </a:cubicBezTo>
                <a:cubicBezTo>
                  <a:pt x="16446" y="2968551"/>
                  <a:pt x="3590" y="2745252"/>
                  <a:pt x="0" y="2467273"/>
                </a:cubicBezTo>
                <a:cubicBezTo>
                  <a:pt x="-3590" y="2189294"/>
                  <a:pt x="12680" y="2082242"/>
                  <a:pt x="0" y="1834793"/>
                </a:cubicBezTo>
                <a:cubicBezTo>
                  <a:pt x="-12680" y="1587344"/>
                  <a:pt x="-25426" y="1334766"/>
                  <a:pt x="0" y="1174814"/>
                </a:cubicBezTo>
                <a:cubicBezTo>
                  <a:pt x="25426" y="1014862"/>
                  <a:pt x="-25210" y="603985"/>
                  <a:pt x="0" y="459836"/>
                </a:cubicBezTo>
                <a:close/>
              </a:path>
              <a:path w="11153775" h="3669586" stroke="0" extrusionOk="0">
                <a:moveTo>
                  <a:pt x="0" y="459836"/>
                </a:moveTo>
                <a:cubicBezTo>
                  <a:pt x="1692" y="257612"/>
                  <a:pt x="228111" y="39731"/>
                  <a:pt x="459836" y="0"/>
                </a:cubicBezTo>
                <a:cubicBezTo>
                  <a:pt x="756784" y="10027"/>
                  <a:pt x="897597" y="-13070"/>
                  <a:pt x="1244451" y="0"/>
                </a:cubicBezTo>
                <a:cubicBezTo>
                  <a:pt x="1591305" y="13070"/>
                  <a:pt x="1601192" y="-5162"/>
                  <a:pt x="1722042" y="0"/>
                </a:cubicBezTo>
                <a:cubicBezTo>
                  <a:pt x="1842892" y="5162"/>
                  <a:pt x="2058217" y="17879"/>
                  <a:pt x="2199634" y="0"/>
                </a:cubicBezTo>
                <a:cubicBezTo>
                  <a:pt x="2341051" y="-17879"/>
                  <a:pt x="2758949" y="36399"/>
                  <a:pt x="2984248" y="0"/>
                </a:cubicBezTo>
                <a:cubicBezTo>
                  <a:pt x="3209547" y="-36399"/>
                  <a:pt x="3408077" y="-5425"/>
                  <a:pt x="3564181" y="0"/>
                </a:cubicBezTo>
                <a:cubicBezTo>
                  <a:pt x="3720285" y="5425"/>
                  <a:pt x="4085443" y="25417"/>
                  <a:pt x="4451136" y="0"/>
                </a:cubicBezTo>
                <a:cubicBezTo>
                  <a:pt x="4816829" y="-25417"/>
                  <a:pt x="5051804" y="10564"/>
                  <a:pt x="5338092" y="0"/>
                </a:cubicBezTo>
                <a:cubicBezTo>
                  <a:pt x="5624380" y="-10564"/>
                  <a:pt x="5779360" y="-17203"/>
                  <a:pt x="6122706" y="0"/>
                </a:cubicBezTo>
                <a:cubicBezTo>
                  <a:pt x="6466052" y="17203"/>
                  <a:pt x="6387463" y="-11554"/>
                  <a:pt x="6600298" y="0"/>
                </a:cubicBezTo>
                <a:cubicBezTo>
                  <a:pt x="6813133" y="11554"/>
                  <a:pt x="6880342" y="450"/>
                  <a:pt x="6975548" y="0"/>
                </a:cubicBezTo>
                <a:cubicBezTo>
                  <a:pt x="7070754" y="-450"/>
                  <a:pt x="7620778" y="-17526"/>
                  <a:pt x="7862504" y="0"/>
                </a:cubicBezTo>
                <a:cubicBezTo>
                  <a:pt x="8104230" y="17526"/>
                  <a:pt x="8407062" y="30854"/>
                  <a:pt x="8544777" y="0"/>
                </a:cubicBezTo>
                <a:cubicBezTo>
                  <a:pt x="8682492" y="-30854"/>
                  <a:pt x="9061071" y="-5082"/>
                  <a:pt x="9227051" y="0"/>
                </a:cubicBezTo>
                <a:cubicBezTo>
                  <a:pt x="9393031" y="5082"/>
                  <a:pt x="9507430" y="5502"/>
                  <a:pt x="9704642" y="0"/>
                </a:cubicBezTo>
                <a:cubicBezTo>
                  <a:pt x="9901854" y="-5502"/>
                  <a:pt x="10199545" y="46704"/>
                  <a:pt x="10693939" y="0"/>
                </a:cubicBezTo>
                <a:cubicBezTo>
                  <a:pt x="11001085" y="12069"/>
                  <a:pt x="11124305" y="196122"/>
                  <a:pt x="11153775" y="459836"/>
                </a:cubicBezTo>
                <a:cubicBezTo>
                  <a:pt x="11169337" y="769824"/>
                  <a:pt x="11130758" y="801783"/>
                  <a:pt x="11153775" y="1092316"/>
                </a:cubicBezTo>
                <a:cubicBezTo>
                  <a:pt x="11176792" y="1382849"/>
                  <a:pt x="11133153" y="1466914"/>
                  <a:pt x="11153775" y="1834793"/>
                </a:cubicBezTo>
                <a:cubicBezTo>
                  <a:pt x="11174397" y="2202672"/>
                  <a:pt x="11180426" y="2307721"/>
                  <a:pt x="11153775" y="2549771"/>
                </a:cubicBezTo>
                <a:cubicBezTo>
                  <a:pt x="11127124" y="2791821"/>
                  <a:pt x="11153684" y="3064496"/>
                  <a:pt x="11153775" y="3209750"/>
                </a:cubicBezTo>
                <a:cubicBezTo>
                  <a:pt x="11150064" y="3456711"/>
                  <a:pt x="10967295" y="3723609"/>
                  <a:pt x="10693939" y="3669586"/>
                </a:cubicBezTo>
                <a:cubicBezTo>
                  <a:pt x="10536667" y="3686901"/>
                  <a:pt x="10243711" y="3640200"/>
                  <a:pt x="10011665" y="3669586"/>
                </a:cubicBezTo>
                <a:cubicBezTo>
                  <a:pt x="9779619" y="3698972"/>
                  <a:pt x="9589036" y="3655995"/>
                  <a:pt x="9431733" y="3669586"/>
                </a:cubicBezTo>
                <a:cubicBezTo>
                  <a:pt x="9274430" y="3683177"/>
                  <a:pt x="8856787" y="3657729"/>
                  <a:pt x="8544777" y="3669586"/>
                </a:cubicBezTo>
                <a:cubicBezTo>
                  <a:pt x="8232767" y="3681443"/>
                  <a:pt x="8033828" y="3704713"/>
                  <a:pt x="7657822" y="3669586"/>
                </a:cubicBezTo>
                <a:cubicBezTo>
                  <a:pt x="7281817" y="3634459"/>
                  <a:pt x="7218437" y="3692756"/>
                  <a:pt x="7077889" y="3669586"/>
                </a:cubicBezTo>
                <a:cubicBezTo>
                  <a:pt x="6937341" y="3646416"/>
                  <a:pt x="6843949" y="3651016"/>
                  <a:pt x="6702639" y="3669586"/>
                </a:cubicBezTo>
                <a:cubicBezTo>
                  <a:pt x="6561329" y="3688157"/>
                  <a:pt x="6326508" y="3683552"/>
                  <a:pt x="6225047" y="3669586"/>
                </a:cubicBezTo>
                <a:cubicBezTo>
                  <a:pt x="6123586" y="3655620"/>
                  <a:pt x="5886842" y="3689507"/>
                  <a:pt x="5747456" y="3669586"/>
                </a:cubicBezTo>
                <a:cubicBezTo>
                  <a:pt x="5608070" y="3649665"/>
                  <a:pt x="5317672" y="3642772"/>
                  <a:pt x="4962841" y="3669586"/>
                </a:cubicBezTo>
                <a:cubicBezTo>
                  <a:pt x="4608011" y="3696400"/>
                  <a:pt x="4734503" y="3666689"/>
                  <a:pt x="4587591" y="3669586"/>
                </a:cubicBezTo>
                <a:cubicBezTo>
                  <a:pt x="4440679" y="3672484"/>
                  <a:pt x="4220298" y="3663435"/>
                  <a:pt x="4109999" y="3669586"/>
                </a:cubicBezTo>
                <a:cubicBezTo>
                  <a:pt x="3999700" y="3675737"/>
                  <a:pt x="3534254" y="3631185"/>
                  <a:pt x="3223044" y="3669586"/>
                </a:cubicBezTo>
                <a:cubicBezTo>
                  <a:pt x="2911835" y="3707987"/>
                  <a:pt x="2956010" y="3656244"/>
                  <a:pt x="2847793" y="3669586"/>
                </a:cubicBezTo>
                <a:cubicBezTo>
                  <a:pt x="2739576" y="3682928"/>
                  <a:pt x="2642686" y="3685978"/>
                  <a:pt x="2472543" y="3669586"/>
                </a:cubicBezTo>
                <a:cubicBezTo>
                  <a:pt x="2302400" y="3653195"/>
                  <a:pt x="2273593" y="3684397"/>
                  <a:pt x="2097292" y="3669586"/>
                </a:cubicBezTo>
                <a:cubicBezTo>
                  <a:pt x="1920991" y="3654775"/>
                  <a:pt x="1639715" y="3700745"/>
                  <a:pt x="1415019" y="3669586"/>
                </a:cubicBezTo>
                <a:cubicBezTo>
                  <a:pt x="1190323" y="3638427"/>
                  <a:pt x="899675" y="3661225"/>
                  <a:pt x="459836" y="3669586"/>
                </a:cubicBezTo>
                <a:cubicBezTo>
                  <a:pt x="233762" y="3664641"/>
                  <a:pt x="-34083" y="3427935"/>
                  <a:pt x="0" y="3209750"/>
                </a:cubicBezTo>
                <a:cubicBezTo>
                  <a:pt x="-16222" y="3028128"/>
                  <a:pt x="-14891" y="2794484"/>
                  <a:pt x="0" y="2522272"/>
                </a:cubicBezTo>
                <a:cubicBezTo>
                  <a:pt x="14891" y="2250060"/>
                  <a:pt x="-19676" y="2133895"/>
                  <a:pt x="0" y="1834793"/>
                </a:cubicBezTo>
                <a:cubicBezTo>
                  <a:pt x="19676" y="1535691"/>
                  <a:pt x="28589" y="1464364"/>
                  <a:pt x="0" y="1119815"/>
                </a:cubicBezTo>
                <a:cubicBezTo>
                  <a:pt x="-28589" y="775266"/>
                  <a:pt x="-22050" y="740845"/>
                  <a:pt x="0" y="45983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Một chú bộ đội đứng gác cất tiếng hỏi tôi:</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Có việc gì thế cháu?</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thấy người bị tai nạn bên đường nên tới báo cho các chú ạ.</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lvl="0" algn="just"/>
            <a:r>
              <a:rPr lang="vi-VN" sz="27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 Cháu gan dạ và tốt bụng quá! Hi vọng, người gặp nạn sẽ được cứu kịp thời.</a:t>
            </a: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3</a:t>
            </a:r>
          </a:p>
        </p:txBody>
      </p: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285235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370D01-EAE9-5712-2E3D-33C1929C3816}"/>
              </a:ext>
            </a:extLst>
          </p:cNvPr>
          <p:cNvSpPr/>
          <p:nvPr/>
        </p:nvSpPr>
        <p:spPr>
          <a:xfrm>
            <a:off x="952500" y="2816939"/>
            <a:ext cx="10715625" cy="2745661"/>
          </a:xfrm>
          <a:custGeom>
            <a:avLst/>
            <a:gdLst>
              <a:gd name="connsiteX0" fmla="*/ 0 w 10715625"/>
              <a:gd name="connsiteY0" fmla="*/ 344059 h 2745661"/>
              <a:gd name="connsiteX1" fmla="*/ 344059 w 10715625"/>
              <a:gd name="connsiteY1" fmla="*/ 0 h 2745661"/>
              <a:gd name="connsiteX2" fmla="*/ 1012559 w 10715625"/>
              <a:gd name="connsiteY2" fmla="*/ 0 h 2745661"/>
              <a:gd name="connsiteX3" fmla="*/ 1580785 w 10715625"/>
              <a:gd name="connsiteY3" fmla="*/ 0 h 2745661"/>
              <a:gd name="connsiteX4" fmla="*/ 1948460 w 10715625"/>
              <a:gd name="connsiteY4" fmla="*/ 0 h 2745661"/>
              <a:gd name="connsiteX5" fmla="*/ 2516686 w 10715625"/>
              <a:gd name="connsiteY5" fmla="*/ 0 h 2745661"/>
              <a:gd name="connsiteX6" fmla="*/ 2984636 w 10715625"/>
              <a:gd name="connsiteY6" fmla="*/ 0 h 2745661"/>
              <a:gd name="connsiteX7" fmla="*/ 3352311 w 10715625"/>
              <a:gd name="connsiteY7" fmla="*/ 0 h 2745661"/>
              <a:gd name="connsiteX8" fmla="*/ 4221362 w 10715625"/>
              <a:gd name="connsiteY8" fmla="*/ 0 h 2745661"/>
              <a:gd name="connsiteX9" fmla="*/ 4889862 w 10715625"/>
              <a:gd name="connsiteY9" fmla="*/ 0 h 2745661"/>
              <a:gd name="connsiteX10" fmla="*/ 5458088 w 10715625"/>
              <a:gd name="connsiteY10" fmla="*/ 0 h 2745661"/>
              <a:gd name="connsiteX11" fmla="*/ 6226863 w 10715625"/>
              <a:gd name="connsiteY11" fmla="*/ 0 h 2745661"/>
              <a:gd name="connsiteX12" fmla="*/ 6895364 w 10715625"/>
              <a:gd name="connsiteY12" fmla="*/ 0 h 2745661"/>
              <a:gd name="connsiteX13" fmla="*/ 7463589 w 10715625"/>
              <a:gd name="connsiteY13" fmla="*/ 0 h 2745661"/>
              <a:gd name="connsiteX14" fmla="*/ 7831264 w 10715625"/>
              <a:gd name="connsiteY14" fmla="*/ 0 h 2745661"/>
              <a:gd name="connsiteX15" fmla="*/ 8399490 w 10715625"/>
              <a:gd name="connsiteY15" fmla="*/ 0 h 2745661"/>
              <a:gd name="connsiteX16" fmla="*/ 8967715 w 10715625"/>
              <a:gd name="connsiteY16" fmla="*/ 0 h 2745661"/>
              <a:gd name="connsiteX17" fmla="*/ 9335390 w 10715625"/>
              <a:gd name="connsiteY17" fmla="*/ 0 h 2745661"/>
              <a:gd name="connsiteX18" fmla="*/ 9803341 w 10715625"/>
              <a:gd name="connsiteY18" fmla="*/ 0 h 2745661"/>
              <a:gd name="connsiteX19" fmla="*/ 10371566 w 10715625"/>
              <a:gd name="connsiteY19" fmla="*/ 0 h 2745661"/>
              <a:gd name="connsiteX20" fmla="*/ 10715625 w 10715625"/>
              <a:gd name="connsiteY20" fmla="*/ 344059 h 2745661"/>
              <a:gd name="connsiteX21" fmla="*/ 10715625 w 10715625"/>
              <a:gd name="connsiteY21" fmla="*/ 1009331 h 2745661"/>
              <a:gd name="connsiteX22" fmla="*/ 10715625 w 10715625"/>
              <a:gd name="connsiteY22" fmla="*/ 1736330 h 2745661"/>
              <a:gd name="connsiteX23" fmla="*/ 10715625 w 10715625"/>
              <a:gd name="connsiteY23" fmla="*/ 2401602 h 2745661"/>
              <a:gd name="connsiteX24" fmla="*/ 10371566 w 10715625"/>
              <a:gd name="connsiteY24" fmla="*/ 2745661 h 2745661"/>
              <a:gd name="connsiteX25" fmla="*/ 9602790 w 10715625"/>
              <a:gd name="connsiteY25" fmla="*/ 2745661 h 2745661"/>
              <a:gd name="connsiteX26" fmla="*/ 8834015 w 10715625"/>
              <a:gd name="connsiteY26" fmla="*/ 2745661 h 2745661"/>
              <a:gd name="connsiteX27" fmla="*/ 8366065 w 10715625"/>
              <a:gd name="connsiteY27" fmla="*/ 2745661 h 2745661"/>
              <a:gd name="connsiteX28" fmla="*/ 7998389 w 10715625"/>
              <a:gd name="connsiteY28" fmla="*/ 2745661 h 2745661"/>
              <a:gd name="connsiteX29" fmla="*/ 7129339 w 10715625"/>
              <a:gd name="connsiteY29" fmla="*/ 2745661 h 2745661"/>
              <a:gd name="connsiteX30" fmla="*/ 6561113 w 10715625"/>
              <a:gd name="connsiteY30" fmla="*/ 2745661 h 2745661"/>
              <a:gd name="connsiteX31" fmla="*/ 5992888 w 10715625"/>
              <a:gd name="connsiteY31" fmla="*/ 2745661 h 2745661"/>
              <a:gd name="connsiteX32" fmla="*/ 5324387 w 10715625"/>
              <a:gd name="connsiteY32" fmla="*/ 2745661 h 2745661"/>
              <a:gd name="connsiteX33" fmla="*/ 4455337 w 10715625"/>
              <a:gd name="connsiteY33" fmla="*/ 2745661 h 2745661"/>
              <a:gd name="connsiteX34" fmla="*/ 3887111 w 10715625"/>
              <a:gd name="connsiteY34" fmla="*/ 2745661 h 2745661"/>
              <a:gd name="connsiteX35" fmla="*/ 3218611 w 10715625"/>
              <a:gd name="connsiteY35" fmla="*/ 2745661 h 2745661"/>
              <a:gd name="connsiteX36" fmla="*/ 2650386 w 10715625"/>
              <a:gd name="connsiteY36" fmla="*/ 2745661 h 2745661"/>
              <a:gd name="connsiteX37" fmla="*/ 1981885 w 10715625"/>
              <a:gd name="connsiteY37" fmla="*/ 2745661 h 2745661"/>
              <a:gd name="connsiteX38" fmla="*/ 1213110 w 10715625"/>
              <a:gd name="connsiteY38" fmla="*/ 2745661 h 2745661"/>
              <a:gd name="connsiteX39" fmla="*/ 344059 w 10715625"/>
              <a:gd name="connsiteY39" fmla="*/ 2745661 h 2745661"/>
              <a:gd name="connsiteX40" fmla="*/ 0 w 10715625"/>
              <a:gd name="connsiteY40" fmla="*/ 2401602 h 2745661"/>
              <a:gd name="connsiteX41" fmla="*/ 0 w 10715625"/>
              <a:gd name="connsiteY41" fmla="*/ 1695179 h 2745661"/>
              <a:gd name="connsiteX42" fmla="*/ 0 w 10715625"/>
              <a:gd name="connsiteY42" fmla="*/ 968180 h 2745661"/>
              <a:gd name="connsiteX43" fmla="*/ 0 w 10715625"/>
              <a:gd name="connsiteY43" fmla="*/ 344059 h 274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15625" h="2745661" fill="none" extrusionOk="0">
                <a:moveTo>
                  <a:pt x="0" y="344059"/>
                </a:moveTo>
                <a:cubicBezTo>
                  <a:pt x="-10478" y="131910"/>
                  <a:pt x="142890" y="8773"/>
                  <a:pt x="344059" y="0"/>
                </a:cubicBezTo>
                <a:cubicBezTo>
                  <a:pt x="512267" y="-12849"/>
                  <a:pt x="801118" y="3044"/>
                  <a:pt x="1012559" y="0"/>
                </a:cubicBezTo>
                <a:cubicBezTo>
                  <a:pt x="1224000" y="-3044"/>
                  <a:pt x="1374465" y="1021"/>
                  <a:pt x="1580785" y="0"/>
                </a:cubicBezTo>
                <a:cubicBezTo>
                  <a:pt x="1787105" y="-1021"/>
                  <a:pt x="1806695" y="9868"/>
                  <a:pt x="1948460" y="0"/>
                </a:cubicBezTo>
                <a:cubicBezTo>
                  <a:pt x="2090225" y="-9868"/>
                  <a:pt x="2387097" y="-24102"/>
                  <a:pt x="2516686" y="0"/>
                </a:cubicBezTo>
                <a:cubicBezTo>
                  <a:pt x="2646275" y="24102"/>
                  <a:pt x="2759894" y="18356"/>
                  <a:pt x="2984636" y="0"/>
                </a:cubicBezTo>
                <a:cubicBezTo>
                  <a:pt x="3209378" y="-18356"/>
                  <a:pt x="3169865" y="10720"/>
                  <a:pt x="3352311" y="0"/>
                </a:cubicBezTo>
                <a:cubicBezTo>
                  <a:pt x="3534758" y="-10720"/>
                  <a:pt x="4041210" y="14300"/>
                  <a:pt x="4221362" y="0"/>
                </a:cubicBezTo>
                <a:cubicBezTo>
                  <a:pt x="4401514" y="-14300"/>
                  <a:pt x="4579733" y="8491"/>
                  <a:pt x="4889862" y="0"/>
                </a:cubicBezTo>
                <a:cubicBezTo>
                  <a:pt x="5199991" y="-8491"/>
                  <a:pt x="5210812" y="-16150"/>
                  <a:pt x="5458088" y="0"/>
                </a:cubicBezTo>
                <a:cubicBezTo>
                  <a:pt x="5705364" y="16150"/>
                  <a:pt x="5981023" y="-25102"/>
                  <a:pt x="6226863" y="0"/>
                </a:cubicBezTo>
                <a:cubicBezTo>
                  <a:pt x="6472703" y="25102"/>
                  <a:pt x="6660036" y="-7841"/>
                  <a:pt x="6895364" y="0"/>
                </a:cubicBezTo>
                <a:cubicBezTo>
                  <a:pt x="7130692" y="7841"/>
                  <a:pt x="7318316" y="12875"/>
                  <a:pt x="7463589" y="0"/>
                </a:cubicBezTo>
                <a:cubicBezTo>
                  <a:pt x="7608863" y="-12875"/>
                  <a:pt x="7676358" y="2003"/>
                  <a:pt x="7831264" y="0"/>
                </a:cubicBezTo>
                <a:cubicBezTo>
                  <a:pt x="7986170" y="-2003"/>
                  <a:pt x="8126226" y="19107"/>
                  <a:pt x="8399490" y="0"/>
                </a:cubicBezTo>
                <a:cubicBezTo>
                  <a:pt x="8672754" y="-19107"/>
                  <a:pt x="8699740" y="-20085"/>
                  <a:pt x="8967715" y="0"/>
                </a:cubicBezTo>
                <a:cubicBezTo>
                  <a:pt x="9235691" y="20085"/>
                  <a:pt x="9243216" y="13870"/>
                  <a:pt x="9335390" y="0"/>
                </a:cubicBezTo>
                <a:cubicBezTo>
                  <a:pt x="9427564" y="-13870"/>
                  <a:pt x="9690533" y="17287"/>
                  <a:pt x="9803341" y="0"/>
                </a:cubicBezTo>
                <a:cubicBezTo>
                  <a:pt x="9916149" y="-17287"/>
                  <a:pt x="10111682" y="740"/>
                  <a:pt x="10371566" y="0"/>
                </a:cubicBezTo>
                <a:cubicBezTo>
                  <a:pt x="10540218" y="-6965"/>
                  <a:pt x="10715128" y="135722"/>
                  <a:pt x="10715625" y="344059"/>
                </a:cubicBezTo>
                <a:cubicBezTo>
                  <a:pt x="10723761" y="637478"/>
                  <a:pt x="10687000" y="771000"/>
                  <a:pt x="10715625" y="1009331"/>
                </a:cubicBezTo>
                <a:cubicBezTo>
                  <a:pt x="10744250" y="1247662"/>
                  <a:pt x="10684589" y="1510097"/>
                  <a:pt x="10715625" y="1736330"/>
                </a:cubicBezTo>
                <a:cubicBezTo>
                  <a:pt x="10746661" y="1962563"/>
                  <a:pt x="10727045" y="2140376"/>
                  <a:pt x="10715625" y="2401602"/>
                </a:cubicBezTo>
                <a:cubicBezTo>
                  <a:pt x="10711552" y="2583623"/>
                  <a:pt x="10597692" y="2761745"/>
                  <a:pt x="10371566" y="2745661"/>
                </a:cubicBezTo>
                <a:cubicBezTo>
                  <a:pt x="9998247" y="2750589"/>
                  <a:pt x="9799734" y="2731412"/>
                  <a:pt x="9602790" y="2745661"/>
                </a:cubicBezTo>
                <a:cubicBezTo>
                  <a:pt x="9405846" y="2759910"/>
                  <a:pt x="9088233" y="2747027"/>
                  <a:pt x="8834015" y="2745661"/>
                </a:cubicBezTo>
                <a:cubicBezTo>
                  <a:pt x="8579798" y="2744295"/>
                  <a:pt x="8503910" y="2745404"/>
                  <a:pt x="8366065" y="2745661"/>
                </a:cubicBezTo>
                <a:cubicBezTo>
                  <a:pt x="8228220" y="2745919"/>
                  <a:pt x="8136032" y="2751104"/>
                  <a:pt x="7998389" y="2745661"/>
                </a:cubicBezTo>
                <a:cubicBezTo>
                  <a:pt x="7860746" y="2740218"/>
                  <a:pt x="7320062" y="2777600"/>
                  <a:pt x="7129339" y="2745661"/>
                </a:cubicBezTo>
                <a:cubicBezTo>
                  <a:pt x="6938616" y="2713723"/>
                  <a:pt x="6782527" y="2732071"/>
                  <a:pt x="6561113" y="2745661"/>
                </a:cubicBezTo>
                <a:cubicBezTo>
                  <a:pt x="6339699" y="2759251"/>
                  <a:pt x="6208776" y="2766855"/>
                  <a:pt x="5992888" y="2745661"/>
                </a:cubicBezTo>
                <a:cubicBezTo>
                  <a:pt x="5777000" y="2724467"/>
                  <a:pt x="5521342" y="2752898"/>
                  <a:pt x="5324387" y="2745661"/>
                </a:cubicBezTo>
                <a:cubicBezTo>
                  <a:pt x="5127432" y="2738424"/>
                  <a:pt x="4850252" y="2736539"/>
                  <a:pt x="4455337" y="2745661"/>
                </a:cubicBezTo>
                <a:cubicBezTo>
                  <a:pt x="4060422" y="2754784"/>
                  <a:pt x="4041845" y="2758469"/>
                  <a:pt x="3887111" y="2745661"/>
                </a:cubicBezTo>
                <a:cubicBezTo>
                  <a:pt x="3732377" y="2732853"/>
                  <a:pt x="3443841" y="2730718"/>
                  <a:pt x="3218611" y="2745661"/>
                </a:cubicBezTo>
                <a:cubicBezTo>
                  <a:pt x="2993381" y="2760604"/>
                  <a:pt x="2811440" y="2725627"/>
                  <a:pt x="2650386" y="2745661"/>
                </a:cubicBezTo>
                <a:cubicBezTo>
                  <a:pt x="2489332" y="2765695"/>
                  <a:pt x="2293244" y="2722350"/>
                  <a:pt x="1981885" y="2745661"/>
                </a:cubicBezTo>
                <a:cubicBezTo>
                  <a:pt x="1670526" y="2768972"/>
                  <a:pt x="1565929" y="2723324"/>
                  <a:pt x="1213110" y="2745661"/>
                </a:cubicBezTo>
                <a:cubicBezTo>
                  <a:pt x="860292" y="2767998"/>
                  <a:pt x="769031" y="2704968"/>
                  <a:pt x="344059" y="2745661"/>
                </a:cubicBezTo>
                <a:cubicBezTo>
                  <a:pt x="157124" y="2755533"/>
                  <a:pt x="-6789" y="2593561"/>
                  <a:pt x="0" y="2401602"/>
                </a:cubicBezTo>
                <a:cubicBezTo>
                  <a:pt x="4119" y="2082548"/>
                  <a:pt x="-6100" y="1869487"/>
                  <a:pt x="0" y="1695179"/>
                </a:cubicBezTo>
                <a:cubicBezTo>
                  <a:pt x="6100" y="1520871"/>
                  <a:pt x="-29806" y="1247372"/>
                  <a:pt x="0" y="968180"/>
                </a:cubicBezTo>
                <a:cubicBezTo>
                  <a:pt x="29806" y="688988"/>
                  <a:pt x="15719" y="527038"/>
                  <a:pt x="0" y="344059"/>
                </a:cubicBezTo>
                <a:close/>
              </a:path>
              <a:path w="10715625" h="2745661" stroke="0" extrusionOk="0">
                <a:moveTo>
                  <a:pt x="0" y="344059"/>
                </a:moveTo>
                <a:cubicBezTo>
                  <a:pt x="813" y="178887"/>
                  <a:pt x="175790" y="38865"/>
                  <a:pt x="344059" y="0"/>
                </a:cubicBezTo>
                <a:cubicBezTo>
                  <a:pt x="685048" y="34498"/>
                  <a:pt x="947622" y="-5374"/>
                  <a:pt x="1112835" y="0"/>
                </a:cubicBezTo>
                <a:cubicBezTo>
                  <a:pt x="1278048" y="5374"/>
                  <a:pt x="1396691" y="15186"/>
                  <a:pt x="1580785" y="0"/>
                </a:cubicBezTo>
                <a:cubicBezTo>
                  <a:pt x="1764879" y="-15186"/>
                  <a:pt x="1909125" y="3588"/>
                  <a:pt x="2048735" y="0"/>
                </a:cubicBezTo>
                <a:cubicBezTo>
                  <a:pt x="2188345" y="-3588"/>
                  <a:pt x="2480499" y="33623"/>
                  <a:pt x="2817511" y="0"/>
                </a:cubicBezTo>
                <a:cubicBezTo>
                  <a:pt x="3154523" y="-33623"/>
                  <a:pt x="3130339" y="5993"/>
                  <a:pt x="3385736" y="0"/>
                </a:cubicBezTo>
                <a:cubicBezTo>
                  <a:pt x="3641134" y="-5993"/>
                  <a:pt x="4056376" y="-36786"/>
                  <a:pt x="4254787" y="0"/>
                </a:cubicBezTo>
                <a:cubicBezTo>
                  <a:pt x="4453198" y="36786"/>
                  <a:pt x="4862815" y="25240"/>
                  <a:pt x="5123837" y="0"/>
                </a:cubicBezTo>
                <a:cubicBezTo>
                  <a:pt x="5384859" y="-25240"/>
                  <a:pt x="5552096" y="-21987"/>
                  <a:pt x="5892613" y="0"/>
                </a:cubicBezTo>
                <a:cubicBezTo>
                  <a:pt x="6233130" y="21987"/>
                  <a:pt x="6192499" y="-20530"/>
                  <a:pt x="6360563" y="0"/>
                </a:cubicBezTo>
                <a:cubicBezTo>
                  <a:pt x="6528627" y="20530"/>
                  <a:pt x="6647183" y="-2567"/>
                  <a:pt x="6728238" y="0"/>
                </a:cubicBezTo>
                <a:cubicBezTo>
                  <a:pt x="6809293" y="2567"/>
                  <a:pt x="7221596" y="-42725"/>
                  <a:pt x="7597289" y="0"/>
                </a:cubicBezTo>
                <a:cubicBezTo>
                  <a:pt x="7972982" y="42725"/>
                  <a:pt x="7979430" y="-12079"/>
                  <a:pt x="8265790" y="0"/>
                </a:cubicBezTo>
                <a:cubicBezTo>
                  <a:pt x="8552150" y="12079"/>
                  <a:pt x="8665599" y="-6570"/>
                  <a:pt x="8934290" y="0"/>
                </a:cubicBezTo>
                <a:cubicBezTo>
                  <a:pt x="9202981" y="6570"/>
                  <a:pt x="9168355" y="250"/>
                  <a:pt x="9402240" y="0"/>
                </a:cubicBezTo>
                <a:cubicBezTo>
                  <a:pt x="9636125" y="-250"/>
                  <a:pt x="10041792" y="-40082"/>
                  <a:pt x="10371566" y="0"/>
                </a:cubicBezTo>
                <a:cubicBezTo>
                  <a:pt x="10572867" y="2560"/>
                  <a:pt x="10681610" y="142781"/>
                  <a:pt x="10715625" y="344059"/>
                </a:cubicBezTo>
                <a:cubicBezTo>
                  <a:pt x="10703707" y="618945"/>
                  <a:pt x="10708784" y="756856"/>
                  <a:pt x="10715625" y="988756"/>
                </a:cubicBezTo>
                <a:cubicBezTo>
                  <a:pt x="10722466" y="1220656"/>
                  <a:pt x="10724441" y="1476002"/>
                  <a:pt x="10715625" y="1715754"/>
                </a:cubicBezTo>
                <a:cubicBezTo>
                  <a:pt x="10706809" y="1955506"/>
                  <a:pt x="10688674" y="2060420"/>
                  <a:pt x="10715625" y="2401602"/>
                </a:cubicBezTo>
                <a:cubicBezTo>
                  <a:pt x="10723352" y="2589520"/>
                  <a:pt x="10574698" y="2752337"/>
                  <a:pt x="10371566" y="2745661"/>
                </a:cubicBezTo>
                <a:cubicBezTo>
                  <a:pt x="10191848" y="2725713"/>
                  <a:pt x="10027262" y="2726457"/>
                  <a:pt x="9903616" y="2745661"/>
                </a:cubicBezTo>
                <a:cubicBezTo>
                  <a:pt x="9779970" y="2764866"/>
                  <a:pt x="9439856" y="2787457"/>
                  <a:pt x="9034565" y="2745661"/>
                </a:cubicBezTo>
                <a:cubicBezTo>
                  <a:pt x="8629274" y="2703865"/>
                  <a:pt x="8731521" y="2760562"/>
                  <a:pt x="8466340" y="2745661"/>
                </a:cubicBezTo>
                <a:cubicBezTo>
                  <a:pt x="8201159" y="2730760"/>
                  <a:pt x="7859631" y="2756758"/>
                  <a:pt x="7597289" y="2745661"/>
                </a:cubicBezTo>
                <a:cubicBezTo>
                  <a:pt x="7334947" y="2734564"/>
                  <a:pt x="6915731" y="2757566"/>
                  <a:pt x="6728238" y="2745661"/>
                </a:cubicBezTo>
                <a:cubicBezTo>
                  <a:pt x="6540745" y="2733756"/>
                  <a:pt x="6397739" y="2759966"/>
                  <a:pt x="6160013" y="2745661"/>
                </a:cubicBezTo>
                <a:cubicBezTo>
                  <a:pt x="5922288" y="2731356"/>
                  <a:pt x="5929925" y="2736464"/>
                  <a:pt x="5792338" y="2745661"/>
                </a:cubicBezTo>
                <a:cubicBezTo>
                  <a:pt x="5654751" y="2754858"/>
                  <a:pt x="5423506" y="2765830"/>
                  <a:pt x="5324387" y="2745661"/>
                </a:cubicBezTo>
                <a:cubicBezTo>
                  <a:pt x="5225268" y="2725492"/>
                  <a:pt x="5010918" y="2755515"/>
                  <a:pt x="4856437" y="2745661"/>
                </a:cubicBezTo>
                <a:cubicBezTo>
                  <a:pt x="4701956" y="2735808"/>
                  <a:pt x="4270560" y="2748470"/>
                  <a:pt x="4087662" y="2745661"/>
                </a:cubicBezTo>
                <a:cubicBezTo>
                  <a:pt x="3904764" y="2742852"/>
                  <a:pt x="3895839" y="2740140"/>
                  <a:pt x="3719986" y="2745661"/>
                </a:cubicBezTo>
                <a:cubicBezTo>
                  <a:pt x="3544133" y="2751182"/>
                  <a:pt x="3365105" y="2730149"/>
                  <a:pt x="3252036" y="2745661"/>
                </a:cubicBezTo>
                <a:cubicBezTo>
                  <a:pt x="3138967" y="2761174"/>
                  <a:pt x="2635104" y="2729723"/>
                  <a:pt x="2382985" y="2745661"/>
                </a:cubicBezTo>
                <a:cubicBezTo>
                  <a:pt x="2130866" y="2761599"/>
                  <a:pt x="2137723" y="2737589"/>
                  <a:pt x="2015310" y="2745661"/>
                </a:cubicBezTo>
                <a:cubicBezTo>
                  <a:pt x="1892898" y="2753733"/>
                  <a:pt x="1816318" y="2744906"/>
                  <a:pt x="1647635" y="2745661"/>
                </a:cubicBezTo>
                <a:cubicBezTo>
                  <a:pt x="1478953" y="2746416"/>
                  <a:pt x="1381014" y="2734410"/>
                  <a:pt x="1279960" y="2745661"/>
                </a:cubicBezTo>
                <a:cubicBezTo>
                  <a:pt x="1178906" y="2756912"/>
                  <a:pt x="785954" y="2740098"/>
                  <a:pt x="344059" y="2745661"/>
                </a:cubicBezTo>
                <a:cubicBezTo>
                  <a:pt x="182480" y="2728361"/>
                  <a:pt x="21259" y="2599632"/>
                  <a:pt x="0" y="2401602"/>
                </a:cubicBezTo>
                <a:cubicBezTo>
                  <a:pt x="-7705" y="2093371"/>
                  <a:pt x="16504" y="2007350"/>
                  <a:pt x="0" y="1715754"/>
                </a:cubicBezTo>
                <a:cubicBezTo>
                  <a:pt x="-16504" y="1424158"/>
                  <a:pt x="-24956" y="1177021"/>
                  <a:pt x="0" y="1029907"/>
                </a:cubicBezTo>
                <a:cubicBezTo>
                  <a:pt x="24956" y="882793"/>
                  <a:pt x="-3282" y="602750"/>
                  <a:pt x="0" y="3440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cs typeface="Times New Roman" panose="02020603050405020304" pitchFamily="18" charset="0"/>
              </a:rPr>
              <a:t> Ngày hôm sau, chuyện tôi giúp các chú bộ đội biên phòng cứu được người bị nạn lan đi khắp nơi. Tôi thấy rất vui. Tôi còn vui hơn khi tìm được nhan đề “Trăng Rằm yêu thương” cho tờ báo tường của lớp.</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68B1EFD-3B2B-E409-DA93-39A66C59EB7A}"/>
              </a:ext>
            </a:extLst>
          </p:cNvPr>
          <p:cNvSpPr txBox="1"/>
          <p:nvPr/>
        </p:nvSpPr>
        <p:spPr>
          <a:xfrm>
            <a:off x="266701" y="160940"/>
            <a:ext cx="108394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NỐI TIẾP ĐOẠN</a:t>
            </a:r>
          </a:p>
        </p:txBody>
      </p:sp>
      <p:sp>
        <p:nvSpPr>
          <p:cNvPr id="4" name="Rectangle: Rounded Corners 3">
            <a:extLst>
              <a:ext uri="{FF2B5EF4-FFF2-40B4-BE49-F238E27FC236}">
                <a16:creationId xmlns:a16="http://schemas.microsoft.com/office/drawing/2014/main" id="{BCB3F94F-E81A-A437-1249-A6B48BEBA730}"/>
              </a:ext>
            </a:extLst>
          </p:cNvPr>
          <p:cNvSpPr/>
          <p:nvPr/>
        </p:nvSpPr>
        <p:spPr>
          <a:xfrm>
            <a:off x="513051" y="1346977"/>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ĐOẠN 4</a:t>
            </a:r>
          </a:p>
        </p:txBody>
      </p:sp>
      <p:cxnSp>
        <p:nvCxnSpPr>
          <p:cNvPr id="7" name="Straight Connector 6">
            <a:extLst>
              <a:ext uri="{FF2B5EF4-FFF2-40B4-BE49-F238E27FC236}">
                <a16:creationId xmlns:a16="http://schemas.microsoft.com/office/drawing/2014/main" id="{3E56EA64-DC51-E3A6-379A-D1BD0224B720}"/>
              </a:ext>
            </a:extLst>
          </p:cNvPr>
          <p:cNvCxnSpPr>
            <a:cxnSpLocks/>
          </p:cNvCxnSpPr>
          <p:nvPr/>
        </p:nvCxnSpPr>
        <p:spPr>
          <a:xfrm flipH="1">
            <a:off x="3829050" y="31146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8530C2-C245-AED3-2CEB-BCEADC0CC1CA}"/>
              </a:ext>
            </a:extLst>
          </p:cNvPr>
          <p:cNvCxnSpPr>
            <a:cxnSpLocks/>
          </p:cNvCxnSpPr>
          <p:nvPr/>
        </p:nvCxnSpPr>
        <p:spPr>
          <a:xfrm flipH="1">
            <a:off x="11558270" y="31527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D0BFD7F-B223-1EED-33A8-D06EBF6180AE}"/>
              </a:ext>
            </a:extLst>
          </p:cNvPr>
          <p:cNvCxnSpPr>
            <a:cxnSpLocks/>
          </p:cNvCxnSpPr>
          <p:nvPr/>
        </p:nvCxnSpPr>
        <p:spPr>
          <a:xfrm flipH="1">
            <a:off x="5114925" y="36099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758EFB8-4153-96FF-7912-0B83BFC2CB35}"/>
              </a:ext>
            </a:extLst>
          </p:cNvPr>
          <p:cNvCxnSpPr>
            <a:cxnSpLocks/>
          </p:cNvCxnSpPr>
          <p:nvPr/>
        </p:nvCxnSpPr>
        <p:spPr>
          <a:xfrm flipH="1">
            <a:off x="7877175" y="362902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C41BFF-CC58-613B-7EF0-48E859B09337}"/>
              </a:ext>
            </a:extLst>
          </p:cNvPr>
          <p:cNvCxnSpPr>
            <a:cxnSpLocks/>
          </p:cNvCxnSpPr>
          <p:nvPr/>
        </p:nvCxnSpPr>
        <p:spPr>
          <a:xfrm flipH="1">
            <a:off x="7972425" y="3648075"/>
            <a:ext cx="1143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6734160" imgH="1076400"/>
        </mc:Choice>
        <mc:Fallback>
          <p:control name="TextBox1" r:id="rId2" imgW="6734160" imgH="1076400">
            <p:pic>
              <p:nvPicPr>
                <p:cNvPr id="5" name="TextBox1">
                  <a:extLst>
                    <a:ext uri="{FF2B5EF4-FFF2-40B4-BE49-F238E27FC236}">
                      <a16:creationId xmlns:a16="http://schemas.microsoft.com/office/drawing/2014/main" id="{BA78C1FC-6F95-7B75-4EEC-B6362ECD0EB3}"/>
                    </a:ext>
                  </a:extLst>
                </p:cNvPr>
                <p:cNvPicPr>
                  <a:picLocks/>
                </p:cNvPicPr>
                <p:nvPr/>
              </p:nvPicPr>
              <p:blipFill>
                <a:blip r:embed="rId4"/>
                <a:stretch>
                  <a:fillRect/>
                </a:stretch>
              </p:blipFill>
              <p:spPr>
                <a:xfrm>
                  <a:off x="5048780" y="1111207"/>
                  <a:ext cx="6732911" cy="1079411"/>
                </a:xfrm>
                <a:prstGeom prst="rect">
                  <a:avLst/>
                </a:prstGeom>
              </p:spPr>
            </p:pic>
          </p:control>
        </mc:Fallback>
      </mc:AlternateContent>
    </p:controls>
    <p:extLst>
      <p:ext uri="{BB962C8B-B14F-4D97-AF65-F5344CB8AC3E}">
        <p14:creationId xmlns:p14="http://schemas.microsoft.com/office/powerpoint/2010/main" val="39046005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F47404-C2BF-BC1F-8F5F-C2B9E59D7E5C}"/>
              </a:ext>
            </a:extLst>
          </p:cNvPr>
          <p:cNvSpPr txBox="1"/>
          <p:nvPr/>
        </p:nvSpPr>
        <p:spPr>
          <a:xfrm>
            <a:off x="2050865" y="100039"/>
            <a:ext cx="78899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TRONG NHÓM</a:t>
            </a:r>
          </a:p>
        </p:txBody>
      </p:sp>
      <p:grpSp>
        <p:nvGrpSpPr>
          <p:cNvPr id="7" name="Group 6">
            <a:extLst>
              <a:ext uri="{FF2B5EF4-FFF2-40B4-BE49-F238E27FC236}">
                <a16:creationId xmlns:a16="http://schemas.microsoft.com/office/drawing/2014/main" id="{7B444F80-28F3-D36B-7FD6-5D600EEF5958}"/>
              </a:ext>
            </a:extLst>
          </p:cNvPr>
          <p:cNvGrpSpPr/>
          <p:nvPr/>
        </p:nvGrpSpPr>
        <p:grpSpPr>
          <a:xfrm>
            <a:off x="279660" y="1123615"/>
            <a:ext cx="6264457" cy="2695910"/>
            <a:chOff x="2975205" y="1283787"/>
            <a:chExt cx="5432196" cy="2695910"/>
          </a:xfrm>
        </p:grpSpPr>
        <p:sp>
          <p:nvSpPr>
            <p:cNvPr id="8" name="Rectangle: Rounded Corners 6">
              <a:extLst>
                <a:ext uri="{FF2B5EF4-FFF2-40B4-BE49-F238E27FC236}">
                  <a16:creationId xmlns:a16="http://schemas.microsoft.com/office/drawing/2014/main" id="{6FA873C9-02EB-BB4F-A094-5C2BF5B85F6A}"/>
                </a:ext>
              </a:extLst>
            </p:cNvPr>
            <p:cNvSpPr/>
            <p:nvPr/>
          </p:nvSpPr>
          <p:spPr>
            <a:xfrm>
              <a:off x="2975205" y="1724298"/>
              <a:ext cx="5432196" cy="2255399"/>
            </a:xfrm>
            <a:custGeom>
              <a:avLst/>
              <a:gdLst>
                <a:gd name="connsiteX0" fmla="*/ 0 w 5432196"/>
                <a:gd name="connsiteY0" fmla="*/ 454959 h 2255399"/>
                <a:gd name="connsiteX1" fmla="*/ 458518 w 5432196"/>
                <a:gd name="connsiteY1" fmla="*/ 0 h 2255399"/>
                <a:gd name="connsiteX2" fmla="*/ 1068065 w 5432196"/>
                <a:gd name="connsiteY2" fmla="*/ 0 h 2255399"/>
                <a:gd name="connsiteX3" fmla="*/ 1677611 w 5432196"/>
                <a:gd name="connsiteY3" fmla="*/ 0 h 2255399"/>
                <a:gd name="connsiteX4" fmla="*/ 2106551 w 5432196"/>
                <a:gd name="connsiteY4" fmla="*/ 0 h 2255399"/>
                <a:gd name="connsiteX5" fmla="*/ 2580642 w 5432196"/>
                <a:gd name="connsiteY5" fmla="*/ 0 h 2255399"/>
                <a:gd name="connsiteX6" fmla="*/ 3235340 w 5432196"/>
                <a:gd name="connsiteY6" fmla="*/ 0 h 2255399"/>
                <a:gd name="connsiteX7" fmla="*/ 3664281 w 5432196"/>
                <a:gd name="connsiteY7" fmla="*/ 0 h 2255399"/>
                <a:gd name="connsiteX8" fmla="*/ 4093221 w 5432196"/>
                <a:gd name="connsiteY8" fmla="*/ 0 h 2255399"/>
                <a:gd name="connsiteX9" fmla="*/ 4973677 w 5432196"/>
                <a:gd name="connsiteY9" fmla="*/ 0 h 2255399"/>
                <a:gd name="connsiteX10" fmla="*/ 5432196 w 5432196"/>
                <a:gd name="connsiteY10" fmla="*/ 454959 h 2255399"/>
                <a:gd name="connsiteX11" fmla="*/ 5432196 w 5432196"/>
                <a:gd name="connsiteY11" fmla="*/ 863088 h 2255399"/>
                <a:gd name="connsiteX12" fmla="*/ 5432196 w 5432196"/>
                <a:gd name="connsiteY12" fmla="*/ 1338491 h 2255399"/>
                <a:gd name="connsiteX13" fmla="*/ 5432196 w 5432196"/>
                <a:gd name="connsiteY13" fmla="*/ 1800439 h 2255399"/>
                <a:gd name="connsiteX14" fmla="*/ 4973677 w 5432196"/>
                <a:gd name="connsiteY14" fmla="*/ 2255399 h 2255399"/>
                <a:gd name="connsiteX15" fmla="*/ 4499585 w 5432196"/>
                <a:gd name="connsiteY15" fmla="*/ 2255399 h 2255399"/>
                <a:gd name="connsiteX16" fmla="*/ 3980342 w 5432196"/>
                <a:gd name="connsiteY16" fmla="*/ 2255399 h 2255399"/>
                <a:gd name="connsiteX17" fmla="*/ 3461098 w 5432196"/>
                <a:gd name="connsiteY17" fmla="*/ 2255399 h 2255399"/>
                <a:gd name="connsiteX18" fmla="*/ 3032159 w 5432196"/>
                <a:gd name="connsiteY18" fmla="*/ 2255399 h 2255399"/>
                <a:gd name="connsiteX19" fmla="*/ 2512915 w 5432196"/>
                <a:gd name="connsiteY19" fmla="*/ 2255399 h 2255399"/>
                <a:gd name="connsiteX20" fmla="*/ 2038824 w 5432196"/>
                <a:gd name="connsiteY20" fmla="*/ 2255399 h 2255399"/>
                <a:gd name="connsiteX21" fmla="*/ 1609883 w 5432196"/>
                <a:gd name="connsiteY21" fmla="*/ 2255399 h 2255399"/>
                <a:gd name="connsiteX22" fmla="*/ 955185 w 5432196"/>
                <a:gd name="connsiteY22" fmla="*/ 2255399 h 2255399"/>
                <a:gd name="connsiteX23" fmla="*/ 458518 w 5432196"/>
                <a:gd name="connsiteY23" fmla="*/ 2255399 h 2255399"/>
                <a:gd name="connsiteX24" fmla="*/ 0 w 5432196"/>
                <a:gd name="connsiteY24" fmla="*/ 1800439 h 2255399"/>
                <a:gd name="connsiteX25" fmla="*/ 0 w 5432196"/>
                <a:gd name="connsiteY25" fmla="*/ 1351946 h 2255399"/>
                <a:gd name="connsiteX26" fmla="*/ 0 w 5432196"/>
                <a:gd name="connsiteY26" fmla="*/ 916907 h 2255399"/>
                <a:gd name="connsiteX27" fmla="*/ 0 w 5432196"/>
                <a:gd name="connsiteY27" fmla="*/ 454959 h 2255399"/>
                <a:gd name="connsiteX0" fmla="*/ 0 w 5432196"/>
                <a:gd name="connsiteY0" fmla="*/ 454959 h 2255399"/>
                <a:gd name="connsiteX1" fmla="*/ 458518 w 5432196"/>
                <a:gd name="connsiteY1" fmla="*/ 0 h 2255399"/>
                <a:gd name="connsiteX2" fmla="*/ 1068065 w 5432196"/>
                <a:gd name="connsiteY2" fmla="*/ 0 h 2255399"/>
                <a:gd name="connsiteX3" fmla="*/ 1542156 w 5432196"/>
                <a:gd name="connsiteY3" fmla="*/ 0 h 2255399"/>
                <a:gd name="connsiteX4" fmla="*/ 2016248 w 5432196"/>
                <a:gd name="connsiteY4" fmla="*/ 0 h 2255399"/>
                <a:gd name="connsiteX5" fmla="*/ 2625794 w 5432196"/>
                <a:gd name="connsiteY5" fmla="*/ 0 h 2255399"/>
                <a:gd name="connsiteX6" fmla="*/ 3145037 w 5432196"/>
                <a:gd name="connsiteY6" fmla="*/ 0 h 2255399"/>
                <a:gd name="connsiteX7" fmla="*/ 3799735 w 5432196"/>
                <a:gd name="connsiteY7" fmla="*/ 0 h 2255399"/>
                <a:gd name="connsiteX8" fmla="*/ 4454434 w 5432196"/>
                <a:gd name="connsiteY8" fmla="*/ 0 h 2255399"/>
                <a:gd name="connsiteX9" fmla="*/ 4973677 w 5432196"/>
                <a:gd name="connsiteY9" fmla="*/ 0 h 2255399"/>
                <a:gd name="connsiteX10" fmla="*/ 5432196 w 5432196"/>
                <a:gd name="connsiteY10" fmla="*/ 454959 h 2255399"/>
                <a:gd name="connsiteX11" fmla="*/ 5432196 w 5432196"/>
                <a:gd name="connsiteY11" fmla="*/ 903452 h 2255399"/>
                <a:gd name="connsiteX12" fmla="*/ 5432196 w 5432196"/>
                <a:gd name="connsiteY12" fmla="*/ 1351946 h 2255399"/>
                <a:gd name="connsiteX13" fmla="*/ 5432196 w 5432196"/>
                <a:gd name="connsiteY13" fmla="*/ 1800439 h 2255399"/>
                <a:gd name="connsiteX14" fmla="*/ 4973677 w 5432196"/>
                <a:gd name="connsiteY14" fmla="*/ 2255399 h 2255399"/>
                <a:gd name="connsiteX15" fmla="*/ 4364130 w 5432196"/>
                <a:gd name="connsiteY15" fmla="*/ 2255399 h 2255399"/>
                <a:gd name="connsiteX16" fmla="*/ 3844887 w 5432196"/>
                <a:gd name="connsiteY16" fmla="*/ 2255399 h 2255399"/>
                <a:gd name="connsiteX17" fmla="*/ 3325644 w 5432196"/>
                <a:gd name="connsiteY17" fmla="*/ 2255399 h 2255399"/>
                <a:gd name="connsiteX18" fmla="*/ 2670946 w 5432196"/>
                <a:gd name="connsiteY18" fmla="*/ 2255399 h 2255399"/>
                <a:gd name="connsiteX19" fmla="*/ 2061400 w 5432196"/>
                <a:gd name="connsiteY19" fmla="*/ 2255399 h 2255399"/>
                <a:gd name="connsiteX20" fmla="*/ 1542156 w 5432196"/>
                <a:gd name="connsiteY20" fmla="*/ 2255399 h 2255399"/>
                <a:gd name="connsiteX21" fmla="*/ 1068065 w 5432196"/>
                <a:gd name="connsiteY21" fmla="*/ 2255399 h 2255399"/>
                <a:gd name="connsiteX22" fmla="*/ 458518 w 5432196"/>
                <a:gd name="connsiteY22" fmla="*/ 2255399 h 2255399"/>
                <a:gd name="connsiteX23" fmla="*/ 0 w 5432196"/>
                <a:gd name="connsiteY23" fmla="*/ 1800439 h 2255399"/>
                <a:gd name="connsiteX24" fmla="*/ 0 w 5432196"/>
                <a:gd name="connsiteY24" fmla="*/ 1325036 h 2255399"/>
                <a:gd name="connsiteX25" fmla="*/ 0 w 5432196"/>
                <a:gd name="connsiteY25" fmla="*/ 849633 h 2255399"/>
                <a:gd name="connsiteX26" fmla="*/ 0 w 5432196"/>
                <a:gd name="connsiteY26" fmla="*/ 454959 h 2255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196" h="2255399" fill="none" extrusionOk="0">
                  <a:moveTo>
                    <a:pt x="0" y="454959"/>
                  </a:moveTo>
                  <a:cubicBezTo>
                    <a:pt x="-47839" y="184509"/>
                    <a:pt x="221090" y="51318"/>
                    <a:pt x="458518" y="0"/>
                  </a:cubicBezTo>
                  <a:cubicBezTo>
                    <a:pt x="771072" y="1867"/>
                    <a:pt x="894969" y="-18737"/>
                    <a:pt x="1068065" y="0"/>
                  </a:cubicBezTo>
                  <a:cubicBezTo>
                    <a:pt x="1245363" y="32971"/>
                    <a:pt x="1566259" y="40033"/>
                    <a:pt x="1677611" y="0"/>
                  </a:cubicBezTo>
                  <a:cubicBezTo>
                    <a:pt x="1779212" y="-12918"/>
                    <a:pt x="1974807" y="-21191"/>
                    <a:pt x="2106551" y="0"/>
                  </a:cubicBezTo>
                  <a:cubicBezTo>
                    <a:pt x="2216506" y="-21212"/>
                    <a:pt x="2396583" y="494"/>
                    <a:pt x="2580642" y="0"/>
                  </a:cubicBezTo>
                  <a:cubicBezTo>
                    <a:pt x="2785577" y="-13158"/>
                    <a:pt x="2955184" y="1971"/>
                    <a:pt x="3235340" y="0"/>
                  </a:cubicBezTo>
                  <a:cubicBezTo>
                    <a:pt x="3504808" y="25483"/>
                    <a:pt x="3475255" y="6764"/>
                    <a:pt x="3664281" y="0"/>
                  </a:cubicBezTo>
                  <a:cubicBezTo>
                    <a:pt x="3839934" y="-17402"/>
                    <a:pt x="3996068" y="-26474"/>
                    <a:pt x="4093221" y="0"/>
                  </a:cubicBezTo>
                  <a:cubicBezTo>
                    <a:pt x="4141227" y="50730"/>
                    <a:pt x="4720238" y="-43597"/>
                    <a:pt x="4973677" y="0"/>
                  </a:cubicBezTo>
                  <a:cubicBezTo>
                    <a:pt x="5190437" y="11053"/>
                    <a:pt x="5492252" y="192667"/>
                    <a:pt x="5432196" y="454959"/>
                  </a:cubicBezTo>
                  <a:cubicBezTo>
                    <a:pt x="5434163" y="646167"/>
                    <a:pt x="5456625" y="754669"/>
                    <a:pt x="5432196" y="863088"/>
                  </a:cubicBezTo>
                  <a:cubicBezTo>
                    <a:pt x="5422366" y="952981"/>
                    <a:pt x="5422013" y="1144519"/>
                    <a:pt x="5432196" y="1338491"/>
                  </a:cubicBezTo>
                  <a:cubicBezTo>
                    <a:pt x="5427373" y="1535165"/>
                    <a:pt x="5422075" y="1615932"/>
                    <a:pt x="5432196" y="1800439"/>
                  </a:cubicBezTo>
                  <a:cubicBezTo>
                    <a:pt x="5463334" y="2095232"/>
                    <a:pt x="5206407" y="2295643"/>
                    <a:pt x="4973677" y="2255399"/>
                  </a:cubicBezTo>
                  <a:cubicBezTo>
                    <a:pt x="4879344" y="2280708"/>
                    <a:pt x="4629283" y="2248052"/>
                    <a:pt x="4499585" y="2255399"/>
                  </a:cubicBezTo>
                  <a:cubicBezTo>
                    <a:pt x="4349386" y="2203503"/>
                    <a:pt x="4199056" y="2243610"/>
                    <a:pt x="3980342" y="2255399"/>
                  </a:cubicBezTo>
                  <a:cubicBezTo>
                    <a:pt x="3770099" y="2259100"/>
                    <a:pt x="3611052" y="2276269"/>
                    <a:pt x="3461098" y="2255399"/>
                  </a:cubicBezTo>
                  <a:cubicBezTo>
                    <a:pt x="3317937" y="2231903"/>
                    <a:pt x="3242912" y="2240309"/>
                    <a:pt x="3032159" y="2255399"/>
                  </a:cubicBezTo>
                  <a:cubicBezTo>
                    <a:pt x="2836846" y="2294675"/>
                    <a:pt x="2637155" y="2269545"/>
                    <a:pt x="2512915" y="2255399"/>
                  </a:cubicBezTo>
                  <a:cubicBezTo>
                    <a:pt x="2385128" y="2238019"/>
                    <a:pt x="2243812" y="2291408"/>
                    <a:pt x="2038824" y="2255399"/>
                  </a:cubicBezTo>
                  <a:cubicBezTo>
                    <a:pt x="1831580" y="2249379"/>
                    <a:pt x="1804553" y="2244020"/>
                    <a:pt x="1609883" y="2255399"/>
                  </a:cubicBezTo>
                  <a:cubicBezTo>
                    <a:pt x="1449332" y="2244142"/>
                    <a:pt x="1205701" y="2201527"/>
                    <a:pt x="955185" y="2255399"/>
                  </a:cubicBezTo>
                  <a:cubicBezTo>
                    <a:pt x="702910" y="2259471"/>
                    <a:pt x="604348" y="2234474"/>
                    <a:pt x="458518" y="2255399"/>
                  </a:cubicBezTo>
                  <a:cubicBezTo>
                    <a:pt x="184424" y="2188190"/>
                    <a:pt x="92267" y="2003618"/>
                    <a:pt x="0" y="1800439"/>
                  </a:cubicBezTo>
                  <a:cubicBezTo>
                    <a:pt x="20787" y="1672281"/>
                    <a:pt x="43566" y="1477735"/>
                    <a:pt x="0" y="1351946"/>
                  </a:cubicBezTo>
                  <a:cubicBezTo>
                    <a:pt x="-37487" y="1231145"/>
                    <a:pt x="-34173" y="1032018"/>
                    <a:pt x="0" y="916907"/>
                  </a:cubicBezTo>
                  <a:cubicBezTo>
                    <a:pt x="-5384" y="834537"/>
                    <a:pt x="-16857" y="620555"/>
                    <a:pt x="0" y="454959"/>
                  </a:cubicBezTo>
                  <a:close/>
                </a:path>
                <a:path w="5432196" h="2255399" stroke="0" extrusionOk="0">
                  <a:moveTo>
                    <a:pt x="0" y="454959"/>
                  </a:moveTo>
                  <a:cubicBezTo>
                    <a:pt x="19314" y="248523"/>
                    <a:pt x="236341" y="63516"/>
                    <a:pt x="458518" y="0"/>
                  </a:cubicBezTo>
                  <a:cubicBezTo>
                    <a:pt x="641361" y="19048"/>
                    <a:pt x="765211" y="21686"/>
                    <a:pt x="1068065" y="0"/>
                  </a:cubicBezTo>
                  <a:cubicBezTo>
                    <a:pt x="1367775" y="12623"/>
                    <a:pt x="1352285" y="13369"/>
                    <a:pt x="1542156" y="0"/>
                  </a:cubicBezTo>
                  <a:cubicBezTo>
                    <a:pt x="1726439" y="-14857"/>
                    <a:pt x="1856782" y="3704"/>
                    <a:pt x="2016248" y="0"/>
                  </a:cubicBezTo>
                  <a:cubicBezTo>
                    <a:pt x="2203130" y="-39436"/>
                    <a:pt x="2499991" y="33305"/>
                    <a:pt x="2625794" y="0"/>
                  </a:cubicBezTo>
                  <a:cubicBezTo>
                    <a:pt x="2770100" y="23650"/>
                    <a:pt x="2929953" y="-10983"/>
                    <a:pt x="3145037" y="0"/>
                  </a:cubicBezTo>
                  <a:cubicBezTo>
                    <a:pt x="3350187" y="-37948"/>
                    <a:pt x="3462196" y="9947"/>
                    <a:pt x="3799735" y="0"/>
                  </a:cubicBezTo>
                  <a:cubicBezTo>
                    <a:pt x="4157396" y="-10650"/>
                    <a:pt x="4252615" y="-13150"/>
                    <a:pt x="4454434" y="0"/>
                  </a:cubicBezTo>
                  <a:cubicBezTo>
                    <a:pt x="4620708" y="11610"/>
                    <a:pt x="4854321" y="35710"/>
                    <a:pt x="4973677" y="0"/>
                  </a:cubicBezTo>
                  <a:cubicBezTo>
                    <a:pt x="5220357" y="-42048"/>
                    <a:pt x="5423836" y="177213"/>
                    <a:pt x="5432196" y="454959"/>
                  </a:cubicBezTo>
                  <a:cubicBezTo>
                    <a:pt x="5412643" y="587325"/>
                    <a:pt x="5445275" y="800919"/>
                    <a:pt x="5432196" y="903452"/>
                  </a:cubicBezTo>
                  <a:cubicBezTo>
                    <a:pt x="5431475" y="1003669"/>
                    <a:pt x="5443692" y="1150935"/>
                    <a:pt x="5432196" y="1351946"/>
                  </a:cubicBezTo>
                  <a:cubicBezTo>
                    <a:pt x="5430121" y="1564351"/>
                    <a:pt x="5427931" y="1634308"/>
                    <a:pt x="5432196" y="1800439"/>
                  </a:cubicBezTo>
                  <a:cubicBezTo>
                    <a:pt x="5509310" y="2095606"/>
                    <a:pt x="5240541" y="2295545"/>
                    <a:pt x="4973677" y="2255399"/>
                  </a:cubicBezTo>
                  <a:cubicBezTo>
                    <a:pt x="4746013" y="2227926"/>
                    <a:pt x="4640108" y="2248835"/>
                    <a:pt x="4364130" y="2255399"/>
                  </a:cubicBezTo>
                  <a:cubicBezTo>
                    <a:pt x="4073215" y="2273244"/>
                    <a:pt x="4049542" y="2262354"/>
                    <a:pt x="3844887" y="2255399"/>
                  </a:cubicBezTo>
                  <a:cubicBezTo>
                    <a:pt x="3634200" y="2267081"/>
                    <a:pt x="3521660" y="2286812"/>
                    <a:pt x="3325644" y="2255399"/>
                  </a:cubicBezTo>
                  <a:cubicBezTo>
                    <a:pt x="3192240" y="2227077"/>
                    <a:pt x="2994749" y="2287763"/>
                    <a:pt x="2670946" y="2255399"/>
                  </a:cubicBezTo>
                  <a:cubicBezTo>
                    <a:pt x="2351852" y="2213359"/>
                    <a:pt x="2265736" y="2258427"/>
                    <a:pt x="2061400" y="2255399"/>
                  </a:cubicBezTo>
                  <a:cubicBezTo>
                    <a:pt x="1887350" y="2250026"/>
                    <a:pt x="1654395" y="2217182"/>
                    <a:pt x="1542156" y="2255399"/>
                  </a:cubicBezTo>
                  <a:cubicBezTo>
                    <a:pt x="1404783" y="2248196"/>
                    <a:pt x="1177829" y="2229860"/>
                    <a:pt x="1068065" y="2255399"/>
                  </a:cubicBezTo>
                  <a:cubicBezTo>
                    <a:pt x="961426" y="2279165"/>
                    <a:pt x="693084" y="2290555"/>
                    <a:pt x="458518" y="2255399"/>
                  </a:cubicBezTo>
                  <a:cubicBezTo>
                    <a:pt x="268793" y="2234797"/>
                    <a:pt x="3171" y="2040305"/>
                    <a:pt x="0" y="1800439"/>
                  </a:cubicBezTo>
                  <a:cubicBezTo>
                    <a:pt x="1904" y="1587006"/>
                    <a:pt x="11887" y="1481597"/>
                    <a:pt x="0" y="1325036"/>
                  </a:cubicBezTo>
                  <a:cubicBezTo>
                    <a:pt x="-8623" y="1150189"/>
                    <a:pt x="-24764" y="959833"/>
                    <a:pt x="0" y="849633"/>
                  </a:cubicBezTo>
                  <a:cubicBezTo>
                    <a:pt x="23472" y="760301"/>
                    <a:pt x="5863" y="608260"/>
                    <a:pt x="0" y="454959"/>
                  </a:cubicBezTo>
                  <a:close/>
                </a:path>
                <a:path w="5432196" h="2255399" fill="none" stroke="0" extrusionOk="0">
                  <a:moveTo>
                    <a:pt x="0" y="454959"/>
                  </a:moveTo>
                  <a:cubicBezTo>
                    <a:pt x="-13010" y="208277"/>
                    <a:pt x="242773" y="81122"/>
                    <a:pt x="458518" y="0"/>
                  </a:cubicBezTo>
                  <a:cubicBezTo>
                    <a:pt x="741381" y="11886"/>
                    <a:pt x="872998" y="-7502"/>
                    <a:pt x="1068065" y="0"/>
                  </a:cubicBezTo>
                  <a:cubicBezTo>
                    <a:pt x="1246254" y="19902"/>
                    <a:pt x="1528271" y="33451"/>
                    <a:pt x="1677611" y="0"/>
                  </a:cubicBezTo>
                  <a:cubicBezTo>
                    <a:pt x="1791746" y="-24788"/>
                    <a:pt x="1993266" y="-15160"/>
                    <a:pt x="2106551" y="0"/>
                  </a:cubicBezTo>
                  <a:cubicBezTo>
                    <a:pt x="2262673" y="-11915"/>
                    <a:pt x="2391219" y="-13672"/>
                    <a:pt x="2580642" y="0"/>
                  </a:cubicBezTo>
                  <a:cubicBezTo>
                    <a:pt x="2787400" y="-15923"/>
                    <a:pt x="2953703" y="-8898"/>
                    <a:pt x="3235340" y="0"/>
                  </a:cubicBezTo>
                  <a:cubicBezTo>
                    <a:pt x="3504422" y="23023"/>
                    <a:pt x="3481803" y="9877"/>
                    <a:pt x="3664281" y="0"/>
                  </a:cubicBezTo>
                  <a:cubicBezTo>
                    <a:pt x="3831321" y="-5205"/>
                    <a:pt x="3993312" y="-19445"/>
                    <a:pt x="4093221" y="0"/>
                  </a:cubicBezTo>
                  <a:cubicBezTo>
                    <a:pt x="4173813" y="15870"/>
                    <a:pt x="4696963" y="-39634"/>
                    <a:pt x="4973677" y="0"/>
                  </a:cubicBezTo>
                  <a:cubicBezTo>
                    <a:pt x="5211336" y="-8038"/>
                    <a:pt x="5487013" y="207560"/>
                    <a:pt x="5432196" y="454959"/>
                  </a:cubicBezTo>
                  <a:cubicBezTo>
                    <a:pt x="5432500" y="642076"/>
                    <a:pt x="5439834" y="753007"/>
                    <a:pt x="5432196" y="863088"/>
                  </a:cubicBezTo>
                  <a:cubicBezTo>
                    <a:pt x="5413299" y="934108"/>
                    <a:pt x="5426461" y="1153616"/>
                    <a:pt x="5432196" y="1338491"/>
                  </a:cubicBezTo>
                  <a:cubicBezTo>
                    <a:pt x="5444960" y="1528602"/>
                    <a:pt x="5415324" y="1648920"/>
                    <a:pt x="5432196" y="1800439"/>
                  </a:cubicBezTo>
                  <a:cubicBezTo>
                    <a:pt x="5443033" y="2079539"/>
                    <a:pt x="5225709" y="2251854"/>
                    <a:pt x="4973677" y="2255399"/>
                  </a:cubicBezTo>
                  <a:cubicBezTo>
                    <a:pt x="4887393" y="2291080"/>
                    <a:pt x="4625453" y="2260882"/>
                    <a:pt x="4499585" y="2255399"/>
                  </a:cubicBezTo>
                  <a:cubicBezTo>
                    <a:pt x="4325697" y="2261254"/>
                    <a:pt x="4175775" y="2222083"/>
                    <a:pt x="3980342" y="2255399"/>
                  </a:cubicBezTo>
                  <a:cubicBezTo>
                    <a:pt x="3783622" y="2265629"/>
                    <a:pt x="3622908" y="2266313"/>
                    <a:pt x="3461098" y="2255399"/>
                  </a:cubicBezTo>
                  <a:cubicBezTo>
                    <a:pt x="3319879" y="2244080"/>
                    <a:pt x="3255515" y="2243614"/>
                    <a:pt x="3032159" y="2255399"/>
                  </a:cubicBezTo>
                  <a:cubicBezTo>
                    <a:pt x="2834285" y="2294197"/>
                    <a:pt x="2631866" y="2259779"/>
                    <a:pt x="2512915" y="2255399"/>
                  </a:cubicBezTo>
                  <a:cubicBezTo>
                    <a:pt x="2380198" y="2251986"/>
                    <a:pt x="2258270" y="2276486"/>
                    <a:pt x="2038824" y="2255399"/>
                  </a:cubicBezTo>
                  <a:cubicBezTo>
                    <a:pt x="1828124" y="2250424"/>
                    <a:pt x="1806371" y="2238927"/>
                    <a:pt x="1609883" y="2255399"/>
                  </a:cubicBezTo>
                  <a:cubicBezTo>
                    <a:pt x="1407882" y="2252391"/>
                    <a:pt x="1222091" y="2242239"/>
                    <a:pt x="955185" y="2255399"/>
                  </a:cubicBezTo>
                  <a:cubicBezTo>
                    <a:pt x="677253" y="2283494"/>
                    <a:pt x="604728" y="2238487"/>
                    <a:pt x="458518" y="2255399"/>
                  </a:cubicBezTo>
                  <a:cubicBezTo>
                    <a:pt x="190897" y="2233198"/>
                    <a:pt x="51150" y="2038509"/>
                    <a:pt x="0" y="1800439"/>
                  </a:cubicBezTo>
                  <a:cubicBezTo>
                    <a:pt x="21108" y="1672476"/>
                    <a:pt x="19744" y="1465633"/>
                    <a:pt x="0" y="1351946"/>
                  </a:cubicBezTo>
                  <a:cubicBezTo>
                    <a:pt x="-16702" y="1234762"/>
                    <a:pt x="9833" y="1053279"/>
                    <a:pt x="0" y="916907"/>
                  </a:cubicBezTo>
                  <a:cubicBezTo>
                    <a:pt x="16725" y="789853"/>
                    <a:pt x="10638" y="614537"/>
                    <a:pt x="0" y="4549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137812"/>
                        <a:gd name="connsiteY0" fmla="*/ 518078 h 2568302"/>
                        <a:gd name="connsiteX1" fmla="*/ 518078 w 6137812"/>
                        <a:gd name="connsiteY1" fmla="*/ 0 h 2568302"/>
                        <a:gd name="connsiteX2" fmla="*/ 1206802 w 6137812"/>
                        <a:gd name="connsiteY2" fmla="*/ 0 h 2568302"/>
                        <a:gd name="connsiteX3" fmla="*/ 1895525 w 6137812"/>
                        <a:gd name="connsiteY3" fmla="*/ 0 h 2568302"/>
                        <a:gd name="connsiteX4" fmla="*/ 2380182 w 6137812"/>
                        <a:gd name="connsiteY4" fmla="*/ 0 h 2568302"/>
                        <a:gd name="connsiteX5" fmla="*/ 2915856 w 6137812"/>
                        <a:gd name="connsiteY5" fmla="*/ 0 h 2568302"/>
                        <a:gd name="connsiteX6" fmla="*/ 3655596 w 6137812"/>
                        <a:gd name="connsiteY6" fmla="*/ 0 h 2568302"/>
                        <a:gd name="connsiteX7" fmla="*/ 4140254 w 6137812"/>
                        <a:gd name="connsiteY7" fmla="*/ 0 h 2568302"/>
                        <a:gd name="connsiteX8" fmla="*/ 4624911 w 6137812"/>
                        <a:gd name="connsiteY8" fmla="*/ 0 h 2568302"/>
                        <a:gd name="connsiteX9" fmla="*/ 5619734 w 6137812"/>
                        <a:gd name="connsiteY9" fmla="*/ 0 h 2568302"/>
                        <a:gd name="connsiteX10" fmla="*/ 6137812 w 6137812"/>
                        <a:gd name="connsiteY10" fmla="*/ 518078 h 2568302"/>
                        <a:gd name="connsiteX11" fmla="*/ 6137812 w 6137812"/>
                        <a:gd name="connsiteY11" fmla="*/ 982829 h 2568302"/>
                        <a:gd name="connsiteX12" fmla="*/ 6137812 w 6137812"/>
                        <a:gd name="connsiteY12" fmla="*/ 1524187 h 2568302"/>
                        <a:gd name="connsiteX13" fmla="*/ 6137812 w 6137812"/>
                        <a:gd name="connsiteY13" fmla="*/ 2050224 h 2568302"/>
                        <a:gd name="connsiteX14" fmla="*/ 5619734 w 6137812"/>
                        <a:gd name="connsiteY14" fmla="*/ 2568302 h 2568302"/>
                        <a:gd name="connsiteX15" fmla="*/ 5084060 w 6137812"/>
                        <a:gd name="connsiteY15" fmla="*/ 2568302 h 2568302"/>
                        <a:gd name="connsiteX16" fmla="*/ 4497370 w 6137812"/>
                        <a:gd name="connsiteY16" fmla="*/ 2568302 h 2568302"/>
                        <a:gd name="connsiteX17" fmla="*/ 3910679 w 6137812"/>
                        <a:gd name="connsiteY17" fmla="*/ 2568302 h 2568302"/>
                        <a:gd name="connsiteX18" fmla="*/ 3426022 w 6137812"/>
                        <a:gd name="connsiteY18" fmla="*/ 2568302 h 2568302"/>
                        <a:gd name="connsiteX19" fmla="*/ 2839331 w 6137812"/>
                        <a:gd name="connsiteY19" fmla="*/ 2568302 h 2568302"/>
                        <a:gd name="connsiteX20" fmla="*/ 2303658 w 6137812"/>
                        <a:gd name="connsiteY20" fmla="*/ 2568302 h 2568302"/>
                        <a:gd name="connsiteX21" fmla="*/ 1819000 w 6137812"/>
                        <a:gd name="connsiteY21" fmla="*/ 2568302 h 2568302"/>
                        <a:gd name="connsiteX22" fmla="*/ 1079260 w 6137812"/>
                        <a:gd name="connsiteY22" fmla="*/ 2568302 h 2568302"/>
                        <a:gd name="connsiteX23" fmla="*/ 518078 w 6137812"/>
                        <a:gd name="connsiteY23" fmla="*/ 2568302 h 2568302"/>
                        <a:gd name="connsiteX24" fmla="*/ 0 w 6137812"/>
                        <a:gd name="connsiteY24" fmla="*/ 2050224 h 2568302"/>
                        <a:gd name="connsiteX25" fmla="*/ 0 w 6137812"/>
                        <a:gd name="connsiteY25" fmla="*/ 1539509 h 2568302"/>
                        <a:gd name="connsiteX26" fmla="*/ 0 w 6137812"/>
                        <a:gd name="connsiteY26" fmla="*/ 1044115 h 2568302"/>
                        <a:gd name="connsiteX27" fmla="*/ 0 w 6137812"/>
                        <a:gd name="connsiteY27"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37812" h="2568302" fill="none" extrusionOk="0">
                          <a:moveTo>
                            <a:pt x="0" y="518078"/>
                          </a:moveTo>
                          <a:cubicBezTo>
                            <a:pt x="-14909" y="230712"/>
                            <a:pt x="248097" y="45174"/>
                            <a:pt x="518078" y="0"/>
                          </a:cubicBezTo>
                          <a:cubicBezTo>
                            <a:pt x="856660" y="13139"/>
                            <a:pt x="1018376" y="-30303"/>
                            <a:pt x="1206802" y="0"/>
                          </a:cubicBezTo>
                          <a:cubicBezTo>
                            <a:pt x="1395228" y="30303"/>
                            <a:pt x="1747940" y="29647"/>
                            <a:pt x="1895525" y="0"/>
                          </a:cubicBezTo>
                          <a:cubicBezTo>
                            <a:pt x="2043110" y="-29647"/>
                            <a:pt x="2224711" y="8097"/>
                            <a:pt x="2380182" y="0"/>
                          </a:cubicBezTo>
                          <a:cubicBezTo>
                            <a:pt x="2535653" y="-8097"/>
                            <a:pt x="2676050" y="6253"/>
                            <a:pt x="2915856" y="0"/>
                          </a:cubicBezTo>
                          <a:cubicBezTo>
                            <a:pt x="3155662" y="-6253"/>
                            <a:pt x="3352097" y="-27857"/>
                            <a:pt x="3655596" y="0"/>
                          </a:cubicBezTo>
                          <a:cubicBezTo>
                            <a:pt x="3959095" y="27857"/>
                            <a:pt x="3929264" y="6466"/>
                            <a:pt x="4140254" y="0"/>
                          </a:cubicBezTo>
                          <a:cubicBezTo>
                            <a:pt x="4351244" y="-6466"/>
                            <a:pt x="4520756" y="-18189"/>
                            <a:pt x="4624911" y="0"/>
                          </a:cubicBezTo>
                          <a:cubicBezTo>
                            <a:pt x="4729066" y="18189"/>
                            <a:pt x="5261741" y="-11352"/>
                            <a:pt x="5619734" y="0"/>
                          </a:cubicBezTo>
                          <a:cubicBezTo>
                            <a:pt x="5885478" y="9215"/>
                            <a:pt x="6139525" y="223668"/>
                            <a:pt x="6137812" y="518078"/>
                          </a:cubicBezTo>
                          <a:cubicBezTo>
                            <a:pt x="6142062" y="729559"/>
                            <a:pt x="6145098" y="875050"/>
                            <a:pt x="6137812" y="982829"/>
                          </a:cubicBezTo>
                          <a:cubicBezTo>
                            <a:pt x="6130526" y="1090608"/>
                            <a:pt x="6133249" y="1304797"/>
                            <a:pt x="6137812" y="1524187"/>
                          </a:cubicBezTo>
                          <a:cubicBezTo>
                            <a:pt x="6142375" y="1743577"/>
                            <a:pt x="6117196" y="1851193"/>
                            <a:pt x="6137812" y="2050224"/>
                          </a:cubicBezTo>
                          <a:cubicBezTo>
                            <a:pt x="6197597" y="2338985"/>
                            <a:pt x="5887032" y="2600785"/>
                            <a:pt x="5619734" y="2568302"/>
                          </a:cubicBezTo>
                          <a:cubicBezTo>
                            <a:pt x="5509616" y="2592254"/>
                            <a:pt x="5234693" y="2590616"/>
                            <a:pt x="5084060" y="2568302"/>
                          </a:cubicBezTo>
                          <a:cubicBezTo>
                            <a:pt x="4933427" y="2545988"/>
                            <a:pt x="4715643" y="2563598"/>
                            <a:pt x="4497370" y="2568302"/>
                          </a:cubicBezTo>
                          <a:cubicBezTo>
                            <a:pt x="4279097" y="2573007"/>
                            <a:pt x="4077758" y="2585046"/>
                            <a:pt x="3910679" y="2568302"/>
                          </a:cubicBezTo>
                          <a:cubicBezTo>
                            <a:pt x="3743600" y="2551558"/>
                            <a:pt x="3662310" y="2551936"/>
                            <a:pt x="3426022" y="2568302"/>
                          </a:cubicBezTo>
                          <a:cubicBezTo>
                            <a:pt x="3189734" y="2584668"/>
                            <a:pt x="2986407" y="2578091"/>
                            <a:pt x="2839331" y="2568302"/>
                          </a:cubicBezTo>
                          <a:cubicBezTo>
                            <a:pt x="2692255" y="2558513"/>
                            <a:pt x="2539921" y="2575631"/>
                            <a:pt x="2303658" y="2568302"/>
                          </a:cubicBezTo>
                          <a:cubicBezTo>
                            <a:pt x="2067395" y="2560973"/>
                            <a:pt x="2040102" y="2550271"/>
                            <a:pt x="1819000" y="2568302"/>
                          </a:cubicBezTo>
                          <a:cubicBezTo>
                            <a:pt x="1597898" y="2586333"/>
                            <a:pt x="1376005" y="2546191"/>
                            <a:pt x="1079260" y="2568302"/>
                          </a:cubicBezTo>
                          <a:cubicBezTo>
                            <a:pt x="782515" y="2590413"/>
                            <a:pt x="701375" y="2550560"/>
                            <a:pt x="518078" y="2568302"/>
                          </a:cubicBezTo>
                          <a:cubicBezTo>
                            <a:pt x="209272" y="2524913"/>
                            <a:pt x="62416" y="2317633"/>
                            <a:pt x="0" y="2050224"/>
                          </a:cubicBezTo>
                          <a:cubicBezTo>
                            <a:pt x="24744" y="1897171"/>
                            <a:pt x="24663" y="1671594"/>
                            <a:pt x="0" y="1539509"/>
                          </a:cubicBezTo>
                          <a:cubicBezTo>
                            <a:pt x="-24663" y="1407425"/>
                            <a:pt x="-8579" y="1176533"/>
                            <a:pt x="0" y="1044115"/>
                          </a:cubicBezTo>
                          <a:cubicBezTo>
                            <a:pt x="8579" y="911697"/>
                            <a:pt x="-13820" y="710149"/>
                            <a:pt x="0" y="518078"/>
                          </a:cubicBezTo>
                          <a:close/>
                        </a:path>
                        <a:path w="6137812" h="2568302" stroke="0" extrusionOk="0">
                          <a:moveTo>
                            <a:pt x="0" y="518078"/>
                          </a:moveTo>
                          <a:cubicBezTo>
                            <a:pt x="1362" y="273604"/>
                            <a:pt x="246295" y="25631"/>
                            <a:pt x="518078" y="0"/>
                          </a:cubicBezTo>
                          <a:cubicBezTo>
                            <a:pt x="711341" y="8112"/>
                            <a:pt x="865803" y="-13799"/>
                            <a:pt x="1206802" y="0"/>
                          </a:cubicBezTo>
                          <a:cubicBezTo>
                            <a:pt x="1547801" y="13799"/>
                            <a:pt x="1527478" y="18650"/>
                            <a:pt x="1742475" y="0"/>
                          </a:cubicBezTo>
                          <a:cubicBezTo>
                            <a:pt x="1957472" y="-18650"/>
                            <a:pt x="2073293" y="18394"/>
                            <a:pt x="2278149" y="0"/>
                          </a:cubicBezTo>
                          <a:cubicBezTo>
                            <a:pt x="2483005" y="-18394"/>
                            <a:pt x="2823674" y="4275"/>
                            <a:pt x="2966873" y="0"/>
                          </a:cubicBezTo>
                          <a:cubicBezTo>
                            <a:pt x="3110072" y="-4275"/>
                            <a:pt x="3313993" y="11193"/>
                            <a:pt x="3553563" y="0"/>
                          </a:cubicBezTo>
                          <a:cubicBezTo>
                            <a:pt x="3793133" y="-11193"/>
                            <a:pt x="3923504" y="8321"/>
                            <a:pt x="4293303" y="0"/>
                          </a:cubicBezTo>
                          <a:cubicBezTo>
                            <a:pt x="4663102" y="-8321"/>
                            <a:pt x="4841870" y="-11491"/>
                            <a:pt x="5033044" y="0"/>
                          </a:cubicBezTo>
                          <a:cubicBezTo>
                            <a:pt x="5224218" y="11491"/>
                            <a:pt x="5496344" y="14249"/>
                            <a:pt x="5619734" y="0"/>
                          </a:cubicBezTo>
                          <a:cubicBezTo>
                            <a:pt x="5881108" y="-11121"/>
                            <a:pt x="6122850" y="231820"/>
                            <a:pt x="6137812" y="518078"/>
                          </a:cubicBezTo>
                          <a:cubicBezTo>
                            <a:pt x="6131259" y="687241"/>
                            <a:pt x="6141595" y="903195"/>
                            <a:pt x="6137812" y="1028793"/>
                          </a:cubicBezTo>
                          <a:cubicBezTo>
                            <a:pt x="6134029" y="1154391"/>
                            <a:pt x="6145658" y="1315387"/>
                            <a:pt x="6137812" y="1539509"/>
                          </a:cubicBezTo>
                          <a:cubicBezTo>
                            <a:pt x="6129966" y="1763631"/>
                            <a:pt x="6136357" y="1860077"/>
                            <a:pt x="6137812" y="2050224"/>
                          </a:cubicBezTo>
                          <a:cubicBezTo>
                            <a:pt x="6175604" y="2341022"/>
                            <a:pt x="5910503" y="2591941"/>
                            <a:pt x="5619734" y="2568302"/>
                          </a:cubicBezTo>
                          <a:cubicBezTo>
                            <a:pt x="5353959" y="2543828"/>
                            <a:pt x="5259484" y="2546180"/>
                            <a:pt x="4931010" y="2568302"/>
                          </a:cubicBezTo>
                          <a:cubicBezTo>
                            <a:pt x="4602536" y="2590424"/>
                            <a:pt x="4578122" y="2574145"/>
                            <a:pt x="4344320" y="2568302"/>
                          </a:cubicBezTo>
                          <a:cubicBezTo>
                            <a:pt x="4110518" y="2562460"/>
                            <a:pt x="3951781" y="2593272"/>
                            <a:pt x="3757630" y="2568302"/>
                          </a:cubicBezTo>
                          <a:cubicBezTo>
                            <a:pt x="3563479" y="2543333"/>
                            <a:pt x="3380672" y="2589311"/>
                            <a:pt x="3017889" y="2568302"/>
                          </a:cubicBezTo>
                          <a:cubicBezTo>
                            <a:pt x="2655106" y="2547293"/>
                            <a:pt x="2545358" y="2575059"/>
                            <a:pt x="2329166" y="2568302"/>
                          </a:cubicBezTo>
                          <a:cubicBezTo>
                            <a:pt x="2112974" y="2561545"/>
                            <a:pt x="1889104" y="2548631"/>
                            <a:pt x="1742475" y="2568302"/>
                          </a:cubicBezTo>
                          <a:cubicBezTo>
                            <a:pt x="1595846" y="2587973"/>
                            <a:pt x="1328598" y="2566664"/>
                            <a:pt x="1206802" y="2568302"/>
                          </a:cubicBezTo>
                          <a:cubicBezTo>
                            <a:pt x="1085006" y="2569940"/>
                            <a:pt x="818215" y="2560912"/>
                            <a:pt x="518078" y="2568302"/>
                          </a:cubicBezTo>
                          <a:cubicBezTo>
                            <a:pt x="251616" y="2546082"/>
                            <a:pt x="-3719" y="2346875"/>
                            <a:pt x="0" y="2050224"/>
                          </a:cubicBezTo>
                          <a:cubicBezTo>
                            <a:pt x="-8235" y="1832904"/>
                            <a:pt x="7920" y="1699627"/>
                            <a:pt x="0" y="1508866"/>
                          </a:cubicBezTo>
                          <a:cubicBezTo>
                            <a:pt x="-7920" y="1318105"/>
                            <a:pt x="-10392" y="1089108"/>
                            <a:pt x="0" y="967507"/>
                          </a:cubicBezTo>
                          <a:cubicBezTo>
                            <a:pt x="10392" y="845906"/>
                            <a:pt x="17403" y="701593"/>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theo</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thành</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viên</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Giải</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vi-VN"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1A9B933-152E-1B4C-3034-B674D7F6352D}"/>
                </a:ext>
              </a:extLst>
            </p:cNvPr>
            <p:cNvSpPr/>
            <p:nvPr/>
          </p:nvSpPr>
          <p:spPr>
            <a:xfrm>
              <a:off x="4730988" y="1283787"/>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Yêu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Cầu</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ED6CA0C-4DD0-7987-44F9-B59322B7C04D}"/>
                </a:ext>
              </a:extLst>
            </p:cNvPr>
            <p:cNvPicPr>
              <a:picLocks noChangeAspect="1"/>
            </p:cNvPicPr>
            <p:nvPr/>
          </p:nvPicPr>
          <p:blipFill>
            <a:blip r:embed="rId2"/>
            <a:stretch>
              <a:fillRect/>
            </a:stretch>
          </p:blipFill>
          <p:spPr>
            <a:xfrm flipH="1">
              <a:off x="3030043" y="2195361"/>
              <a:ext cx="501717" cy="501717"/>
            </a:xfrm>
            <a:prstGeom prst="rect">
              <a:avLst/>
            </a:prstGeom>
          </p:spPr>
        </p:pic>
        <p:pic>
          <p:nvPicPr>
            <p:cNvPr id="11" name="Picture 10">
              <a:extLst>
                <a:ext uri="{FF2B5EF4-FFF2-40B4-BE49-F238E27FC236}">
                  <a16:creationId xmlns:a16="http://schemas.microsoft.com/office/drawing/2014/main" id="{1D246AEB-62B7-E4EF-7BF0-FAF49264C1D8}"/>
                </a:ext>
              </a:extLst>
            </p:cNvPr>
            <p:cNvPicPr>
              <a:picLocks noChangeAspect="1"/>
            </p:cNvPicPr>
            <p:nvPr/>
          </p:nvPicPr>
          <p:blipFill>
            <a:blip r:embed="rId2"/>
            <a:stretch>
              <a:fillRect/>
            </a:stretch>
          </p:blipFill>
          <p:spPr>
            <a:xfrm flipH="1">
              <a:off x="3107183" y="2837254"/>
              <a:ext cx="494744" cy="494744"/>
            </a:xfrm>
            <a:prstGeom prst="rect">
              <a:avLst/>
            </a:prstGeom>
          </p:spPr>
        </p:pic>
        <p:pic>
          <p:nvPicPr>
            <p:cNvPr id="12" name="Picture 11">
              <a:extLst>
                <a:ext uri="{FF2B5EF4-FFF2-40B4-BE49-F238E27FC236}">
                  <a16:creationId xmlns:a16="http://schemas.microsoft.com/office/drawing/2014/main" id="{32347D2A-208A-A539-F55B-CA56B1767AC9}"/>
                </a:ext>
              </a:extLst>
            </p:cNvPr>
            <p:cNvPicPr>
              <a:picLocks noChangeAspect="1"/>
            </p:cNvPicPr>
            <p:nvPr/>
          </p:nvPicPr>
          <p:blipFill>
            <a:blip r:embed="rId2"/>
            <a:stretch>
              <a:fillRect/>
            </a:stretch>
          </p:blipFill>
          <p:spPr>
            <a:xfrm flipH="1">
              <a:off x="3079600" y="3403464"/>
              <a:ext cx="472770" cy="472770"/>
            </a:xfrm>
            <a:prstGeom prst="rect">
              <a:avLst/>
            </a:prstGeom>
          </p:spPr>
        </p:pic>
      </p:grpSp>
      <p:grpSp>
        <p:nvGrpSpPr>
          <p:cNvPr id="13" name="Group 12">
            <a:extLst>
              <a:ext uri="{FF2B5EF4-FFF2-40B4-BE49-F238E27FC236}">
                <a16:creationId xmlns:a16="http://schemas.microsoft.com/office/drawing/2014/main" id="{E90D1559-558C-4AA7-1AD0-BA0CF50A5691}"/>
              </a:ext>
            </a:extLst>
          </p:cNvPr>
          <p:cNvGrpSpPr/>
          <p:nvPr/>
        </p:nvGrpSpPr>
        <p:grpSpPr>
          <a:xfrm>
            <a:off x="4841104" y="3817600"/>
            <a:ext cx="7073839" cy="2842692"/>
            <a:chOff x="4841104" y="3817600"/>
            <a:chExt cx="7073839" cy="2842692"/>
          </a:xfrm>
        </p:grpSpPr>
        <p:grpSp>
          <p:nvGrpSpPr>
            <p:cNvPr id="14" name="Group 13">
              <a:extLst>
                <a:ext uri="{FF2B5EF4-FFF2-40B4-BE49-F238E27FC236}">
                  <a16:creationId xmlns:a16="http://schemas.microsoft.com/office/drawing/2014/main" id="{9D9FBB7C-C5D2-5763-DB5D-961DBE6E863B}"/>
                </a:ext>
              </a:extLst>
            </p:cNvPr>
            <p:cNvGrpSpPr/>
            <p:nvPr/>
          </p:nvGrpSpPr>
          <p:grpSpPr>
            <a:xfrm>
              <a:off x="4841104" y="3817600"/>
              <a:ext cx="7073839" cy="2842692"/>
              <a:chOff x="2975204" y="1255651"/>
              <a:chExt cx="7073839" cy="2842692"/>
            </a:xfrm>
          </p:grpSpPr>
          <p:sp>
            <p:nvSpPr>
              <p:cNvPr id="24" name="Rectangle: Rounded Corners 23">
                <a:extLst>
                  <a:ext uri="{FF2B5EF4-FFF2-40B4-BE49-F238E27FC236}">
                    <a16:creationId xmlns:a16="http://schemas.microsoft.com/office/drawing/2014/main" id="{3B501A07-BCE8-C34C-9778-93A7F6E78DA3}"/>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33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Rounded Corners 24">
                <a:extLst>
                  <a:ext uri="{FF2B5EF4-FFF2-40B4-BE49-F238E27FC236}">
                    <a16:creationId xmlns:a16="http://schemas.microsoft.com/office/drawing/2014/main" id="{B164D677-0ACA-1474-B67B-C1875E64A4B6}"/>
                  </a:ext>
                </a:extLst>
              </p:cNvPr>
              <p:cNvSpPr/>
              <p:nvPr/>
            </p:nvSpPr>
            <p:spPr>
              <a:xfrm>
                <a:off x="4201409" y="1255651"/>
                <a:ext cx="504438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3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33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D0C471D9-46EB-1538-A584-D8B41DB1FB97}"/>
                </a:ext>
              </a:extLst>
            </p:cNvPr>
            <p:cNvPicPr>
              <a:picLocks noChangeAspect="1"/>
            </p:cNvPicPr>
            <p:nvPr/>
          </p:nvPicPr>
          <p:blipFill>
            <a:blip r:embed="rId3"/>
            <a:stretch>
              <a:fillRect/>
            </a:stretch>
          </p:blipFill>
          <p:spPr>
            <a:xfrm>
              <a:off x="7976755" y="4820933"/>
              <a:ext cx="469963" cy="469963"/>
            </a:xfrm>
            <a:prstGeom prst="rect">
              <a:avLst/>
            </a:prstGeom>
          </p:spPr>
        </p:pic>
        <p:pic>
          <p:nvPicPr>
            <p:cNvPr id="16" name="Picture 15">
              <a:extLst>
                <a:ext uri="{FF2B5EF4-FFF2-40B4-BE49-F238E27FC236}">
                  <a16:creationId xmlns:a16="http://schemas.microsoft.com/office/drawing/2014/main" id="{CCFD1BD9-58D1-B7BC-6CC5-5D10016E61C5}"/>
                </a:ext>
              </a:extLst>
            </p:cNvPr>
            <p:cNvPicPr>
              <a:picLocks noChangeAspect="1"/>
            </p:cNvPicPr>
            <p:nvPr/>
          </p:nvPicPr>
          <p:blipFill>
            <a:blip r:embed="rId4"/>
            <a:stretch>
              <a:fillRect/>
            </a:stretch>
          </p:blipFill>
          <p:spPr>
            <a:xfrm>
              <a:off x="7420081" y="4820933"/>
              <a:ext cx="469963" cy="469963"/>
            </a:xfrm>
            <a:prstGeom prst="rect">
              <a:avLst/>
            </a:prstGeom>
          </p:spPr>
        </p:pic>
        <p:pic>
          <p:nvPicPr>
            <p:cNvPr id="17" name="Picture 16">
              <a:extLst>
                <a:ext uri="{FF2B5EF4-FFF2-40B4-BE49-F238E27FC236}">
                  <a16:creationId xmlns:a16="http://schemas.microsoft.com/office/drawing/2014/main" id="{B8028000-58D5-B200-7A5C-1DBC29A5A30B}"/>
                </a:ext>
              </a:extLst>
            </p:cNvPr>
            <p:cNvPicPr>
              <a:picLocks noChangeAspect="1"/>
            </p:cNvPicPr>
            <p:nvPr/>
          </p:nvPicPr>
          <p:blipFill>
            <a:blip r:embed="rId5"/>
            <a:stretch>
              <a:fillRect/>
            </a:stretch>
          </p:blipFill>
          <p:spPr>
            <a:xfrm>
              <a:off x="8533429" y="4820933"/>
              <a:ext cx="469963" cy="469963"/>
            </a:xfrm>
            <a:prstGeom prst="rect">
              <a:avLst/>
            </a:prstGeom>
          </p:spPr>
        </p:pic>
        <p:pic>
          <p:nvPicPr>
            <p:cNvPr id="18" name="Picture 17">
              <a:extLst>
                <a:ext uri="{FF2B5EF4-FFF2-40B4-BE49-F238E27FC236}">
                  <a16:creationId xmlns:a16="http://schemas.microsoft.com/office/drawing/2014/main" id="{CB1C37E9-18B7-F63F-8E4C-D47CAA4DCEDE}"/>
                </a:ext>
              </a:extLst>
            </p:cNvPr>
            <p:cNvPicPr>
              <a:picLocks noChangeAspect="1"/>
            </p:cNvPicPr>
            <p:nvPr/>
          </p:nvPicPr>
          <p:blipFill>
            <a:blip r:embed="rId3"/>
            <a:stretch>
              <a:fillRect/>
            </a:stretch>
          </p:blipFill>
          <p:spPr>
            <a:xfrm>
              <a:off x="8002186" y="5411645"/>
              <a:ext cx="469963" cy="469963"/>
            </a:xfrm>
            <a:prstGeom prst="rect">
              <a:avLst/>
            </a:prstGeom>
          </p:spPr>
        </p:pic>
        <p:pic>
          <p:nvPicPr>
            <p:cNvPr id="19" name="Picture 18">
              <a:extLst>
                <a:ext uri="{FF2B5EF4-FFF2-40B4-BE49-F238E27FC236}">
                  <a16:creationId xmlns:a16="http://schemas.microsoft.com/office/drawing/2014/main" id="{3140C0DA-0D03-E7EC-6142-3FA3DE2FA851}"/>
                </a:ext>
              </a:extLst>
            </p:cNvPr>
            <p:cNvPicPr>
              <a:picLocks noChangeAspect="1"/>
            </p:cNvPicPr>
            <p:nvPr/>
          </p:nvPicPr>
          <p:blipFill>
            <a:blip r:embed="rId4"/>
            <a:stretch>
              <a:fillRect/>
            </a:stretch>
          </p:blipFill>
          <p:spPr>
            <a:xfrm>
              <a:off x="7445512" y="5411645"/>
              <a:ext cx="469963" cy="469963"/>
            </a:xfrm>
            <a:prstGeom prst="rect">
              <a:avLst/>
            </a:prstGeom>
          </p:spPr>
        </p:pic>
        <p:pic>
          <p:nvPicPr>
            <p:cNvPr id="20" name="Picture 19">
              <a:extLst>
                <a:ext uri="{FF2B5EF4-FFF2-40B4-BE49-F238E27FC236}">
                  <a16:creationId xmlns:a16="http://schemas.microsoft.com/office/drawing/2014/main" id="{07773920-AA8E-F44B-7740-9F2385D235F4}"/>
                </a:ext>
              </a:extLst>
            </p:cNvPr>
            <p:cNvPicPr>
              <a:picLocks noChangeAspect="1"/>
            </p:cNvPicPr>
            <p:nvPr/>
          </p:nvPicPr>
          <p:blipFill>
            <a:blip r:embed="rId5"/>
            <a:stretch>
              <a:fillRect/>
            </a:stretch>
          </p:blipFill>
          <p:spPr>
            <a:xfrm>
              <a:off x="8558860" y="5411645"/>
              <a:ext cx="469963" cy="469963"/>
            </a:xfrm>
            <a:prstGeom prst="rect">
              <a:avLst/>
            </a:prstGeom>
          </p:spPr>
        </p:pic>
        <p:pic>
          <p:nvPicPr>
            <p:cNvPr id="21" name="Picture 20">
              <a:extLst>
                <a:ext uri="{FF2B5EF4-FFF2-40B4-BE49-F238E27FC236}">
                  <a16:creationId xmlns:a16="http://schemas.microsoft.com/office/drawing/2014/main" id="{FF7F9EF6-1E20-4FEC-CD44-3201B6090DCD}"/>
                </a:ext>
              </a:extLst>
            </p:cNvPr>
            <p:cNvPicPr>
              <a:picLocks noChangeAspect="1"/>
            </p:cNvPicPr>
            <p:nvPr/>
          </p:nvPicPr>
          <p:blipFill>
            <a:blip r:embed="rId3"/>
            <a:stretch>
              <a:fillRect/>
            </a:stretch>
          </p:blipFill>
          <p:spPr>
            <a:xfrm>
              <a:off x="10770860" y="5957502"/>
              <a:ext cx="469963" cy="469963"/>
            </a:xfrm>
            <a:prstGeom prst="rect">
              <a:avLst/>
            </a:prstGeom>
          </p:spPr>
        </p:pic>
        <p:pic>
          <p:nvPicPr>
            <p:cNvPr id="22" name="Picture 21">
              <a:extLst>
                <a:ext uri="{FF2B5EF4-FFF2-40B4-BE49-F238E27FC236}">
                  <a16:creationId xmlns:a16="http://schemas.microsoft.com/office/drawing/2014/main" id="{E1CE17C2-0746-B268-F477-11F9B9676393}"/>
                </a:ext>
              </a:extLst>
            </p:cNvPr>
            <p:cNvPicPr>
              <a:picLocks noChangeAspect="1"/>
            </p:cNvPicPr>
            <p:nvPr/>
          </p:nvPicPr>
          <p:blipFill>
            <a:blip r:embed="rId4"/>
            <a:stretch>
              <a:fillRect/>
            </a:stretch>
          </p:blipFill>
          <p:spPr>
            <a:xfrm>
              <a:off x="10214186" y="5957502"/>
              <a:ext cx="469963" cy="469963"/>
            </a:xfrm>
            <a:prstGeom prst="rect">
              <a:avLst/>
            </a:prstGeom>
          </p:spPr>
        </p:pic>
        <p:pic>
          <p:nvPicPr>
            <p:cNvPr id="23" name="Picture 22">
              <a:extLst>
                <a:ext uri="{FF2B5EF4-FFF2-40B4-BE49-F238E27FC236}">
                  <a16:creationId xmlns:a16="http://schemas.microsoft.com/office/drawing/2014/main" id="{6D495E4D-3BFF-920C-61D7-27E66F790D4A}"/>
                </a:ext>
              </a:extLst>
            </p:cNvPr>
            <p:cNvPicPr>
              <a:picLocks noChangeAspect="1"/>
            </p:cNvPicPr>
            <p:nvPr/>
          </p:nvPicPr>
          <p:blipFill>
            <a:blip r:embed="rId5"/>
            <a:stretch>
              <a:fillRect/>
            </a:stretch>
          </p:blipFill>
          <p:spPr>
            <a:xfrm>
              <a:off x="11327534" y="5957502"/>
              <a:ext cx="469963" cy="469963"/>
            </a:xfrm>
            <a:prstGeom prst="rect">
              <a:avLst/>
            </a:prstGeom>
          </p:spPr>
        </p:pic>
      </p:grpSp>
      <p:pic>
        <p:nvPicPr>
          <p:cNvPr id="26" name="Graphic 25">
            <a:extLst>
              <a:ext uri="{FF2B5EF4-FFF2-40B4-BE49-F238E27FC236}">
                <a16:creationId xmlns:a16="http://schemas.microsoft.com/office/drawing/2014/main" id="{516CB900-13AC-A5EF-AC7F-AA00BDE3210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940011" y="4212198"/>
            <a:ext cx="2498968" cy="2600082"/>
          </a:xfrm>
          <a:prstGeom prst="rect">
            <a:avLst/>
          </a:prstGeom>
        </p:spPr>
      </p:pic>
    </p:spTree>
    <p:extLst>
      <p:ext uri="{BB962C8B-B14F-4D97-AF65-F5344CB8AC3E}">
        <p14:creationId xmlns:p14="http://schemas.microsoft.com/office/powerpoint/2010/main" val="60104591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14:presetBounceEnd="66000">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14:bounceEnd="66000">
                                          <p:cBhvr additive="base">
                                            <p:cTn id="17"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14:presetBounceEnd="66000">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14:bounceEnd="66000">
                                          <p:cBhvr additive="base">
                                            <p:cTn id="2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6"/>
                                            </p:tgtEl>
                                            <p:attrNameLst>
                                              <p:attrName>r</p:attrName>
                                            </p:attrNameLst>
                                          </p:cBhvr>
                                        </p:animRot>
                                        <p:animRot by="-240000">
                                          <p:cBhvr>
                                            <p:cTn id="10" dur="200" fill="hold">
                                              <p:stCondLst>
                                                <p:cond delay="200"/>
                                              </p:stCondLst>
                                            </p:cTn>
                                            <p:tgtEl>
                                              <p:spTgt spid="26"/>
                                            </p:tgtEl>
                                            <p:attrNameLst>
                                              <p:attrName>r</p:attrName>
                                            </p:attrNameLst>
                                          </p:cBhvr>
                                        </p:animRot>
                                        <p:animRot by="240000">
                                          <p:cBhvr>
                                            <p:cTn id="11" dur="200" fill="hold">
                                              <p:stCondLst>
                                                <p:cond delay="400"/>
                                              </p:stCondLst>
                                            </p:cTn>
                                            <p:tgtEl>
                                              <p:spTgt spid="26"/>
                                            </p:tgtEl>
                                            <p:attrNameLst>
                                              <p:attrName>r</p:attrName>
                                            </p:attrNameLst>
                                          </p:cBhvr>
                                        </p:animRot>
                                        <p:animRot by="-240000">
                                          <p:cBhvr>
                                            <p:cTn id="12" dur="200" fill="hold">
                                              <p:stCondLst>
                                                <p:cond delay="600"/>
                                              </p:stCondLst>
                                            </p:cTn>
                                            <p:tgtEl>
                                              <p:spTgt spid="26"/>
                                            </p:tgtEl>
                                            <p:attrNameLst>
                                              <p:attrName>r</p:attrName>
                                            </p:attrNameLst>
                                          </p:cBhvr>
                                        </p:animRot>
                                        <p:animRot by="120000">
                                          <p:cBhvr>
                                            <p:cTn id="13" dur="200" fill="hold">
                                              <p:stCondLst>
                                                <p:cond delay="800"/>
                                              </p:stCondLst>
                                            </p:cTn>
                                            <p:tgtEl>
                                              <p:spTgt spid="26"/>
                                            </p:tgtEl>
                                            <p:attrNameLst>
                                              <p:attrName>r</p:attrName>
                                            </p:attrNameLst>
                                          </p:cBhvr>
                                        </p:animRo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7E769-A5D1-3DF1-DF1D-A839D5776CCA}"/>
              </a:ext>
            </a:extLst>
          </p:cNvPr>
          <p:cNvSpPr txBox="1"/>
          <p:nvPr/>
        </p:nvSpPr>
        <p:spPr>
          <a:xfrm>
            <a:off x="2040591" y="562376"/>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highlight>
                  <a:srgbClr val="FFFF00"/>
                </a:highlight>
                <a:uLnTx/>
                <a:uFillTx/>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310DECF2-CD6C-1B75-A488-F335881DF4F3}"/>
              </a:ext>
            </a:extLst>
          </p:cNvPr>
          <p:cNvGrpSpPr/>
          <p:nvPr/>
        </p:nvGrpSpPr>
        <p:grpSpPr>
          <a:xfrm>
            <a:off x="1524335" y="1668090"/>
            <a:ext cx="9122782" cy="3666080"/>
            <a:chOff x="4841104" y="3817600"/>
            <a:chExt cx="7073839" cy="2842692"/>
          </a:xfrm>
        </p:grpSpPr>
        <p:grpSp>
          <p:nvGrpSpPr>
            <p:cNvPr id="4" name="Group 3">
              <a:extLst>
                <a:ext uri="{FF2B5EF4-FFF2-40B4-BE49-F238E27FC236}">
                  <a16:creationId xmlns:a16="http://schemas.microsoft.com/office/drawing/2014/main" id="{8FF0C863-8949-93FC-A9DA-96F7A0D2EE5F}"/>
                </a:ext>
              </a:extLst>
            </p:cNvPr>
            <p:cNvGrpSpPr/>
            <p:nvPr/>
          </p:nvGrpSpPr>
          <p:grpSpPr>
            <a:xfrm>
              <a:off x="4841104" y="3817600"/>
              <a:ext cx="7073839" cy="2842692"/>
              <a:chOff x="2975204" y="1255651"/>
              <a:chExt cx="7073839" cy="2842692"/>
            </a:xfrm>
          </p:grpSpPr>
          <p:sp>
            <p:nvSpPr>
              <p:cNvPr id="14" name="Rectangle: Rounded Corners 13">
                <a:extLst>
                  <a:ext uri="{FF2B5EF4-FFF2-40B4-BE49-F238E27FC236}">
                    <a16:creationId xmlns:a16="http://schemas.microsoft.com/office/drawing/2014/main" id="{396F9D22-4EF4-5113-4C69-EACF4B3C664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15" name="Rectangle: Rounded Corners 14">
                <a:extLst>
                  <a:ext uri="{FF2B5EF4-FFF2-40B4-BE49-F238E27FC236}">
                    <a16:creationId xmlns:a16="http://schemas.microsoft.com/office/drawing/2014/main" id="{D86A712E-9D35-EB9D-4C9B-553C80D9DD7B}"/>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F6FD4C60-4CC9-020E-7ED3-B39F9BC40D39}"/>
                </a:ext>
              </a:extLst>
            </p:cNvPr>
            <p:cNvPicPr>
              <a:picLocks noChangeAspect="1"/>
            </p:cNvPicPr>
            <p:nvPr/>
          </p:nvPicPr>
          <p:blipFill>
            <a:blip r:embed="rId2"/>
            <a:stretch>
              <a:fillRect/>
            </a:stretch>
          </p:blipFill>
          <p:spPr>
            <a:xfrm>
              <a:off x="8047030" y="4823876"/>
              <a:ext cx="469963" cy="469963"/>
            </a:xfrm>
            <a:prstGeom prst="rect">
              <a:avLst/>
            </a:prstGeom>
          </p:spPr>
        </p:pic>
        <p:pic>
          <p:nvPicPr>
            <p:cNvPr id="6" name="Picture 5">
              <a:extLst>
                <a:ext uri="{FF2B5EF4-FFF2-40B4-BE49-F238E27FC236}">
                  <a16:creationId xmlns:a16="http://schemas.microsoft.com/office/drawing/2014/main" id="{A60B3675-4B10-21D9-576C-404D9DB6C060}"/>
                </a:ext>
              </a:extLst>
            </p:cNvPr>
            <p:cNvPicPr>
              <a:picLocks noChangeAspect="1"/>
            </p:cNvPicPr>
            <p:nvPr/>
          </p:nvPicPr>
          <p:blipFill>
            <a:blip r:embed="rId3"/>
            <a:stretch>
              <a:fillRect/>
            </a:stretch>
          </p:blipFill>
          <p:spPr>
            <a:xfrm>
              <a:off x="7490356" y="4823876"/>
              <a:ext cx="469963" cy="469963"/>
            </a:xfrm>
            <a:prstGeom prst="rect">
              <a:avLst/>
            </a:prstGeom>
          </p:spPr>
        </p:pic>
        <p:pic>
          <p:nvPicPr>
            <p:cNvPr id="7" name="Picture 6">
              <a:extLst>
                <a:ext uri="{FF2B5EF4-FFF2-40B4-BE49-F238E27FC236}">
                  <a16:creationId xmlns:a16="http://schemas.microsoft.com/office/drawing/2014/main" id="{6E4F703A-0D2E-61C6-D7A3-AFFD0FCF6760}"/>
                </a:ext>
              </a:extLst>
            </p:cNvPr>
            <p:cNvPicPr>
              <a:picLocks noChangeAspect="1"/>
            </p:cNvPicPr>
            <p:nvPr/>
          </p:nvPicPr>
          <p:blipFill>
            <a:blip r:embed="rId4"/>
            <a:stretch>
              <a:fillRect/>
            </a:stretch>
          </p:blipFill>
          <p:spPr>
            <a:xfrm>
              <a:off x="8603704" y="4823876"/>
              <a:ext cx="469963" cy="469963"/>
            </a:xfrm>
            <a:prstGeom prst="rect">
              <a:avLst/>
            </a:prstGeom>
          </p:spPr>
        </p:pic>
        <p:pic>
          <p:nvPicPr>
            <p:cNvPr id="8" name="Picture 7">
              <a:extLst>
                <a:ext uri="{FF2B5EF4-FFF2-40B4-BE49-F238E27FC236}">
                  <a16:creationId xmlns:a16="http://schemas.microsoft.com/office/drawing/2014/main" id="{44CC941C-80AE-74E6-37CD-665D012408BB}"/>
                </a:ext>
              </a:extLst>
            </p:cNvPr>
            <p:cNvPicPr>
              <a:picLocks noChangeAspect="1"/>
            </p:cNvPicPr>
            <p:nvPr/>
          </p:nvPicPr>
          <p:blipFill>
            <a:blip r:embed="rId2"/>
            <a:stretch>
              <a:fillRect/>
            </a:stretch>
          </p:blipFill>
          <p:spPr>
            <a:xfrm>
              <a:off x="8065908" y="5372839"/>
              <a:ext cx="469963" cy="469963"/>
            </a:xfrm>
            <a:prstGeom prst="rect">
              <a:avLst/>
            </a:prstGeom>
          </p:spPr>
        </p:pic>
        <p:pic>
          <p:nvPicPr>
            <p:cNvPr id="9" name="Picture 8">
              <a:extLst>
                <a:ext uri="{FF2B5EF4-FFF2-40B4-BE49-F238E27FC236}">
                  <a16:creationId xmlns:a16="http://schemas.microsoft.com/office/drawing/2014/main" id="{089624EC-2FCC-ED62-2811-F22A8877D47A}"/>
                </a:ext>
              </a:extLst>
            </p:cNvPr>
            <p:cNvPicPr>
              <a:picLocks noChangeAspect="1"/>
            </p:cNvPicPr>
            <p:nvPr/>
          </p:nvPicPr>
          <p:blipFill>
            <a:blip r:embed="rId3"/>
            <a:stretch>
              <a:fillRect/>
            </a:stretch>
          </p:blipFill>
          <p:spPr>
            <a:xfrm>
              <a:off x="7509233" y="5372839"/>
              <a:ext cx="469963" cy="469963"/>
            </a:xfrm>
            <a:prstGeom prst="rect">
              <a:avLst/>
            </a:prstGeom>
          </p:spPr>
        </p:pic>
        <p:pic>
          <p:nvPicPr>
            <p:cNvPr id="10" name="Picture 9">
              <a:extLst>
                <a:ext uri="{FF2B5EF4-FFF2-40B4-BE49-F238E27FC236}">
                  <a16:creationId xmlns:a16="http://schemas.microsoft.com/office/drawing/2014/main" id="{B12A12BE-781E-B74D-3813-FB52E8821666}"/>
                </a:ext>
              </a:extLst>
            </p:cNvPr>
            <p:cNvPicPr>
              <a:picLocks noChangeAspect="1"/>
            </p:cNvPicPr>
            <p:nvPr/>
          </p:nvPicPr>
          <p:blipFill>
            <a:blip r:embed="rId4"/>
            <a:stretch>
              <a:fillRect/>
            </a:stretch>
          </p:blipFill>
          <p:spPr>
            <a:xfrm>
              <a:off x="8622582" y="5372839"/>
              <a:ext cx="469963" cy="469963"/>
            </a:xfrm>
            <a:prstGeom prst="rect">
              <a:avLst/>
            </a:prstGeom>
          </p:spPr>
        </p:pic>
        <p:pic>
          <p:nvPicPr>
            <p:cNvPr id="11" name="Picture 10">
              <a:extLst>
                <a:ext uri="{FF2B5EF4-FFF2-40B4-BE49-F238E27FC236}">
                  <a16:creationId xmlns:a16="http://schemas.microsoft.com/office/drawing/2014/main" id="{A1D4B423-2B77-E15D-2FAA-BBA6C3967539}"/>
                </a:ext>
              </a:extLst>
            </p:cNvPr>
            <p:cNvPicPr>
              <a:picLocks noChangeAspect="1"/>
            </p:cNvPicPr>
            <p:nvPr/>
          </p:nvPicPr>
          <p:blipFill>
            <a:blip r:embed="rId2"/>
            <a:stretch>
              <a:fillRect/>
            </a:stretch>
          </p:blipFill>
          <p:spPr>
            <a:xfrm>
              <a:off x="10875900" y="5964719"/>
              <a:ext cx="469963" cy="469963"/>
            </a:xfrm>
            <a:prstGeom prst="rect">
              <a:avLst/>
            </a:prstGeom>
          </p:spPr>
        </p:pic>
        <p:pic>
          <p:nvPicPr>
            <p:cNvPr id="12" name="Picture 11">
              <a:extLst>
                <a:ext uri="{FF2B5EF4-FFF2-40B4-BE49-F238E27FC236}">
                  <a16:creationId xmlns:a16="http://schemas.microsoft.com/office/drawing/2014/main" id="{ACD87E3B-7D22-C67F-B66F-2C96E92A3030}"/>
                </a:ext>
              </a:extLst>
            </p:cNvPr>
            <p:cNvPicPr>
              <a:picLocks noChangeAspect="1"/>
            </p:cNvPicPr>
            <p:nvPr/>
          </p:nvPicPr>
          <p:blipFill>
            <a:blip r:embed="rId3"/>
            <a:stretch>
              <a:fillRect/>
            </a:stretch>
          </p:blipFill>
          <p:spPr>
            <a:xfrm>
              <a:off x="10319226" y="5964719"/>
              <a:ext cx="469963" cy="469963"/>
            </a:xfrm>
            <a:prstGeom prst="rect">
              <a:avLst/>
            </a:prstGeom>
          </p:spPr>
        </p:pic>
        <p:pic>
          <p:nvPicPr>
            <p:cNvPr id="13" name="Picture 12">
              <a:extLst>
                <a:ext uri="{FF2B5EF4-FFF2-40B4-BE49-F238E27FC236}">
                  <a16:creationId xmlns:a16="http://schemas.microsoft.com/office/drawing/2014/main" id="{5DA0B4A5-88E1-7B78-A1CD-E7E0AF1B58D9}"/>
                </a:ext>
              </a:extLst>
            </p:cNvPr>
            <p:cNvPicPr>
              <a:picLocks noChangeAspect="1"/>
            </p:cNvPicPr>
            <p:nvPr/>
          </p:nvPicPr>
          <p:blipFill>
            <a:blip r:embed="rId4"/>
            <a:stretch>
              <a:fillRect/>
            </a:stretch>
          </p:blipFill>
          <p:spPr>
            <a:xfrm>
              <a:off x="11432574" y="5964719"/>
              <a:ext cx="469963" cy="469963"/>
            </a:xfrm>
            <a:prstGeom prst="rect">
              <a:avLst/>
            </a:prstGeom>
          </p:spPr>
        </p:pic>
      </p:grpSp>
    </p:spTree>
    <p:extLst>
      <p:ext uri="{BB962C8B-B14F-4D97-AF65-F5344CB8AC3E}">
        <p14:creationId xmlns:p14="http://schemas.microsoft.com/office/powerpoint/2010/main" val="3469628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313144" y="-161413"/>
            <a:ext cx="9688951" cy="6430297"/>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2344" y="-217932"/>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7259750" y="3242445"/>
            <a:ext cx="4749980" cy="3474087"/>
          </a:xfrm>
          <a:prstGeom prst="rect">
            <a:avLst/>
          </a:prstGeom>
        </p:spPr>
      </p:pic>
      <p:pic>
        <p:nvPicPr>
          <p:cNvPr id="5" name="Picture 4">
            <a:extLst>
              <a:ext uri="{FF2B5EF4-FFF2-40B4-BE49-F238E27FC236}">
                <a16:creationId xmlns:a16="http://schemas.microsoft.com/office/drawing/2014/main" id="{44E0A917-3D7C-5B64-C420-F34B53394593}"/>
              </a:ext>
            </a:extLst>
          </p:cNvPr>
          <p:cNvPicPr>
            <a:picLocks noChangeAspect="1"/>
          </p:cNvPicPr>
          <p:nvPr/>
        </p:nvPicPr>
        <p:blipFill>
          <a:blip r:embed="rId6"/>
          <a:stretch>
            <a:fillRect/>
          </a:stretch>
        </p:blipFill>
        <p:spPr>
          <a:xfrm>
            <a:off x="1949410" y="1679165"/>
            <a:ext cx="5724640" cy="2554445"/>
          </a:xfrm>
          <a:prstGeom prst="rect">
            <a:avLst/>
          </a:prstGeom>
        </p:spPr>
      </p:pic>
    </p:spTree>
    <p:extLst>
      <p:ext uri="{BB962C8B-B14F-4D97-AF65-F5344CB8AC3E}">
        <p14:creationId xmlns:p14="http://schemas.microsoft.com/office/powerpoint/2010/main" val="1927010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306263" y="631297"/>
            <a:ext cx="7214500" cy="2616728"/>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184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Nói về một tấm gương trẻ em làm việc tốt mà em biết.</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10" name="Picture 9" descr="A group of children posing for a photo&#10;&#10;Description automatically generated with low confidence">
            <a:extLst>
              <a:ext uri="{FF2B5EF4-FFF2-40B4-BE49-F238E27FC236}">
                <a16:creationId xmlns:a16="http://schemas.microsoft.com/office/drawing/2014/main" id="{598F11EC-0E22-4AD8-BFEA-5628AAED308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7001658" y="1627597"/>
            <a:ext cx="4762544" cy="495448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35478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293376" y="525498"/>
            <a:ext cx="9303775" cy="166199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Trên con đường đến nhà bạn, cậu bé đã nhìn thấy sự việc gì? Cậu bé có cảm xúc thế nào khi nhìn thấy cảnh tượng đó?</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12" name="Group 11">
            <a:extLst>
              <a:ext uri="{FF2B5EF4-FFF2-40B4-BE49-F238E27FC236}">
                <a16:creationId xmlns:a16="http://schemas.microsoft.com/office/drawing/2014/main" id="{2A99B7F0-EE96-7C45-4D27-5546A05A43D9}"/>
              </a:ext>
            </a:extLst>
          </p:cNvPr>
          <p:cNvGrpSpPr/>
          <p:nvPr/>
        </p:nvGrpSpPr>
        <p:grpSpPr>
          <a:xfrm>
            <a:off x="770563" y="2524124"/>
            <a:ext cx="10689280" cy="4410931"/>
            <a:chOff x="875792" y="1489323"/>
            <a:chExt cx="10015891" cy="2636587"/>
          </a:xfrm>
        </p:grpSpPr>
        <p:grpSp>
          <p:nvGrpSpPr>
            <p:cNvPr id="11" name="Group 10">
              <a:extLst>
                <a:ext uri="{FF2B5EF4-FFF2-40B4-BE49-F238E27FC236}">
                  <a16:creationId xmlns:a16="http://schemas.microsoft.com/office/drawing/2014/main" id="{575CA93A-8DB9-C193-01B2-9B8D108B3FEA}"/>
                </a:ext>
              </a:extLst>
            </p:cNvPr>
            <p:cNvGrpSpPr/>
            <p:nvPr/>
          </p:nvGrpSpPr>
          <p:grpSpPr>
            <a:xfrm>
              <a:off x="875792" y="1489323"/>
              <a:ext cx="10015891" cy="2636587"/>
              <a:chOff x="875792" y="1489323"/>
              <a:chExt cx="10015891" cy="2636587"/>
            </a:xfrm>
          </p:grpSpPr>
          <p:pic>
            <p:nvPicPr>
              <p:cNvPr id="9" name="Picture 8">
                <a:extLst>
                  <a:ext uri="{FF2B5EF4-FFF2-40B4-BE49-F238E27FC236}">
                    <a16:creationId xmlns:a16="http://schemas.microsoft.com/office/drawing/2014/main" id="{98421A2F-E827-3018-4E09-3B6781449185}"/>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id="{0999DD69-1C06-253F-4C59-68E59B484224}"/>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0130F757-4312-A08C-2710-0167B9A12C22}"/>
                </a:ext>
              </a:extLst>
            </p:cNvPr>
            <p:cNvSpPr txBox="1"/>
            <p:nvPr/>
          </p:nvSpPr>
          <p:spPr>
            <a:xfrm>
              <a:off x="1857738" y="1972572"/>
              <a:ext cx="8149187" cy="1339111"/>
            </a:xfrm>
            <a:prstGeom prst="rect">
              <a:avLst/>
            </a:prstGeom>
            <a:noFill/>
          </p:spPr>
          <p:txBody>
            <a:bodyPr wrap="square" rtlCol="0">
              <a:spAutoFit/>
            </a:bodyPr>
            <a:lstStyle/>
            <a:p>
              <a:pPr marL="0" marR="0" algn="just">
                <a:lnSpc>
                  <a:spcPct val="120000"/>
                </a:lnSpc>
                <a:spcBef>
                  <a:spcPts val="0"/>
                </a:spcBef>
                <a:spcAft>
                  <a:spcPts val="0"/>
                </a:spcAft>
              </a:pPr>
              <a:r>
                <a:rPr lang="nl-NL" sz="4000" b="1" dirty="0">
                  <a:solidFill>
                    <a:srgbClr val="FF0000"/>
                  </a:solidFill>
                  <a:effectLst/>
                  <a:latin typeface="Cambria" panose="02040503050406030204" pitchFamily="18" charset="0"/>
                  <a:ea typeface="Cambria" panose="02040503050406030204" pitchFamily="18" charset="0"/>
                </a:rPr>
                <a:t>Trên con đường đến nhà bạn, cậu bé đã nhìn thấy một người bị tai nạn đang nằm bên gốc cây.</a:t>
              </a:r>
              <a:endParaRPr lang="en-US" sz="40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6262182C-26B7-F102-DBD0-0A698F7B05D9}"/>
              </a:ext>
            </a:extLst>
          </p:cNvPr>
          <p:cNvPicPr>
            <a:picLocks noChangeAspect="1"/>
          </p:cNvPicPr>
          <p:nvPr/>
        </p:nvPicPr>
        <p:blipFill>
          <a:blip r:embed="rId3"/>
          <a:stretch>
            <a:fillRect/>
          </a:stretch>
        </p:blipFill>
        <p:spPr>
          <a:xfrm>
            <a:off x="324448" y="450197"/>
            <a:ext cx="2280102" cy="835224"/>
          </a:xfrm>
          <a:prstGeom prst="rect">
            <a:avLst/>
          </a:prstGeom>
        </p:spPr>
      </p:pic>
    </p:spTree>
    <p:extLst>
      <p:ext uri="{BB962C8B-B14F-4D97-AF65-F5344CB8AC3E}">
        <p14:creationId xmlns:p14="http://schemas.microsoft.com/office/powerpoint/2010/main" val="3982766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483153" y="296831"/>
            <a:ext cx="8918272" cy="1754326"/>
          </a:xfrm>
          <a:prstGeom prst="rect">
            <a:avLst/>
          </a:prstGeom>
          <a:noFill/>
        </p:spPr>
        <p:txBody>
          <a:bodyPr wrap="square" rtlCol="0">
            <a:spAutoFit/>
          </a:bodyPr>
          <a:lstStyle/>
          <a:p>
            <a:pPr lvl="0" algn="just">
              <a:defRPr/>
            </a:pPr>
            <a:r>
              <a:rPr lang="vi-VN" sz="3600" b="1" dirty="0">
                <a:solidFill>
                  <a:prstClr val="black"/>
                </a:solidFill>
                <a:latin typeface="Cambria" panose="02040503050406030204" pitchFamily="18" charset="0"/>
              </a:rPr>
              <a:t>Để cứu người bị nạn, cậu bé đã làm gì? Tìm những chi tiết miêu tả khó khăn mà cậu bé đã vượt qua?</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5" name="Group 14">
            <a:extLst>
              <a:ext uri="{FF2B5EF4-FFF2-40B4-BE49-F238E27FC236}">
                <a16:creationId xmlns:a16="http://schemas.microsoft.com/office/drawing/2014/main" id="{5ABF1228-1E15-AED6-304C-CD9F5472B5C4}"/>
              </a:ext>
            </a:extLst>
          </p:cNvPr>
          <p:cNvGrpSpPr/>
          <p:nvPr/>
        </p:nvGrpSpPr>
        <p:grpSpPr>
          <a:xfrm>
            <a:off x="1447799" y="2583425"/>
            <a:ext cx="9925051" cy="3674499"/>
            <a:chOff x="3498111" y="1897626"/>
            <a:chExt cx="7145079" cy="5449360"/>
          </a:xfrm>
        </p:grpSpPr>
        <p:sp>
          <p:nvSpPr>
            <p:cNvPr id="14" name="Rectangle: Rounded Corners 13">
              <a:extLst>
                <a:ext uri="{FF2B5EF4-FFF2-40B4-BE49-F238E27FC236}">
                  <a16:creationId xmlns:a16="http://schemas.microsoft.com/office/drawing/2014/main" id="{6F8E6402-0E65-24A7-0F99-586FE74D9552}"/>
                </a:ext>
              </a:extLst>
            </p:cNvPr>
            <p:cNvSpPr/>
            <p:nvPr/>
          </p:nvSpPr>
          <p:spPr>
            <a:xfrm>
              <a:off x="3498111" y="1897626"/>
              <a:ext cx="7145079" cy="3700130"/>
            </a:xfrm>
            <a:prstGeom prst="roundRect">
              <a:avLst/>
            </a:prstGeom>
            <a:solidFill>
              <a:srgbClr val="D7F0D3"/>
            </a:solidFill>
            <a:ln w="57150">
              <a:solidFill>
                <a:srgbClr val="4B8A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0130F757-4312-A08C-2710-0167B9A12C22}"/>
                </a:ext>
              </a:extLst>
            </p:cNvPr>
            <p:cNvSpPr txBox="1"/>
            <p:nvPr/>
          </p:nvSpPr>
          <p:spPr>
            <a:xfrm>
              <a:off x="4020613" y="2247488"/>
              <a:ext cx="6293328" cy="50994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Để cứu người bị nạn, cậu bé quyết định chạy đến đồn biên phòng để báo tin.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pic>
        <p:nvPicPr>
          <p:cNvPr id="16" name="Picture 15">
            <a:extLst>
              <a:ext uri="{FF2B5EF4-FFF2-40B4-BE49-F238E27FC236}">
                <a16:creationId xmlns:a16="http://schemas.microsoft.com/office/drawing/2014/main" id="{46D4FE36-C2F8-4BAA-FBAB-4D74A90F3218}"/>
              </a:ext>
            </a:extLst>
          </p:cNvPr>
          <p:cNvPicPr>
            <a:picLocks noChangeAspect="1"/>
          </p:cNvPicPr>
          <p:nvPr/>
        </p:nvPicPr>
        <p:blipFill>
          <a:blip r:embed="rId2"/>
          <a:stretch>
            <a:fillRect/>
          </a:stretch>
        </p:blipFill>
        <p:spPr>
          <a:xfrm>
            <a:off x="417719" y="437169"/>
            <a:ext cx="2334970" cy="829128"/>
          </a:xfrm>
          <a:prstGeom prst="rect">
            <a:avLst/>
          </a:prstGeom>
        </p:spPr>
      </p:pic>
    </p:spTree>
    <p:extLst>
      <p:ext uri="{BB962C8B-B14F-4D97-AF65-F5344CB8AC3E}">
        <p14:creationId xmlns:p14="http://schemas.microsoft.com/office/powerpoint/2010/main" val="2605383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strVal val="#ppt_w*0.70"/>
                                          </p:val>
                                        </p:tav>
                                        <p:tav tm="100000">
                                          <p:val>
                                            <p:strVal val="#ppt_w"/>
                                          </p:val>
                                        </p:tav>
                                      </p:tavLst>
                                    </p:anim>
                                    <p:anim calcmode="lin" valueType="num">
                                      <p:cBhvr>
                                        <p:cTn id="17" dur="1000" fill="hold"/>
                                        <p:tgtEl>
                                          <p:spTgt spid="15"/>
                                        </p:tgtEl>
                                        <p:attrNameLst>
                                          <p:attrName>ppt_h</p:attrName>
                                        </p:attrNameLst>
                                      </p:cBhvr>
                                      <p:tavLst>
                                        <p:tav tm="0">
                                          <p:val>
                                            <p:strVal val="#ppt_h"/>
                                          </p:val>
                                        </p:tav>
                                        <p:tav tm="100000">
                                          <p:val>
                                            <p:strVal val="#ppt_h"/>
                                          </p:val>
                                        </p:tav>
                                      </p:tavLst>
                                    </p:anim>
                                    <p:animEffect transition="in" filter="fade">
                                      <p:cBhvr>
                                        <p:cTn id="1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1F175E-BD73-E5CC-CCBA-F1B80DDF5629}"/>
              </a:ext>
            </a:extLst>
          </p:cNvPr>
          <p:cNvGrpSpPr/>
          <p:nvPr/>
        </p:nvGrpSpPr>
        <p:grpSpPr>
          <a:xfrm rot="20998296">
            <a:off x="176345" y="498129"/>
            <a:ext cx="2455100" cy="3234498"/>
            <a:chOff x="-342594" y="2557391"/>
            <a:chExt cx="3121272" cy="3234498"/>
          </a:xfrm>
        </p:grpSpPr>
        <p:pic>
          <p:nvPicPr>
            <p:cNvPr id="7" name="图片 12">
              <a:extLst>
                <a:ext uri="{FF2B5EF4-FFF2-40B4-BE49-F238E27FC236}">
                  <a16:creationId xmlns:a16="http://schemas.microsoft.com/office/drawing/2014/main" id="{0405818C-1E0E-A92C-EF22-5A3E679882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342594" y="2557391"/>
              <a:ext cx="1069263" cy="1070926"/>
            </a:xfrm>
            <a:prstGeom prst="rect">
              <a:avLst/>
            </a:prstGeom>
          </p:spPr>
        </p:pic>
        <p:sp>
          <p:nvSpPr>
            <p:cNvPr id="4" name="Rectangle 3">
              <a:extLst>
                <a:ext uri="{FF2B5EF4-FFF2-40B4-BE49-F238E27FC236}">
                  <a16:creationId xmlns:a16="http://schemas.microsoft.com/office/drawing/2014/main" id="{BB674BE5-397E-BCD7-BEB2-53C9CB2F06B0}"/>
                </a:ext>
              </a:extLst>
            </p:cNvPr>
            <p:cNvSpPr/>
            <p:nvPr/>
          </p:nvSpPr>
          <p:spPr>
            <a:xfrm>
              <a:off x="284656" y="3457904"/>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CAF54AFC-DFC0-F77B-EB86-AA7DB1B29D13}"/>
                </a:ext>
              </a:extLst>
            </p:cNvPr>
            <p:cNvSpPr txBox="1"/>
            <p:nvPr/>
          </p:nvSpPr>
          <p:spPr>
            <a:xfrm>
              <a:off x="411568" y="4220051"/>
              <a:ext cx="2169985"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K</a:t>
              </a:r>
              <a:r>
                <a:rPr lang="nl-NL" sz="2400" b="1" dirty="0">
                  <a:effectLst/>
                  <a:latin typeface="Cambria" panose="02040503050406030204" pitchFamily="18" charset="0"/>
                  <a:ea typeface="Cambria" panose="02040503050406030204" pitchFamily="18" charset="0"/>
                </a:rPr>
                <a:t>hu rừng âm u</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8" name="Arrow: Right 32">
            <a:extLst>
              <a:ext uri="{FF2B5EF4-FFF2-40B4-BE49-F238E27FC236}">
                <a16:creationId xmlns:a16="http://schemas.microsoft.com/office/drawing/2014/main" id="{AD9F0ABD-54F1-0DA7-97E3-D7FEB518817C}"/>
              </a:ext>
            </a:extLst>
          </p:cNvPr>
          <p:cNvSpPr/>
          <p:nvPr/>
        </p:nvSpPr>
        <p:spPr>
          <a:xfrm rot="1863084">
            <a:off x="2118041" y="3865981"/>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FE4D5A64-34BB-8291-C411-74720D50798C}"/>
              </a:ext>
            </a:extLst>
          </p:cNvPr>
          <p:cNvGrpSpPr/>
          <p:nvPr/>
        </p:nvGrpSpPr>
        <p:grpSpPr>
          <a:xfrm>
            <a:off x="3739169" y="333375"/>
            <a:ext cx="2880706" cy="3083389"/>
            <a:chOff x="400542" y="2644744"/>
            <a:chExt cx="3224674" cy="3083389"/>
          </a:xfrm>
        </p:grpSpPr>
        <p:pic>
          <p:nvPicPr>
            <p:cNvPr id="14" name="图片 12">
              <a:extLst>
                <a:ext uri="{FF2B5EF4-FFF2-40B4-BE49-F238E27FC236}">
                  <a16:creationId xmlns:a16="http://schemas.microsoft.com/office/drawing/2014/main" id="{92389887-0214-5E92-347F-51E52ADB9E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11" name="Rectangle 10">
              <a:extLst>
                <a:ext uri="{FF2B5EF4-FFF2-40B4-BE49-F238E27FC236}">
                  <a16:creationId xmlns:a16="http://schemas.microsoft.com/office/drawing/2014/main" id="{F964599A-4EC2-292D-47D0-FF295AFBF3C4}"/>
                </a:ext>
              </a:extLst>
            </p:cNvPr>
            <p:cNvSpPr/>
            <p:nvPr/>
          </p:nvSpPr>
          <p:spPr>
            <a:xfrm>
              <a:off x="400542" y="3394148"/>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E0FB546-45ED-7278-035A-FE534309684C}"/>
                </a:ext>
              </a:extLst>
            </p:cNvPr>
            <p:cNvSpPr txBox="1"/>
            <p:nvPr/>
          </p:nvSpPr>
          <p:spPr>
            <a:xfrm>
              <a:off x="423739" y="3516629"/>
              <a:ext cx="2551075" cy="1569660"/>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T</a:t>
              </a:r>
              <a:r>
                <a:rPr lang="nl-NL" sz="2400" b="1" dirty="0">
                  <a:effectLst/>
                  <a:latin typeface="Cambria" panose="02040503050406030204" pitchFamily="18" charset="0"/>
                  <a:ea typeface="Cambria" panose="02040503050406030204" pitchFamily="18" charset="0"/>
                </a:rPr>
                <a:t>iếng mấy con chim kêu “túc... túc...” không ngớt</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15" name="Arrow: Right 33">
            <a:extLst>
              <a:ext uri="{FF2B5EF4-FFF2-40B4-BE49-F238E27FC236}">
                <a16:creationId xmlns:a16="http://schemas.microsoft.com/office/drawing/2014/main" id="{C1E2832B-0905-6CB9-4CD1-DA714298ABC8}"/>
              </a:ext>
            </a:extLst>
          </p:cNvPr>
          <p:cNvSpPr/>
          <p:nvPr/>
        </p:nvSpPr>
        <p:spPr>
          <a:xfrm rot="5400000">
            <a:off x="4343130" y="3771754"/>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C716E04E-0B69-ED97-9DA5-0457245C4EB5}"/>
              </a:ext>
            </a:extLst>
          </p:cNvPr>
          <p:cNvGrpSpPr/>
          <p:nvPr/>
        </p:nvGrpSpPr>
        <p:grpSpPr>
          <a:xfrm rot="1244366">
            <a:off x="9607768" y="497839"/>
            <a:ext cx="2458073" cy="3284913"/>
            <a:chOff x="232219" y="2499349"/>
            <a:chExt cx="3409955" cy="3284913"/>
          </a:xfrm>
        </p:grpSpPr>
        <p:pic>
          <p:nvPicPr>
            <p:cNvPr id="21" name="图片 12">
              <a:extLst>
                <a:ext uri="{FF2B5EF4-FFF2-40B4-BE49-F238E27FC236}">
                  <a16:creationId xmlns:a16="http://schemas.microsoft.com/office/drawing/2014/main" id="{DE6B1F1E-97FE-8314-43BA-6BD3829413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7411" y="2499349"/>
              <a:ext cx="1074763" cy="1076434"/>
            </a:xfrm>
            <a:prstGeom prst="rect">
              <a:avLst/>
            </a:prstGeom>
          </p:spPr>
        </p:pic>
        <p:sp>
          <p:nvSpPr>
            <p:cNvPr id="18" name="Rectangle 17">
              <a:extLst>
                <a:ext uri="{FF2B5EF4-FFF2-40B4-BE49-F238E27FC236}">
                  <a16:creationId xmlns:a16="http://schemas.microsoft.com/office/drawing/2014/main" id="{52BE244D-4D83-5B6C-3E8E-E8E9277E9680}"/>
                </a:ext>
              </a:extLst>
            </p:cNvPr>
            <p:cNvSpPr/>
            <p:nvPr/>
          </p:nvSpPr>
          <p:spPr>
            <a:xfrm>
              <a:off x="232219" y="3450277"/>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F1F63A1-97E1-F3BB-8728-C44DB93BEAA2}"/>
                </a:ext>
              </a:extLst>
            </p:cNvPr>
            <p:cNvSpPr txBox="1"/>
            <p:nvPr/>
          </p:nvSpPr>
          <p:spPr>
            <a:xfrm>
              <a:off x="237073" y="4166606"/>
              <a:ext cx="2543454" cy="937885"/>
            </a:xfrm>
            <a:prstGeom prst="rect">
              <a:avLst/>
            </a:prstGeom>
            <a:noFill/>
          </p:spPr>
          <p:txBody>
            <a:bodyPr wrap="square" rtlCol="0">
              <a:spAutoFit/>
            </a:bodyPr>
            <a:lstStyle/>
            <a:p>
              <a:pPr marL="0" marR="0" algn="ctr">
                <a:lnSpc>
                  <a:spcPct val="120000"/>
                </a:lnSpc>
                <a:spcBef>
                  <a:spcPts val="0"/>
                </a:spcBef>
                <a:spcAft>
                  <a:spcPts val="0"/>
                </a:spcAft>
              </a:pPr>
              <a:r>
                <a:rPr lang="nl-NL" sz="2400" b="1" dirty="0">
                  <a:latin typeface="Cambria" panose="02040503050406030204" pitchFamily="18" charset="0"/>
                  <a:ea typeface="Cambria" panose="02040503050406030204" pitchFamily="18" charset="0"/>
                </a:rPr>
                <a:t>B</a:t>
              </a:r>
              <a:r>
                <a:rPr lang="nl-NL" sz="2400" b="1" dirty="0">
                  <a:effectLst/>
                  <a:latin typeface="Cambria" panose="02040503050406030204" pitchFamily="18" charset="0"/>
                  <a:ea typeface="Cambria" panose="02040503050406030204" pitchFamily="18" charset="0"/>
                </a:rPr>
                <a:t>àn chân đau nhói</a:t>
              </a:r>
              <a:endParaRPr lang="en-US" sz="2400" b="1" dirty="0">
                <a:effectLst/>
                <a:latin typeface="Cambria" panose="02040503050406030204" pitchFamily="18" charset="0"/>
                <a:ea typeface="Cambria" panose="02040503050406030204" pitchFamily="18" charset="0"/>
              </a:endParaRPr>
            </a:p>
          </p:txBody>
        </p:sp>
      </p:grpSp>
      <p:sp>
        <p:nvSpPr>
          <p:cNvPr id="22" name="Arrow: Right 34">
            <a:extLst>
              <a:ext uri="{FF2B5EF4-FFF2-40B4-BE49-F238E27FC236}">
                <a16:creationId xmlns:a16="http://schemas.microsoft.com/office/drawing/2014/main" id="{1AC00686-3B65-4340-EBDA-133FBE71308E}"/>
              </a:ext>
            </a:extLst>
          </p:cNvPr>
          <p:cNvSpPr/>
          <p:nvPr/>
        </p:nvSpPr>
        <p:spPr>
          <a:xfrm rot="8597269">
            <a:off x="8337881" y="3896426"/>
            <a:ext cx="1726180" cy="456465"/>
          </a:xfrm>
          <a:prstGeom prst="rightArrow">
            <a:avLst>
              <a:gd name="adj1" fmla="val 50000"/>
              <a:gd name="adj2" fmla="val 123583"/>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3" name="Group 22">
            <a:extLst>
              <a:ext uri="{FF2B5EF4-FFF2-40B4-BE49-F238E27FC236}">
                <a16:creationId xmlns:a16="http://schemas.microsoft.com/office/drawing/2014/main" id="{73582653-546C-2C2D-C10A-4DB8B804A660}"/>
              </a:ext>
            </a:extLst>
          </p:cNvPr>
          <p:cNvGrpSpPr/>
          <p:nvPr/>
        </p:nvGrpSpPr>
        <p:grpSpPr>
          <a:xfrm>
            <a:off x="2515905" y="4554435"/>
            <a:ext cx="7236390" cy="1598715"/>
            <a:chOff x="2515905" y="4618377"/>
            <a:chExt cx="7236390" cy="2314206"/>
          </a:xfrm>
        </p:grpSpPr>
        <p:sp>
          <p:nvSpPr>
            <p:cNvPr id="24" name="矩形: 圆角 1">
              <a:extLst>
                <a:ext uri="{FF2B5EF4-FFF2-40B4-BE49-F238E27FC236}">
                  <a16:creationId xmlns:a16="http://schemas.microsoft.com/office/drawing/2014/main" id="{B4F5538C-25AB-30DF-7834-01665E7DCA66}"/>
                </a:ext>
              </a:extLst>
            </p:cNvPr>
            <p:cNvSpPr/>
            <p:nvPr/>
          </p:nvSpPr>
          <p:spPr>
            <a:xfrm>
              <a:off x="2515905" y="4618377"/>
              <a:ext cx="7236390" cy="2314206"/>
            </a:xfrm>
            <a:prstGeom prst="roundRect">
              <a:avLst/>
            </a:prstGeom>
            <a:solidFill>
              <a:sysClr val="window" lastClr="FFFFFF"/>
            </a:solidFill>
            <a:ln w="28575" cap="flat" cmpd="sng" algn="ctr">
              <a:solidFill>
                <a:schemeClr val="accent5">
                  <a:lumMod val="75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5400" b="1" i="0" u="none" strike="noStrike" kern="0" cap="none" spc="0" normalizeH="0" baseline="0" noProof="0">
                <a:ln w="9525">
                  <a:solidFill>
                    <a:prstClr val="white"/>
                  </a:solidFill>
                  <a:prstDash val="solid"/>
                </a:ln>
                <a:solidFill>
                  <a:schemeClr val="accent5">
                    <a:lumMod val="75000"/>
                  </a:schemeClr>
                </a:solidFill>
                <a:effectLst>
                  <a:outerShdw blurRad="12700" dist="38100" dir="2700000" algn="tl" rotWithShape="0">
                    <a:srgbClr val="4BACC6">
                      <a:lumMod val="60000"/>
                      <a:lumOff val="40000"/>
                    </a:srgbClr>
                  </a:outerShdw>
                </a:effectLst>
                <a:uLnTx/>
                <a:uFillTx/>
                <a:latin typeface="+mj-lt"/>
              </a:endParaRPr>
            </a:p>
          </p:txBody>
        </p:sp>
        <p:sp>
          <p:nvSpPr>
            <p:cNvPr id="25" name="TextBox 24">
              <a:extLst>
                <a:ext uri="{FF2B5EF4-FFF2-40B4-BE49-F238E27FC236}">
                  <a16:creationId xmlns:a16="http://schemas.microsoft.com/office/drawing/2014/main" id="{5DA364F3-8739-18C7-B71B-F588124C8343}"/>
                </a:ext>
              </a:extLst>
            </p:cNvPr>
            <p:cNvSpPr txBox="1"/>
            <p:nvPr/>
          </p:nvSpPr>
          <p:spPr>
            <a:xfrm>
              <a:off x="2933701" y="4959276"/>
              <a:ext cx="6448424" cy="1737524"/>
            </a:xfrm>
            <a:prstGeom prst="rect">
              <a:avLst/>
            </a:prstGeom>
            <a:noFill/>
          </p:spPr>
          <p:txBody>
            <a:bodyPr wrap="square" rtlCol="0">
              <a:spAutoFit/>
            </a:bodyPr>
            <a:lstStyle/>
            <a:p>
              <a:pPr algn="ctr"/>
              <a:r>
                <a:rPr lang="nl-NL" sz="3600" b="1" dirty="0">
                  <a:solidFill>
                    <a:srgbClr val="FF0000"/>
                  </a:solidFill>
                  <a:effectLst/>
                  <a:latin typeface="Cambria" panose="02040503050406030204" pitchFamily="18" charset="0"/>
                  <a:ea typeface="Cambria" panose="02040503050406030204" pitchFamily="18" charset="0"/>
                </a:rPr>
                <a:t>Những chi tiết miêu tả khó khăn mà cậu bé đã vượt qua: </a:t>
              </a:r>
              <a:endParaRPr lang="en-US" sz="1200" b="1" dirty="0">
                <a:solidFill>
                  <a:srgbClr val="FF000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AD48BA1-B498-6F2A-E7B1-94FAA77A811F}"/>
              </a:ext>
            </a:extLst>
          </p:cNvPr>
          <p:cNvGrpSpPr/>
          <p:nvPr/>
        </p:nvGrpSpPr>
        <p:grpSpPr>
          <a:xfrm>
            <a:off x="6685466" y="66675"/>
            <a:ext cx="2544259" cy="3319363"/>
            <a:chOff x="510604" y="2644744"/>
            <a:chExt cx="3114612" cy="3319363"/>
          </a:xfrm>
        </p:grpSpPr>
        <p:pic>
          <p:nvPicPr>
            <p:cNvPr id="33" name="图片 12">
              <a:extLst>
                <a:ext uri="{FF2B5EF4-FFF2-40B4-BE49-F238E27FC236}">
                  <a16:creationId xmlns:a16="http://schemas.microsoft.com/office/drawing/2014/main" id="{354958BD-5786-E043-F4BF-2DDA61E592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0454" y="2644744"/>
              <a:ext cx="1074762" cy="1076434"/>
            </a:xfrm>
            <a:prstGeom prst="rect">
              <a:avLst/>
            </a:prstGeom>
          </p:spPr>
        </p:pic>
        <p:sp>
          <p:nvSpPr>
            <p:cNvPr id="30" name="Rectangle 29">
              <a:extLst>
                <a:ext uri="{FF2B5EF4-FFF2-40B4-BE49-F238E27FC236}">
                  <a16:creationId xmlns:a16="http://schemas.microsoft.com/office/drawing/2014/main" id="{5B3174B3-4B47-13D7-8B4C-88C5B0127EA8}"/>
                </a:ext>
              </a:extLst>
            </p:cNvPr>
            <p:cNvSpPr/>
            <p:nvPr/>
          </p:nvSpPr>
          <p:spPr>
            <a:xfrm>
              <a:off x="510604" y="3630122"/>
              <a:ext cx="2494022" cy="233398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b="1" dirty="0">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B58BABB3-F27B-CED4-65D9-7643F1103AA5}"/>
                </a:ext>
              </a:extLst>
            </p:cNvPr>
            <p:cNvSpPr txBox="1"/>
            <p:nvPr/>
          </p:nvSpPr>
          <p:spPr>
            <a:xfrm>
              <a:off x="813985" y="4258965"/>
              <a:ext cx="1891254" cy="830997"/>
            </a:xfrm>
            <a:prstGeom prst="rect">
              <a:avLst/>
            </a:prstGeom>
            <a:noFill/>
          </p:spPr>
          <p:txBody>
            <a:bodyPr wrap="square" rtlCol="0">
              <a:spAutoFit/>
            </a:bodyPr>
            <a:lstStyle/>
            <a:p>
              <a:pPr algn="ctr"/>
              <a:r>
                <a:rPr lang="nl-NL" sz="2400" b="1" dirty="0">
                  <a:latin typeface="Cambria" panose="02040503050406030204" pitchFamily="18" charset="0"/>
                  <a:ea typeface="Cambria" panose="02040503050406030204" pitchFamily="18" charset="0"/>
                </a:rPr>
                <a:t>G</a:t>
              </a:r>
              <a:r>
                <a:rPr lang="nl-NL" sz="2400" b="1" dirty="0">
                  <a:effectLst/>
                  <a:latin typeface="Cambria" panose="02040503050406030204" pitchFamily="18" charset="0"/>
                  <a:ea typeface="Cambria" panose="02040503050406030204" pitchFamily="18" charset="0"/>
                </a:rPr>
                <a:t>ió thổi vù vù</a:t>
              </a:r>
              <a:endParaRPr lang="en-US" sz="4800" b="1" dirty="0">
                <a:solidFill>
                  <a:schemeClr val="accent1"/>
                </a:solidFill>
                <a:latin typeface="Cambria" panose="02040503050406030204" pitchFamily="18" charset="0"/>
                <a:ea typeface="Cambria" panose="02040503050406030204" pitchFamily="18" charset="0"/>
              </a:endParaRPr>
            </a:p>
          </p:txBody>
        </p:sp>
      </p:grpSp>
      <p:sp>
        <p:nvSpPr>
          <p:cNvPr id="34" name="Arrow: Right 33">
            <a:extLst>
              <a:ext uri="{FF2B5EF4-FFF2-40B4-BE49-F238E27FC236}">
                <a16:creationId xmlns:a16="http://schemas.microsoft.com/office/drawing/2014/main" id="{044BE0D0-7A22-F861-ECEB-1886ED01A1E0}"/>
              </a:ext>
            </a:extLst>
          </p:cNvPr>
          <p:cNvSpPr/>
          <p:nvPr/>
        </p:nvSpPr>
        <p:spPr>
          <a:xfrm rot="5400000">
            <a:off x="7067280" y="3705079"/>
            <a:ext cx="1120619" cy="508267"/>
          </a:xfrm>
          <a:prstGeom prst="rightArrow">
            <a:avLst>
              <a:gd name="adj1" fmla="val 50000"/>
              <a:gd name="adj2" fmla="val 60185"/>
            </a:avLst>
          </a:prstGeom>
          <a:solidFill>
            <a:srgbClr val="4BACC6"/>
          </a:solidFill>
          <a:ln w="12700" cap="flat" cmpd="sng" algn="ctr">
            <a:solidFill>
              <a:srgbClr val="4F81BD">
                <a:lumMod val="50000"/>
              </a:srgbClr>
            </a:solidFill>
            <a:prstDash val="solid"/>
            <a:miter lim="800000"/>
          </a:ln>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3954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up)">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up)">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22"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32564E-DD65-00BC-33D4-0E97FA217DD6}"/>
              </a:ext>
            </a:extLst>
          </p:cNvPr>
          <p:cNvSpPr txBox="1"/>
          <p:nvPr/>
        </p:nvSpPr>
        <p:spPr>
          <a:xfrm>
            <a:off x="2301450" y="386132"/>
            <a:ext cx="8848608" cy="1323439"/>
          </a:xfrm>
          <a:prstGeom prst="rect">
            <a:avLst/>
          </a:prstGeom>
          <a:noFill/>
        </p:spPr>
        <p:txBody>
          <a:bodyPr wrap="square" rtlCol="0">
            <a:spAutoFit/>
          </a:bodyPr>
          <a:lstStyle/>
          <a:p>
            <a:pPr lvl="0" algn="just">
              <a:defRPr/>
            </a:pPr>
            <a:r>
              <a:rPr lang="en-US" sz="4000" b="1">
                <a:solidFill>
                  <a:prstClr val="black"/>
                </a:solidFill>
                <a:latin typeface="Cambria" panose="02040503050406030204" pitchFamily="18" charset="0"/>
              </a:rPr>
              <a:t>Nêu cảm nghĩ của em về việc làm của cậu bé trong câu chuyện?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17" name="Picture 16">
            <a:extLst>
              <a:ext uri="{FF2B5EF4-FFF2-40B4-BE49-F238E27FC236}">
                <a16:creationId xmlns:a16="http://schemas.microsoft.com/office/drawing/2014/main" id="{47C9F5D6-870B-A9DD-E8B9-F8F684DBA2D5}"/>
              </a:ext>
            </a:extLst>
          </p:cNvPr>
          <p:cNvPicPr>
            <a:picLocks noChangeAspect="1"/>
          </p:cNvPicPr>
          <p:nvPr/>
        </p:nvPicPr>
        <p:blipFill>
          <a:blip r:embed="rId2"/>
          <a:stretch>
            <a:fillRect/>
          </a:stretch>
        </p:blipFill>
        <p:spPr>
          <a:xfrm>
            <a:off x="292297" y="489203"/>
            <a:ext cx="2286198" cy="829128"/>
          </a:xfrm>
          <a:prstGeom prst="rect">
            <a:avLst/>
          </a:prstGeom>
        </p:spPr>
      </p:pic>
      <p:sp>
        <p:nvSpPr>
          <p:cNvPr id="6" name="Rectangle: Rounded Corners 5">
            <a:extLst>
              <a:ext uri="{FF2B5EF4-FFF2-40B4-BE49-F238E27FC236}">
                <a16:creationId xmlns:a16="http://schemas.microsoft.com/office/drawing/2014/main" id="{A95F6899-A00F-0461-4857-69BBA54F6455}"/>
              </a:ext>
            </a:extLst>
          </p:cNvPr>
          <p:cNvSpPr/>
          <p:nvPr/>
        </p:nvSpPr>
        <p:spPr>
          <a:xfrm>
            <a:off x="904875" y="3152775"/>
            <a:ext cx="2600325" cy="1038225"/>
          </a:xfrm>
          <a:prstGeom prst="roundRect">
            <a:avLst/>
          </a:prstGeom>
          <a:solidFill>
            <a:schemeClr val="accent4">
              <a:lumMod val="20000"/>
              <a:lumOff val="80000"/>
            </a:schemeClr>
          </a:solidFill>
          <a:ln w="57150">
            <a:solidFill>
              <a:srgbClr val="FF3399"/>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cậu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bé</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6E8068F-3808-B381-4184-212E984F1BD7}"/>
              </a:ext>
            </a:extLst>
          </p:cNvPr>
          <p:cNvCxnSpPr>
            <a:stCxn id="6" idx="3"/>
          </p:cNvCxnSpPr>
          <p:nvPr/>
        </p:nvCxnSpPr>
        <p:spPr>
          <a:xfrm flipV="1">
            <a:off x="3505200" y="2828925"/>
            <a:ext cx="504825" cy="84296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4EA5BAED-2F81-31F5-5706-683CAEA3F5C0}"/>
              </a:ext>
            </a:extLst>
          </p:cNvPr>
          <p:cNvSpPr/>
          <p:nvPr/>
        </p:nvSpPr>
        <p:spPr>
          <a:xfrm>
            <a:off x="4000500" y="2209801"/>
            <a:ext cx="2600325" cy="838200"/>
          </a:xfrm>
          <a:custGeom>
            <a:avLst/>
            <a:gdLst>
              <a:gd name="connsiteX0" fmla="*/ 0 w 2600325"/>
              <a:gd name="connsiteY0" fmla="*/ 139703 h 838200"/>
              <a:gd name="connsiteX1" fmla="*/ 139703 w 2600325"/>
              <a:gd name="connsiteY1" fmla="*/ 0 h 838200"/>
              <a:gd name="connsiteX2" fmla="*/ 673514 w 2600325"/>
              <a:gd name="connsiteY2" fmla="*/ 0 h 838200"/>
              <a:gd name="connsiteX3" fmla="*/ 1184117 w 2600325"/>
              <a:gd name="connsiteY3" fmla="*/ 0 h 838200"/>
              <a:gd name="connsiteX4" fmla="*/ 1787555 w 2600325"/>
              <a:gd name="connsiteY4" fmla="*/ 0 h 838200"/>
              <a:gd name="connsiteX5" fmla="*/ 2460622 w 2600325"/>
              <a:gd name="connsiteY5" fmla="*/ 0 h 838200"/>
              <a:gd name="connsiteX6" fmla="*/ 2600325 w 2600325"/>
              <a:gd name="connsiteY6" fmla="*/ 139703 h 838200"/>
              <a:gd name="connsiteX7" fmla="*/ 2600325 w 2600325"/>
              <a:gd name="connsiteY7" fmla="*/ 698497 h 838200"/>
              <a:gd name="connsiteX8" fmla="*/ 2460622 w 2600325"/>
              <a:gd name="connsiteY8" fmla="*/ 838200 h 838200"/>
              <a:gd name="connsiteX9" fmla="*/ 1833974 w 2600325"/>
              <a:gd name="connsiteY9" fmla="*/ 838200 h 838200"/>
              <a:gd name="connsiteX10" fmla="*/ 1253744 w 2600325"/>
              <a:gd name="connsiteY10" fmla="*/ 838200 h 838200"/>
              <a:gd name="connsiteX11" fmla="*/ 743142 w 2600325"/>
              <a:gd name="connsiteY11" fmla="*/ 838200 h 838200"/>
              <a:gd name="connsiteX12" fmla="*/ 139703 w 2600325"/>
              <a:gd name="connsiteY12" fmla="*/ 838200 h 838200"/>
              <a:gd name="connsiteX13" fmla="*/ 0 w 2600325"/>
              <a:gd name="connsiteY13" fmla="*/ 698497 h 838200"/>
              <a:gd name="connsiteX14" fmla="*/ 0 w 2600325"/>
              <a:gd name="connsiteY14" fmla="*/ 139703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200"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85685" y="291670"/>
                  <a:pt x="2623455" y="510993"/>
                  <a:pt x="2600325" y="698497"/>
                </a:cubicBezTo>
                <a:cubicBezTo>
                  <a:pt x="2595175" y="763511"/>
                  <a:pt x="2542568" y="840849"/>
                  <a:pt x="2460622" y="838200"/>
                </a:cubicBezTo>
                <a:cubicBezTo>
                  <a:pt x="2183492" y="849145"/>
                  <a:pt x="2144621" y="849709"/>
                  <a:pt x="1833974" y="838200"/>
                </a:cubicBezTo>
                <a:cubicBezTo>
                  <a:pt x="1523327" y="826691"/>
                  <a:pt x="1540879" y="810999"/>
                  <a:pt x="1253744" y="838200"/>
                </a:cubicBezTo>
                <a:cubicBezTo>
                  <a:pt x="966609" y="865402"/>
                  <a:pt x="924266" y="862584"/>
                  <a:pt x="743142" y="838200"/>
                </a:cubicBezTo>
                <a:cubicBezTo>
                  <a:pt x="562018" y="813816"/>
                  <a:pt x="359299" y="860209"/>
                  <a:pt x="139703" y="838200"/>
                </a:cubicBezTo>
                <a:cubicBezTo>
                  <a:pt x="80927" y="833824"/>
                  <a:pt x="5363" y="766567"/>
                  <a:pt x="0" y="698497"/>
                </a:cubicBezTo>
                <a:cubicBezTo>
                  <a:pt x="-20394" y="554766"/>
                  <a:pt x="12319" y="363099"/>
                  <a:pt x="0" y="139703"/>
                </a:cubicBezTo>
                <a:close/>
              </a:path>
              <a:path w="2600325" h="838200"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4298" y="369439"/>
                  <a:pt x="2579597" y="514031"/>
                  <a:pt x="2600325" y="698497"/>
                </a:cubicBezTo>
                <a:cubicBezTo>
                  <a:pt x="2599551" y="771173"/>
                  <a:pt x="2529624" y="855269"/>
                  <a:pt x="2460622" y="838200"/>
                </a:cubicBezTo>
                <a:cubicBezTo>
                  <a:pt x="2271214" y="855120"/>
                  <a:pt x="2193297" y="857970"/>
                  <a:pt x="1926811" y="838200"/>
                </a:cubicBezTo>
                <a:cubicBezTo>
                  <a:pt x="1660325" y="818430"/>
                  <a:pt x="1511032" y="844855"/>
                  <a:pt x="1369790" y="838200"/>
                </a:cubicBezTo>
                <a:cubicBezTo>
                  <a:pt x="1228548" y="831545"/>
                  <a:pt x="906353" y="858051"/>
                  <a:pt x="766351" y="838200"/>
                </a:cubicBezTo>
                <a:cubicBezTo>
                  <a:pt x="626349" y="818349"/>
                  <a:pt x="375905" y="812093"/>
                  <a:pt x="139703" y="838200"/>
                </a:cubicBezTo>
                <a:cubicBezTo>
                  <a:pt x="48997" y="836444"/>
                  <a:pt x="-4392" y="783331"/>
                  <a:pt x="0" y="698497"/>
                </a:cubicBezTo>
                <a:cubicBezTo>
                  <a:pt x="-27720" y="514857"/>
                  <a:pt x="-11989" y="283229"/>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Dũng </a:t>
            </a:r>
            <a:r>
              <a:rPr lang="en-US" sz="3200" b="1" dirty="0" err="1">
                <a:solidFill>
                  <a:srgbClr val="FF0000"/>
                </a:solidFill>
                <a:latin typeface="Cambria" panose="02040503050406030204" pitchFamily="18" charset="0"/>
                <a:ea typeface="Cambria" panose="02040503050406030204" pitchFamily="18" charset="0"/>
              </a:rPr>
              <a:t>cảm</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914F6A27-6AB6-0E2E-89AB-1D73CFD573D9}"/>
              </a:ext>
            </a:extLst>
          </p:cNvPr>
          <p:cNvCxnSpPr>
            <a:cxnSpLocks/>
            <a:stCxn id="6" idx="3"/>
          </p:cNvCxnSpPr>
          <p:nvPr/>
        </p:nvCxnSpPr>
        <p:spPr>
          <a:xfrm>
            <a:off x="3505200" y="3671888"/>
            <a:ext cx="619125" cy="4048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BA72BE90-1296-AA40-687A-A55D20716658}"/>
              </a:ext>
            </a:extLst>
          </p:cNvPr>
          <p:cNvSpPr/>
          <p:nvPr/>
        </p:nvSpPr>
        <p:spPr>
          <a:xfrm>
            <a:off x="4114800" y="3457576"/>
            <a:ext cx="2600325" cy="962024"/>
          </a:xfrm>
          <a:custGeom>
            <a:avLst/>
            <a:gdLst>
              <a:gd name="connsiteX0" fmla="*/ 0 w 2600325"/>
              <a:gd name="connsiteY0" fmla="*/ 160341 h 962024"/>
              <a:gd name="connsiteX1" fmla="*/ 160341 w 2600325"/>
              <a:gd name="connsiteY1" fmla="*/ 0 h 962024"/>
              <a:gd name="connsiteX2" fmla="*/ 684659 w 2600325"/>
              <a:gd name="connsiteY2" fmla="*/ 0 h 962024"/>
              <a:gd name="connsiteX3" fmla="*/ 1186180 w 2600325"/>
              <a:gd name="connsiteY3" fmla="*/ 0 h 962024"/>
              <a:gd name="connsiteX4" fmla="*/ 1778888 w 2600325"/>
              <a:gd name="connsiteY4" fmla="*/ 0 h 962024"/>
              <a:gd name="connsiteX5" fmla="*/ 2439984 w 2600325"/>
              <a:gd name="connsiteY5" fmla="*/ 0 h 962024"/>
              <a:gd name="connsiteX6" fmla="*/ 2600325 w 2600325"/>
              <a:gd name="connsiteY6" fmla="*/ 160341 h 962024"/>
              <a:gd name="connsiteX7" fmla="*/ 2600325 w 2600325"/>
              <a:gd name="connsiteY7" fmla="*/ 801683 h 962024"/>
              <a:gd name="connsiteX8" fmla="*/ 2439984 w 2600325"/>
              <a:gd name="connsiteY8" fmla="*/ 962024 h 962024"/>
              <a:gd name="connsiteX9" fmla="*/ 1824480 w 2600325"/>
              <a:gd name="connsiteY9" fmla="*/ 962024 h 962024"/>
              <a:gd name="connsiteX10" fmla="*/ 1254570 w 2600325"/>
              <a:gd name="connsiteY10" fmla="*/ 962024 h 962024"/>
              <a:gd name="connsiteX11" fmla="*/ 753048 w 2600325"/>
              <a:gd name="connsiteY11" fmla="*/ 962024 h 962024"/>
              <a:gd name="connsiteX12" fmla="*/ 160341 w 2600325"/>
              <a:gd name="connsiteY12" fmla="*/ 962024 h 962024"/>
              <a:gd name="connsiteX13" fmla="*/ 0 w 2600325"/>
              <a:gd name="connsiteY13" fmla="*/ 801683 h 962024"/>
              <a:gd name="connsiteX14" fmla="*/ 0 w 2600325"/>
              <a:gd name="connsiteY14" fmla="*/ 160341 h 96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962024" fill="none" extrusionOk="0">
                <a:moveTo>
                  <a:pt x="0" y="160341"/>
                </a:moveTo>
                <a:cubicBezTo>
                  <a:pt x="-14228" y="58672"/>
                  <a:pt x="73150" y="-7097"/>
                  <a:pt x="160341" y="0"/>
                </a:cubicBezTo>
                <a:cubicBezTo>
                  <a:pt x="363535" y="1096"/>
                  <a:pt x="570721" y="9694"/>
                  <a:pt x="684659" y="0"/>
                </a:cubicBezTo>
                <a:cubicBezTo>
                  <a:pt x="798597" y="-9694"/>
                  <a:pt x="1017150" y="15530"/>
                  <a:pt x="1186180" y="0"/>
                </a:cubicBezTo>
                <a:cubicBezTo>
                  <a:pt x="1355210" y="-15530"/>
                  <a:pt x="1596468" y="-3619"/>
                  <a:pt x="1778888" y="0"/>
                </a:cubicBezTo>
                <a:cubicBezTo>
                  <a:pt x="1961308" y="3619"/>
                  <a:pt x="2163954" y="-20685"/>
                  <a:pt x="2439984" y="0"/>
                </a:cubicBezTo>
                <a:cubicBezTo>
                  <a:pt x="2525983" y="327"/>
                  <a:pt x="2605439" y="88341"/>
                  <a:pt x="2600325" y="160341"/>
                </a:cubicBezTo>
                <a:cubicBezTo>
                  <a:pt x="2591461" y="454570"/>
                  <a:pt x="2621664" y="644816"/>
                  <a:pt x="2600325" y="801683"/>
                </a:cubicBezTo>
                <a:cubicBezTo>
                  <a:pt x="2594326" y="876092"/>
                  <a:pt x="2533565" y="964804"/>
                  <a:pt x="2439984" y="962024"/>
                </a:cubicBezTo>
                <a:cubicBezTo>
                  <a:pt x="2238124" y="977828"/>
                  <a:pt x="1962999" y="976162"/>
                  <a:pt x="1824480" y="962024"/>
                </a:cubicBezTo>
                <a:cubicBezTo>
                  <a:pt x="1685961" y="947886"/>
                  <a:pt x="1496147" y="934625"/>
                  <a:pt x="1254570" y="962024"/>
                </a:cubicBezTo>
                <a:cubicBezTo>
                  <a:pt x="1012993" y="989424"/>
                  <a:pt x="951152" y="964671"/>
                  <a:pt x="753048" y="962024"/>
                </a:cubicBezTo>
                <a:cubicBezTo>
                  <a:pt x="554944" y="959377"/>
                  <a:pt x="427049" y="956830"/>
                  <a:pt x="160341" y="962024"/>
                </a:cubicBezTo>
                <a:cubicBezTo>
                  <a:pt x="84531" y="958990"/>
                  <a:pt x="2650" y="885748"/>
                  <a:pt x="0" y="801683"/>
                </a:cubicBezTo>
                <a:cubicBezTo>
                  <a:pt x="-4637" y="592949"/>
                  <a:pt x="20000" y="355369"/>
                  <a:pt x="0" y="160341"/>
                </a:cubicBezTo>
                <a:close/>
              </a:path>
              <a:path w="2600325" h="962024" stroke="0" extrusionOk="0">
                <a:moveTo>
                  <a:pt x="0" y="160341"/>
                </a:moveTo>
                <a:cubicBezTo>
                  <a:pt x="2139" y="67536"/>
                  <a:pt x="80028" y="3359"/>
                  <a:pt x="160341" y="0"/>
                </a:cubicBezTo>
                <a:cubicBezTo>
                  <a:pt x="297366" y="8310"/>
                  <a:pt x="511839" y="9535"/>
                  <a:pt x="753048" y="0"/>
                </a:cubicBezTo>
                <a:cubicBezTo>
                  <a:pt x="994257" y="-9535"/>
                  <a:pt x="1057597" y="-13937"/>
                  <a:pt x="1300163" y="0"/>
                </a:cubicBezTo>
                <a:cubicBezTo>
                  <a:pt x="1542729" y="13937"/>
                  <a:pt x="1628423" y="1218"/>
                  <a:pt x="1870073" y="0"/>
                </a:cubicBezTo>
                <a:cubicBezTo>
                  <a:pt x="2111723" y="-1218"/>
                  <a:pt x="2171088" y="23424"/>
                  <a:pt x="2439984" y="0"/>
                </a:cubicBezTo>
                <a:cubicBezTo>
                  <a:pt x="2519166" y="-10192"/>
                  <a:pt x="2616464" y="78727"/>
                  <a:pt x="2600325" y="160341"/>
                </a:cubicBezTo>
                <a:cubicBezTo>
                  <a:pt x="2595026" y="407056"/>
                  <a:pt x="2590621" y="634839"/>
                  <a:pt x="2600325" y="801683"/>
                </a:cubicBezTo>
                <a:cubicBezTo>
                  <a:pt x="2597665" y="874835"/>
                  <a:pt x="2524949" y="969536"/>
                  <a:pt x="2439984" y="962024"/>
                </a:cubicBezTo>
                <a:cubicBezTo>
                  <a:pt x="2259416" y="957639"/>
                  <a:pt x="2026694" y="965415"/>
                  <a:pt x="1915666" y="962024"/>
                </a:cubicBezTo>
                <a:cubicBezTo>
                  <a:pt x="1804638" y="958633"/>
                  <a:pt x="1593436" y="979670"/>
                  <a:pt x="1368552" y="962024"/>
                </a:cubicBezTo>
                <a:cubicBezTo>
                  <a:pt x="1143668" y="944378"/>
                  <a:pt x="981951" y="939334"/>
                  <a:pt x="775845" y="962024"/>
                </a:cubicBezTo>
                <a:cubicBezTo>
                  <a:pt x="569739" y="984714"/>
                  <a:pt x="432664" y="936968"/>
                  <a:pt x="160341" y="962024"/>
                </a:cubicBezTo>
                <a:cubicBezTo>
                  <a:pt x="52574" y="959534"/>
                  <a:pt x="-8610" y="905292"/>
                  <a:pt x="0" y="801683"/>
                </a:cubicBezTo>
                <a:cubicBezTo>
                  <a:pt x="-26221" y="534613"/>
                  <a:pt x="10744" y="354020"/>
                  <a:pt x="0" y="160341"/>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Thương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người</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24671333-F9DF-04F7-2CC3-9282950D435E}"/>
              </a:ext>
            </a:extLst>
          </p:cNvPr>
          <p:cNvCxnSpPr>
            <a:cxnSpLocks/>
            <a:stCxn id="6" idx="3"/>
          </p:cNvCxnSpPr>
          <p:nvPr/>
        </p:nvCxnSpPr>
        <p:spPr>
          <a:xfrm>
            <a:off x="3505200" y="3671888"/>
            <a:ext cx="800100" cy="1814512"/>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D70B385-38DD-4283-BAA7-E95071B4D3A9}"/>
              </a:ext>
            </a:extLst>
          </p:cNvPr>
          <p:cNvSpPr/>
          <p:nvPr/>
        </p:nvSpPr>
        <p:spPr>
          <a:xfrm>
            <a:off x="4295775" y="4867276"/>
            <a:ext cx="2600325" cy="838199"/>
          </a:xfrm>
          <a:custGeom>
            <a:avLst/>
            <a:gdLst>
              <a:gd name="connsiteX0" fmla="*/ 0 w 2600325"/>
              <a:gd name="connsiteY0" fmla="*/ 139703 h 838199"/>
              <a:gd name="connsiteX1" fmla="*/ 139703 w 2600325"/>
              <a:gd name="connsiteY1" fmla="*/ 0 h 838199"/>
              <a:gd name="connsiteX2" fmla="*/ 673514 w 2600325"/>
              <a:gd name="connsiteY2" fmla="*/ 0 h 838199"/>
              <a:gd name="connsiteX3" fmla="*/ 1184117 w 2600325"/>
              <a:gd name="connsiteY3" fmla="*/ 0 h 838199"/>
              <a:gd name="connsiteX4" fmla="*/ 1787555 w 2600325"/>
              <a:gd name="connsiteY4" fmla="*/ 0 h 838199"/>
              <a:gd name="connsiteX5" fmla="*/ 2460622 w 2600325"/>
              <a:gd name="connsiteY5" fmla="*/ 0 h 838199"/>
              <a:gd name="connsiteX6" fmla="*/ 2600325 w 2600325"/>
              <a:gd name="connsiteY6" fmla="*/ 139703 h 838199"/>
              <a:gd name="connsiteX7" fmla="*/ 2600325 w 2600325"/>
              <a:gd name="connsiteY7" fmla="*/ 698496 h 838199"/>
              <a:gd name="connsiteX8" fmla="*/ 2460622 w 2600325"/>
              <a:gd name="connsiteY8" fmla="*/ 838199 h 838199"/>
              <a:gd name="connsiteX9" fmla="*/ 1833974 w 2600325"/>
              <a:gd name="connsiteY9" fmla="*/ 838199 h 838199"/>
              <a:gd name="connsiteX10" fmla="*/ 1253744 w 2600325"/>
              <a:gd name="connsiteY10" fmla="*/ 838199 h 838199"/>
              <a:gd name="connsiteX11" fmla="*/ 743142 w 2600325"/>
              <a:gd name="connsiteY11" fmla="*/ 838199 h 838199"/>
              <a:gd name="connsiteX12" fmla="*/ 139703 w 2600325"/>
              <a:gd name="connsiteY12" fmla="*/ 838199 h 838199"/>
              <a:gd name="connsiteX13" fmla="*/ 0 w 2600325"/>
              <a:gd name="connsiteY13" fmla="*/ 698496 h 838199"/>
              <a:gd name="connsiteX14" fmla="*/ 0 w 2600325"/>
              <a:gd name="connsiteY14" fmla="*/ 139703 h 83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0325" h="838199" fill="none" extrusionOk="0">
                <a:moveTo>
                  <a:pt x="0" y="139703"/>
                </a:moveTo>
                <a:cubicBezTo>
                  <a:pt x="-5040" y="57901"/>
                  <a:pt x="63380" y="-4339"/>
                  <a:pt x="139703" y="0"/>
                </a:cubicBezTo>
                <a:cubicBezTo>
                  <a:pt x="340851" y="13356"/>
                  <a:pt x="413472" y="25479"/>
                  <a:pt x="673514" y="0"/>
                </a:cubicBezTo>
                <a:cubicBezTo>
                  <a:pt x="933556" y="-25479"/>
                  <a:pt x="1004062" y="15652"/>
                  <a:pt x="1184117" y="0"/>
                </a:cubicBezTo>
                <a:cubicBezTo>
                  <a:pt x="1364172" y="-15652"/>
                  <a:pt x="1658437" y="20162"/>
                  <a:pt x="1787555" y="0"/>
                </a:cubicBezTo>
                <a:cubicBezTo>
                  <a:pt x="1916673" y="-20162"/>
                  <a:pt x="2310605" y="5459"/>
                  <a:pt x="2460622" y="0"/>
                </a:cubicBezTo>
                <a:cubicBezTo>
                  <a:pt x="2531642" y="785"/>
                  <a:pt x="2603118" y="71590"/>
                  <a:pt x="2600325" y="139703"/>
                </a:cubicBezTo>
                <a:cubicBezTo>
                  <a:pt x="2579531" y="295771"/>
                  <a:pt x="2617355" y="516096"/>
                  <a:pt x="2600325" y="698496"/>
                </a:cubicBezTo>
                <a:cubicBezTo>
                  <a:pt x="2595175" y="763510"/>
                  <a:pt x="2542568" y="840848"/>
                  <a:pt x="2460622" y="838199"/>
                </a:cubicBezTo>
                <a:cubicBezTo>
                  <a:pt x="2183492" y="849144"/>
                  <a:pt x="2144621" y="849708"/>
                  <a:pt x="1833974" y="838199"/>
                </a:cubicBezTo>
                <a:cubicBezTo>
                  <a:pt x="1523327" y="826690"/>
                  <a:pt x="1540879" y="810998"/>
                  <a:pt x="1253744" y="838199"/>
                </a:cubicBezTo>
                <a:cubicBezTo>
                  <a:pt x="966609" y="865401"/>
                  <a:pt x="924266" y="862583"/>
                  <a:pt x="743142" y="838199"/>
                </a:cubicBezTo>
                <a:cubicBezTo>
                  <a:pt x="562018" y="813815"/>
                  <a:pt x="359299" y="860208"/>
                  <a:pt x="139703" y="838199"/>
                </a:cubicBezTo>
                <a:cubicBezTo>
                  <a:pt x="80927" y="833823"/>
                  <a:pt x="5363" y="766566"/>
                  <a:pt x="0" y="698496"/>
                </a:cubicBezTo>
                <a:cubicBezTo>
                  <a:pt x="-18880" y="547337"/>
                  <a:pt x="18599" y="362339"/>
                  <a:pt x="0" y="139703"/>
                </a:cubicBezTo>
                <a:close/>
              </a:path>
              <a:path w="2600325" h="838199" stroke="0" extrusionOk="0">
                <a:moveTo>
                  <a:pt x="0" y="139703"/>
                </a:moveTo>
                <a:cubicBezTo>
                  <a:pt x="7867" y="46915"/>
                  <a:pt x="66431" y="1583"/>
                  <a:pt x="139703" y="0"/>
                </a:cubicBezTo>
                <a:cubicBezTo>
                  <a:pt x="293025" y="-942"/>
                  <a:pt x="516319" y="12689"/>
                  <a:pt x="743142" y="0"/>
                </a:cubicBezTo>
                <a:cubicBezTo>
                  <a:pt x="969965" y="-12689"/>
                  <a:pt x="1055672" y="-14684"/>
                  <a:pt x="1300163" y="0"/>
                </a:cubicBezTo>
                <a:cubicBezTo>
                  <a:pt x="1544654" y="14684"/>
                  <a:pt x="1758276" y="25735"/>
                  <a:pt x="1880392" y="0"/>
                </a:cubicBezTo>
                <a:cubicBezTo>
                  <a:pt x="2002508" y="-25735"/>
                  <a:pt x="2181236" y="-4742"/>
                  <a:pt x="2460622" y="0"/>
                </a:cubicBezTo>
                <a:cubicBezTo>
                  <a:pt x="2528481" y="-10110"/>
                  <a:pt x="2604760" y="64454"/>
                  <a:pt x="2600325" y="139703"/>
                </a:cubicBezTo>
                <a:cubicBezTo>
                  <a:pt x="2622598" y="375219"/>
                  <a:pt x="2575579" y="515279"/>
                  <a:pt x="2600325" y="698496"/>
                </a:cubicBezTo>
                <a:cubicBezTo>
                  <a:pt x="2599551" y="771172"/>
                  <a:pt x="2529624" y="855268"/>
                  <a:pt x="2460622" y="838199"/>
                </a:cubicBezTo>
                <a:cubicBezTo>
                  <a:pt x="2271214" y="855119"/>
                  <a:pt x="2193297" y="857969"/>
                  <a:pt x="1926811" y="838199"/>
                </a:cubicBezTo>
                <a:cubicBezTo>
                  <a:pt x="1660325" y="818429"/>
                  <a:pt x="1511032" y="844854"/>
                  <a:pt x="1369790" y="838199"/>
                </a:cubicBezTo>
                <a:cubicBezTo>
                  <a:pt x="1228548" y="831544"/>
                  <a:pt x="906353" y="858050"/>
                  <a:pt x="766351" y="838199"/>
                </a:cubicBezTo>
                <a:cubicBezTo>
                  <a:pt x="626349" y="818348"/>
                  <a:pt x="375905" y="812092"/>
                  <a:pt x="139703" y="838199"/>
                </a:cubicBezTo>
                <a:cubicBezTo>
                  <a:pt x="48997" y="836443"/>
                  <a:pt x="-4392" y="783330"/>
                  <a:pt x="0" y="698496"/>
                </a:cubicBezTo>
                <a:cubicBezTo>
                  <a:pt x="-22576" y="509235"/>
                  <a:pt x="-9174" y="281406"/>
                  <a:pt x="0" y="139703"/>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Thông </a:t>
            </a:r>
            <a:r>
              <a:rPr lang="en-US" sz="3200" b="1" dirty="0" err="1">
                <a:solidFill>
                  <a:srgbClr val="FF0000"/>
                </a:solidFill>
                <a:latin typeface="Cambria" panose="02040503050406030204" pitchFamily="18" charset="0"/>
                <a:ea typeface="Cambria" panose="02040503050406030204" pitchFamily="18" charset="0"/>
              </a:rPr>
              <a:t>minh</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83A3EB26-5934-F082-8EAC-9DB5CFADD6BF}"/>
              </a:ext>
            </a:extLst>
          </p:cNvPr>
          <p:cNvCxnSpPr>
            <a:cxnSpLocks/>
            <a:stCxn id="9" idx="3"/>
          </p:cNvCxnSpPr>
          <p:nvPr/>
        </p:nvCxnSpPr>
        <p:spPr>
          <a:xfrm>
            <a:off x="6600825" y="2628901"/>
            <a:ext cx="1190625" cy="409574"/>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0E681F94-6623-A89B-5F6F-FE7C03D18760}"/>
              </a:ext>
            </a:extLst>
          </p:cNvPr>
          <p:cNvSpPr/>
          <p:nvPr/>
        </p:nvSpPr>
        <p:spPr>
          <a:xfrm>
            <a:off x="7781925" y="2000250"/>
            <a:ext cx="3143250" cy="1495425"/>
          </a:xfrm>
          <a:custGeom>
            <a:avLst/>
            <a:gdLst>
              <a:gd name="connsiteX0" fmla="*/ 0 w 3143250"/>
              <a:gd name="connsiteY0" fmla="*/ 249242 h 1495425"/>
              <a:gd name="connsiteX1" fmla="*/ 249242 w 3143250"/>
              <a:gd name="connsiteY1" fmla="*/ 0 h 1495425"/>
              <a:gd name="connsiteX2" fmla="*/ 831091 w 3143250"/>
              <a:gd name="connsiteY2" fmla="*/ 0 h 1495425"/>
              <a:gd name="connsiteX3" fmla="*/ 1518730 w 3143250"/>
              <a:gd name="connsiteY3" fmla="*/ 0 h 1495425"/>
              <a:gd name="connsiteX4" fmla="*/ 2100578 w 3143250"/>
              <a:gd name="connsiteY4" fmla="*/ 0 h 1495425"/>
              <a:gd name="connsiteX5" fmla="*/ 2894008 w 3143250"/>
              <a:gd name="connsiteY5" fmla="*/ 0 h 1495425"/>
              <a:gd name="connsiteX6" fmla="*/ 3143250 w 3143250"/>
              <a:gd name="connsiteY6" fmla="*/ 249242 h 1495425"/>
              <a:gd name="connsiteX7" fmla="*/ 3143250 w 3143250"/>
              <a:gd name="connsiteY7" fmla="*/ 747713 h 1495425"/>
              <a:gd name="connsiteX8" fmla="*/ 3143250 w 3143250"/>
              <a:gd name="connsiteY8" fmla="*/ 1246183 h 1495425"/>
              <a:gd name="connsiteX9" fmla="*/ 2894008 w 3143250"/>
              <a:gd name="connsiteY9" fmla="*/ 1495425 h 1495425"/>
              <a:gd name="connsiteX10" fmla="*/ 2179921 w 3143250"/>
              <a:gd name="connsiteY10" fmla="*/ 1495425 h 1495425"/>
              <a:gd name="connsiteX11" fmla="*/ 1518730 w 3143250"/>
              <a:gd name="connsiteY11" fmla="*/ 1495425 h 1495425"/>
              <a:gd name="connsiteX12" fmla="*/ 249242 w 3143250"/>
              <a:gd name="connsiteY12" fmla="*/ 1495425 h 1495425"/>
              <a:gd name="connsiteX13" fmla="*/ 0 w 3143250"/>
              <a:gd name="connsiteY13" fmla="*/ 1246183 h 1495425"/>
              <a:gd name="connsiteX14" fmla="*/ 0 w 3143250"/>
              <a:gd name="connsiteY14" fmla="*/ 777621 h 1495425"/>
              <a:gd name="connsiteX15" fmla="*/ 0 w 3143250"/>
              <a:gd name="connsiteY15"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43250" h="1495425" fill="none" extrusionOk="0">
                <a:moveTo>
                  <a:pt x="0" y="249242"/>
                </a:moveTo>
                <a:cubicBezTo>
                  <a:pt x="-23027" y="107485"/>
                  <a:pt x="115696" y="-208"/>
                  <a:pt x="249242" y="0"/>
                </a:cubicBezTo>
                <a:cubicBezTo>
                  <a:pt x="523012" y="-574"/>
                  <a:pt x="660358" y="-10184"/>
                  <a:pt x="831091" y="0"/>
                </a:cubicBezTo>
                <a:cubicBezTo>
                  <a:pt x="1001824" y="10184"/>
                  <a:pt x="1332279" y="-19425"/>
                  <a:pt x="1518730" y="0"/>
                </a:cubicBezTo>
                <a:cubicBezTo>
                  <a:pt x="1705181" y="19425"/>
                  <a:pt x="1978277" y="-2545"/>
                  <a:pt x="2100578" y="0"/>
                </a:cubicBezTo>
                <a:cubicBezTo>
                  <a:pt x="2222879" y="2545"/>
                  <a:pt x="2676538" y="34922"/>
                  <a:pt x="2894008" y="0"/>
                </a:cubicBezTo>
                <a:cubicBezTo>
                  <a:pt x="3033586" y="3079"/>
                  <a:pt x="3162640" y="99383"/>
                  <a:pt x="3143250" y="249242"/>
                </a:cubicBezTo>
                <a:cubicBezTo>
                  <a:pt x="3118828" y="461169"/>
                  <a:pt x="3143650" y="519084"/>
                  <a:pt x="3143250" y="747713"/>
                </a:cubicBezTo>
                <a:cubicBezTo>
                  <a:pt x="3142850" y="976342"/>
                  <a:pt x="3142654" y="1118195"/>
                  <a:pt x="3143250" y="1246183"/>
                </a:cubicBezTo>
                <a:cubicBezTo>
                  <a:pt x="3161288" y="1390645"/>
                  <a:pt x="3061813" y="1494091"/>
                  <a:pt x="2894008" y="1495425"/>
                </a:cubicBezTo>
                <a:cubicBezTo>
                  <a:pt x="2747215" y="1487746"/>
                  <a:pt x="2444019" y="1496867"/>
                  <a:pt x="2179921" y="1495425"/>
                </a:cubicBezTo>
                <a:cubicBezTo>
                  <a:pt x="1915823" y="1493983"/>
                  <a:pt x="1707856" y="1516163"/>
                  <a:pt x="1518730" y="1495425"/>
                </a:cubicBezTo>
                <a:cubicBezTo>
                  <a:pt x="1329604" y="1474687"/>
                  <a:pt x="827198" y="1538990"/>
                  <a:pt x="249242" y="1495425"/>
                </a:cubicBezTo>
                <a:cubicBezTo>
                  <a:pt x="89202" y="1512572"/>
                  <a:pt x="27758" y="1375184"/>
                  <a:pt x="0" y="1246183"/>
                </a:cubicBezTo>
                <a:cubicBezTo>
                  <a:pt x="22102" y="1088060"/>
                  <a:pt x="15835" y="956290"/>
                  <a:pt x="0" y="777621"/>
                </a:cubicBezTo>
                <a:cubicBezTo>
                  <a:pt x="-15835" y="598952"/>
                  <a:pt x="-899" y="449470"/>
                  <a:pt x="0" y="249242"/>
                </a:cubicBezTo>
                <a:close/>
              </a:path>
              <a:path w="3143250" h="1495425" stroke="0" extrusionOk="0">
                <a:moveTo>
                  <a:pt x="0" y="249242"/>
                </a:moveTo>
                <a:cubicBezTo>
                  <a:pt x="8176" y="95341"/>
                  <a:pt x="118090" y="2650"/>
                  <a:pt x="249242" y="0"/>
                </a:cubicBezTo>
                <a:cubicBezTo>
                  <a:pt x="457593" y="32863"/>
                  <a:pt x="718996" y="-10967"/>
                  <a:pt x="936881" y="0"/>
                </a:cubicBezTo>
                <a:cubicBezTo>
                  <a:pt x="1154766" y="10967"/>
                  <a:pt x="1408817" y="-4644"/>
                  <a:pt x="1571625" y="0"/>
                </a:cubicBezTo>
                <a:cubicBezTo>
                  <a:pt x="1734433" y="4644"/>
                  <a:pt x="2028697" y="-5607"/>
                  <a:pt x="2232817" y="0"/>
                </a:cubicBezTo>
                <a:cubicBezTo>
                  <a:pt x="2436937" y="5607"/>
                  <a:pt x="2630882" y="-26284"/>
                  <a:pt x="2894008" y="0"/>
                </a:cubicBezTo>
                <a:cubicBezTo>
                  <a:pt x="3022508" y="-9954"/>
                  <a:pt x="3170770" y="123424"/>
                  <a:pt x="3143250" y="249242"/>
                </a:cubicBezTo>
                <a:cubicBezTo>
                  <a:pt x="3118251" y="502205"/>
                  <a:pt x="3126050" y="626801"/>
                  <a:pt x="3143250" y="757682"/>
                </a:cubicBezTo>
                <a:cubicBezTo>
                  <a:pt x="3160450" y="888563"/>
                  <a:pt x="3160052" y="1129311"/>
                  <a:pt x="3143250" y="1246183"/>
                </a:cubicBezTo>
                <a:cubicBezTo>
                  <a:pt x="3152682" y="1392114"/>
                  <a:pt x="3035989" y="1493963"/>
                  <a:pt x="2894008" y="1495425"/>
                </a:cubicBezTo>
                <a:cubicBezTo>
                  <a:pt x="2606912" y="1480026"/>
                  <a:pt x="2480775" y="1481675"/>
                  <a:pt x="2312159" y="1495425"/>
                </a:cubicBezTo>
                <a:cubicBezTo>
                  <a:pt x="2143543" y="1509175"/>
                  <a:pt x="1798165" y="1507771"/>
                  <a:pt x="1624520" y="1495425"/>
                </a:cubicBezTo>
                <a:cubicBezTo>
                  <a:pt x="1450875" y="1483079"/>
                  <a:pt x="1239714" y="1514630"/>
                  <a:pt x="989776" y="1495425"/>
                </a:cubicBezTo>
                <a:cubicBezTo>
                  <a:pt x="739838" y="1476220"/>
                  <a:pt x="444959" y="1497967"/>
                  <a:pt x="249242" y="1495425"/>
                </a:cubicBezTo>
                <a:cubicBezTo>
                  <a:pt x="142827" y="1493259"/>
                  <a:pt x="-7501" y="1384240"/>
                  <a:pt x="0" y="1246183"/>
                </a:cubicBezTo>
                <a:cubicBezTo>
                  <a:pt x="7276" y="1103491"/>
                  <a:pt x="-5504" y="945009"/>
                  <a:pt x="0" y="777621"/>
                </a:cubicBezTo>
                <a:cubicBezTo>
                  <a:pt x="5504" y="610233"/>
                  <a:pt x="-8075" y="51148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trên</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vẻ</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muộn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cứu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người</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22F35331-9D0F-B51D-06D5-CDB361288986}"/>
              </a:ext>
            </a:extLst>
          </p:cNvPr>
          <p:cNvCxnSpPr>
            <a:cxnSpLocks/>
            <a:stCxn id="11" idx="3"/>
          </p:cNvCxnSpPr>
          <p:nvPr/>
        </p:nvCxnSpPr>
        <p:spPr>
          <a:xfrm flipV="1">
            <a:off x="6715125" y="3038475"/>
            <a:ext cx="1047750" cy="90011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0AE9CDD8-92B5-B177-8E4C-B245C480A16E}"/>
              </a:ext>
            </a:extLst>
          </p:cNvPr>
          <p:cNvSpPr/>
          <p:nvPr/>
        </p:nvSpPr>
        <p:spPr>
          <a:xfrm>
            <a:off x="7686675" y="4543425"/>
            <a:ext cx="3429000" cy="1495425"/>
          </a:xfrm>
          <a:custGeom>
            <a:avLst/>
            <a:gdLst>
              <a:gd name="connsiteX0" fmla="*/ 0 w 3429000"/>
              <a:gd name="connsiteY0" fmla="*/ 249242 h 1495425"/>
              <a:gd name="connsiteX1" fmla="*/ 249242 w 3429000"/>
              <a:gd name="connsiteY1" fmla="*/ 0 h 1495425"/>
              <a:gd name="connsiteX2" fmla="*/ 806040 w 3429000"/>
              <a:gd name="connsiteY2" fmla="*/ 0 h 1495425"/>
              <a:gd name="connsiteX3" fmla="*/ 1333533 w 3429000"/>
              <a:gd name="connsiteY3" fmla="*/ 0 h 1495425"/>
              <a:gd name="connsiteX4" fmla="*/ 1861026 w 3429000"/>
              <a:gd name="connsiteY4" fmla="*/ 0 h 1495425"/>
              <a:gd name="connsiteX5" fmla="*/ 2417824 w 3429000"/>
              <a:gd name="connsiteY5" fmla="*/ 0 h 1495425"/>
              <a:gd name="connsiteX6" fmla="*/ 3179758 w 3429000"/>
              <a:gd name="connsiteY6" fmla="*/ 0 h 1495425"/>
              <a:gd name="connsiteX7" fmla="*/ 3429000 w 3429000"/>
              <a:gd name="connsiteY7" fmla="*/ 249242 h 1495425"/>
              <a:gd name="connsiteX8" fmla="*/ 3429000 w 3429000"/>
              <a:gd name="connsiteY8" fmla="*/ 737743 h 1495425"/>
              <a:gd name="connsiteX9" fmla="*/ 3429000 w 3429000"/>
              <a:gd name="connsiteY9" fmla="*/ 1246183 h 1495425"/>
              <a:gd name="connsiteX10" fmla="*/ 3179758 w 3429000"/>
              <a:gd name="connsiteY10" fmla="*/ 1495425 h 1495425"/>
              <a:gd name="connsiteX11" fmla="*/ 2564350 w 3429000"/>
              <a:gd name="connsiteY11" fmla="*/ 1495425 h 1495425"/>
              <a:gd name="connsiteX12" fmla="*/ 2007552 w 3429000"/>
              <a:gd name="connsiteY12" fmla="*/ 1495425 h 1495425"/>
              <a:gd name="connsiteX13" fmla="*/ 1450754 w 3429000"/>
              <a:gd name="connsiteY13" fmla="*/ 1495425 h 1495425"/>
              <a:gd name="connsiteX14" fmla="*/ 835345 w 3429000"/>
              <a:gd name="connsiteY14" fmla="*/ 1495425 h 1495425"/>
              <a:gd name="connsiteX15" fmla="*/ 249242 w 3429000"/>
              <a:gd name="connsiteY15" fmla="*/ 1495425 h 1495425"/>
              <a:gd name="connsiteX16" fmla="*/ 0 w 3429000"/>
              <a:gd name="connsiteY16" fmla="*/ 1246183 h 1495425"/>
              <a:gd name="connsiteX17" fmla="*/ 0 w 3429000"/>
              <a:gd name="connsiteY17" fmla="*/ 747713 h 1495425"/>
              <a:gd name="connsiteX18" fmla="*/ 0 w 3429000"/>
              <a:gd name="connsiteY18" fmla="*/ 249242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29000" h="1495425" fill="none" extrusionOk="0">
                <a:moveTo>
                  <a:pt x="0" y="249242"/>
                </a:moveTo>
                <a:cubicBezTo>
                  <a:pt x="-16893" y="105312"/>
                  <a:pt x="116424" y="15395"/>
                  <a:pt x="249242" y="0"/>
                </a:cubicBezTo>
                <a:cubicBezTo>
                  <a:pt x="505250" y="-1803"/>
                  <a:pt x="597844" y="-7763"/>
                  <a:pt x="806040" y="0"/>
                </a:cubicBezTo>
                <a:cubicBezTo>
                  <a:pt x="1014236" y="7763"/>
                  <a:pt x="1130317" y="-8283"/>
                  <a:pt x="1333533" y="0"/>
                </a:cubicBezTo>
                <a:cubicBezTo>
                  <a:pt x="1536749" y="8283"/>
                  <a:pt x="1605567" y="-25411"/>
                  <a:pt x="1861026" y="0"/>
                </a:cubicBezTo>
                <a:cubicBezTo>
                  <a:pt x="2116485" y="25411"/>
                  <a:pt x="2212244" y="-10297"/>
                  <a:pt x="2417824" y="0"/>
                </a:cubicBezTo>
                <a:cubicBezTo>
                  <a:pt x="2623404" y="10297"/>
                  <a:pt x="2996017" y="-21866"/>
                  <a:pt x="3179758" y="0"/>
                </a:cubicBezTo>
                <a:cubicBezTo>
                  <a:pt x="3316200" y="22398"/>
                  <a:pt x="3421248" y="123589"/>
                  <a:pt x="3429000" y="249242"/>
                </a:cubicBezTo>
                <a:cubicBezTo>
                  <a:pt x="3452503" y="355842"/>
                  <a:pt x="3413499" y="544935"/>
                  <a:pt x="3429000" y="737743"/>
                </a:cubicBezTo>
                <a:cubicBezTo>
                  <a:pt x="3444501" y="930551"/>
                  <a:pt x="3445213" y="1103569"/>
                  <a:pt x="3429000" y="1246183"/>
                </a:cubicBezTo>
                <a:cubicBezTo>
                  <a:pt x="3457585" y="1377031"/>
                  <a:pt x="3331419" y="1471693"/>
                  <a:pt x="3179758" y="1495425"/>
                </a:cubicBezTo>
                <a:cubicBezTo>
                  <a:pt x="2964407" y="1505911"/>
                  <a:pt x="2768827" y="1489332"/>
                  <a:pt x="2564350" y="1495425"/>
                </a:cubicBezTo>
                <a:cubicBezTo>
                  <a:pt x="2359873" y="1501518"/>
                  <a:pt x="2123464" y="1493796"/>
                  <a:pt x="2007552" y="1495425"/>
                </a:cubicBezTo>
                <a:cubicBezTo>
                  <a:pt x="1891640" y="1497054"/>
                  <a:pt x="1698682" y="1514087"/>
                  <a:pt x="1450754" y="1495425"/>
                </a:cubicBezTo>
                <a:cubicBezTo>
                  <a:pt x="1202826" y="1476763"/>
                  <a:pt x="1092206" y="1496622"/>
                  <a:pt x="835345" y="1495425"/>
                </a:cubicBezTo>
                <a:cubicBezTo>
                  <a:pt x="578484" y="1494228"/>
                  <a:pt x="408361" y="1481414"/>
                  <a:pt x="249242" y="1495425"/>
                </a:cubicBezTo>
                <a:cubicBezTo>
                  <a:pt x="112996" y="1490808"/>
                  <a:pt x="28947" y="1379733"/>
                  <a:pt x="0" y="1246183"/>
                </a:cubicBezTo>
                <a:cubicBezTo>
                  <a:pt x="-9690" y="1031133"/>
                  <a:pt x="1831" y="905854"/>
                  <a:pt x="0" y="747713"/>
                </a:cubicBezTo>
                <a:cubicBezTo>
                  <a:pt x="-1831" y="589572"/>
                  <a:pt x="13117" y="409717"/>
                  <a:pt x="0" y="249242"/>
                </a:cubicBezTo>
                <a:close/>
              </a:path>
              <a:path w="3429000" h="1495425" stroke="0" extrusionOk="0">
                <a:moveTo>
                  <a:pt x="0" y="249242"/>
                </a:moveTo>
                <a:cubicBezTo>
                  <a:pt x="8176" y="95341"/>
                  <a:pt x="118090" y="2650"/>
                  <a:pt x="249242" y="0"/>
                </a:cubicBezTo>
                <a:cubicBezTo>
                  <a:pt x="548406" y="-1008"/>
                  <a:pt x="617319" y="-3232"/>
                  <a:pt x="864650" y="0"/>
                </a:cubicBezTo>
                <a:cubicBezTo>
                  <a:pt x="1111981" y="3232"/>
                  <a:pt x="1177483" y="-6093"/>
                  <a:pt x="1421448" y="0"/>
                </a:cubicBezTo>
                <a:cubicBezTo>
                  <a:pt x="1665413" y="6093"/>
                  <a:pt x="1770074" y="9504"/>
                  <a:pt x="2007552" y="0"/>
                </a:cubicBezTo>
                <a:cubicBezTo>
                  <a:pt x="2245030" y="-9504"/>
                  <a:pt x="2406677" y="-5968"/>
                  <a:pt x="2593655" y="0"/>
                </a:cubicBezTo>
                <a:cubicBezTo>
                  <a:pt x="2780633" y="5968"/>
                  <a:pt x="2943803" y="-17012"/>
                  <a:pt x="3179758" y="0"/>
                </a:cubicBezTo>
                <a:cubicBezTo>
                  <a:pt x="3321099" y="67"/>
                  <a:pt x="3431841" y="115166"/>
                  <a:pt x="3429000" y="249242"/>
                </a:cubicBezTo>
                <a:cubicBezTo>
                  <a:pt x="3405123" y="427756"/>
                  <a:pt x="3432131" y="573068"/>
                  <a:pt x="3429000" y="767651"/>
                </a:cubicBezTo>
                <a:cubicBezTo>
                  <a:pt x="3425869" y="962234"/>
                  <a:pt x="3409209" y="1031525"/>
                  <a:pt x="3429000" y="1246183"/>
                </a:cubicBezTo>
                <a:cubicBezTo>
                  <a:pt x="3461130" y="1378987"/>
                  <a:pt x="3322294" y="1499864"/>
                  <a:pt x="3179758" y="1495425"/>
                </a:cubicBezTo>
                <a:cubicBezTo>
                  <a:pt x="3016243" y="1496047"/>
                  <a:pt x="2834064" y="1514085"/>
                  <a:pt x="2652265" y="1495425"/>
                </a:cubicBezTo>
                <a:cubicBezTo>
                  <a:pt x="2470466" y="1476765"/>
                  <a:pt x="2239080" y="1499691"/>
                  <a:pt x="2095467" y="1495425"/>
                </a:cubicBezTo>
                <a:cubicBezTo>
                  <a:pt x="1951854" y="1491159"/>
                  <a:pt x="1787076" y="1500477"/>
                  <a:pt x="1597279" y="1495425"/>
                </a:cubicBezTo>
                <a:cubicBezTo>
                  <a:pt x="1407482" y="1490373"/>
                  <a:pt x="1256162" y="1506296"/>
                  <a:pt x="952566" y="1495425"/>
                </a:cubicBezTo>
                <a:cubicBezTo>
                  <a:pt x="648970" y="1484554"/>
                  <a:pt x="588564" y="1491724"/>
                  <a:pt x="249242" y="1495425"/>
                </a:cubicBezTo>
                <a:cubicBezTo>
                  <a:pt x="93136" y="1478415"/>
                  <a:pt x="5385" y="1355793"/>
                  <a:pt x="0" y="1246183"/>
                </a:cubicBezTo>
                <a:cubicBezTo>
                  <a:pt x="9272" y="1124037"/>
                  <a:pt x="4920" y="888476"/>
                  <a:pt x="0" y="767651"/>
                </a:cubicBezTo>
                <a:cubicBezTo>
                  <a:pt x="-4920" y="646826"/>
                  <a:pt x="2832" y="437691"/>
                  <a:pt x="0" y="249242"/>
                </a:cubicBezTo>
                <a:close/>
              </a:path>
            </a:pathLst>
          </a:custGeom>
          <a:solidFill>
            <a:schemeClr val="accent4">
              <a:lumMod val="20000"/>
              <a:lumOff val="80000"/>
            </a:schemeClr>
          </a:solidFill>
          <a:ln w="57150">
            <a:solidFill>
              <a:srgbClr val="FF3399"/>
            </a:solidFill>
            <a:extLst>
              <a:ext uri="{C807C97D-BFC1-408E-A445-0C87EB9F89A2}">
                <ask:lineSketchStyleProps xmlns:ask="http://schemas.microsoft.com/office/drawing/2018/sketchyshapes" xmlns="" sd="3011606718">
                  <a:prstGeom prst="round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Quyết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định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suốt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tìm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đến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đồn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biên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phòng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đường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ngắn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endParaRPr lang="en-US" sz="2400" b="1" dirty="0">
              <a:solidFill>
                <a:srgbClr val="002060"/>
              </a:solidFill>
              <a:latin typeface="Cambria" panose="02040503050406030204" pitchFamily="18" charset="0"/>
              <a:ea typeface="Cambria" panose="02040503050406030204" pitchFamily="18" charset="0"/>
            </a:endParaRPr>
          </a:p>
        </p:txBody>
      </p:sp>
      <p:cxnSp>
        <p:nvCxnSpPr>
          <p:cNvPr id="24" name="Straight Connector 23">
            <a:extLst>
              <a:ext uri="{FF2B5EF4-FFF2-40B4-BE49-F238E27FC236}">
                <a16:creationId xmlns:a16="http://schemas.microsoft.com/office/drawing/2014/main" id="{CBBC6859-C6E1-3774-4792-F4DFAA3DA16E}"/>
              </a:ext>
            </a:extLst>
          </p:cNvPr>
          <p:cNvCxnSpPr>
            <a:cxnSpLocks/>
          </p:cNvCxnSpPr>
          <p:nvPr/>
        </p:nvCxnSpPr>
        <p:spPr>
          <a:xfrm>
            <a:off x="6886575" y="5314950"/>
            <a:ext cx="7715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709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down)">
                                      <p:cBhvr>
                                        <p:cTn id="45" dur="500"/>
                                        <p:tgtEl>
                                          <p:spTgt spid="18"/>
                                        </p:tgtEl>
                                      </p:cBhvr>
                                    </p:animEffect>
                                  </p:childTnLst>
                                </p:cTn>
                              </p:par>
                              <p:par>
                                <p:cTn id="46" presetID="22" presetClass="entr" presetSubtype="4"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animBg="1"/>
      <p:bldP spid="11" grpId="0" animBg="1"/>
      <p:bldP spid="14" grpId="0" animBg="1"/>
      <p:bldP spid="18"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9017527-AA88-FC3F-FF6B-C0B39A8BB6F3}"/>
              </a:ext>
            </a:extLst>
          </p:cNvPr>
          <p:cNvPicPr>
            <a:picLocks noChangeAspect="1"/>
          </p:cNvPicPr>
          <p:nvPr/>
        </p:nvPicPr>
        <p:blipFill>
          <a:blip r:embed="rId3"/>
          <a:stretch>
            <a:fillRect/>
          </a:stretch>
        </p:blipFill>
        <p:spPr>
          <a:xfrm>
            <a:off x="414851" y="513009"/>
            <a:ext cx="2280102" cy="829128"/>
          </a:xfrm>
          <a:prstGeom prst="rect">
            <a:avLst/>
          </a:prstGeom>
        </p:spPr>
      </p:pic>
      <p:sp>
        <p:nvSpPr>
          <p:cNvPr id="2" name="TextBox 1">
            <a:extLst>
              <a:ext uri="{FF2B5EF4-FFF2-40B4-BE49-F238E27FC236}">
                <a16:creationId xmlns:a16="http://schemas.microsoft.com/office/drawing/2014/main" id="{D148B722-2F6C-B35D-333F-EA8B4261FFD5}"/>
              </a:ext>
            </a:extLst>
          </p:cNvPr>
          <p:cNvSpPr txBox="1"/>
          <p:nvPr/>
        </p:nvSpPr>
        <p:spPr>
          <a:xfrm>
            <a:off x="2549482" y="360042"/>
            <a:ext cx="8623344" cy="4801314"/>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 Vì sao cậu bé lại dùng từ yêu thương đặt tên cho tờ báo tường? Chọn câu trả lời dưới đây hoặc nêu ý kiến của em.</a:t>
            </a:r>
          </a:p>
          <a:p>
            <a:pPr lvl="0" algn="just">
              <a:defRPr/>
            </a:pPr>
            <a:r>
              <a:rPr lang="vi-VN" sz="3400" dirty="0">
                <a:solidFill>
                  <a:prstClr val="black"/>
                </a:solidFill>
                <a:latin typeface="Cambria" panose="02040503050406030204" pitchFamily="18" charset="0"/>
              </a:rPr>
              <a:t>A. Vì cậu bé đã hiểu được ý nghĩa của tình yêu thương trong cuộc sống.</a:t>
            </a:r>
          </a:p>
          <a:p>
            <a:pPr lvl="0" algn="just">
              <a:defRPr/>
            </a:pPr>
            <a:r>
              <a:rPr lang="vi-VN" sz="3400" dirty="0">
                <a:solidFill>
                  <a:prstClr val="black"/>
                </a:solidFill>
                <a:latin typeface="Cambria" panose="02040503050406030204" pitchFamily="18" charset="0"/>
              </a:rPr>
              <a:t>B. Vì cậu bé đã làm được một việc thể hiện tình yêu thương với người gặp hoạn nạn.</a:t>
            </a:r>
          </a:p>
          <a:p>
            <a:pPr lvl="0" algn="just">
              <a:defRPr/>
            </a:pPr>
            <a:r>
              <a:rPr lang="vi-VN" sz="3400" dirty="0">
                <a:solidFill>
                  <a:prstClr val="black"/>
                </a:solidFill>
                <a:latin typeface="Cambria" panose="02040503050406030204" pitchFamily="18" charset="0"/>
              </a:rPr>
              <a:t>C. Vì cậu bé muốn lan toả tình yêu thương đến các bạn của mình.</a:t>
            </a:r>
            <a:endParaRPr kumimoji="0" lang="en-US" sz="3400"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3" name="Oval 2">
            <a:extLst>
              <a:ext uri="{FF2B5EF4-FFF2-40B4-BE49-F238E27FC236}">
                <a16:creationId xmlns:a16="http://schemas.microsoft.com/office/drawing/2014/main" id="{C66EFA63-561D-5599-DBC3-A012BC1E8727}"/>
              </a:ext>
            </a:extLst>
          </p:cNvPr>
          <p:cNvSpPr/>
          <p:nvPr/>
        </p:nvSpPr>
        <p:spPr>
          <a:xfrm>
            <a:off x="2409825" y="4029075"/>
            <a:ext cx="657225" cy="542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403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48B722-2F6C-B35D-333F-EA8B4261FFD5}"/>
              </a:ext>
            </a:extLst>
          </p:cNvPr>
          <p:cNvSpPr txBox="1"/>
          <p:nvPr/>
        </p:nvSpPr>
        <p:spPr>
          <a:xfrm>
            <a:off x="2734424" y="245742"/>
            <a:ext cx="8784405" cy="1138773"/>
          </a:xfrm>
          <a:prstGeom prst="rect">
            <a:avLst/>
          </a:prstGeom>
          <a:noFill/>
        </p:spPr>
        <p:txBody>
          <a:bodyPr wrap="square" rtlCol="0">
            <a:spAutoFit/>
          </a:bodyPr>
          <a:lstStyle/>
          <a:p>
            <a:pPr lvl="0" algn="just">
              <a:defRPr/>
            </a:pPr>
            <a:r>
              <a:rPr lang="vi-VN" sz="3400" b="1" dirty="0">
                <a:solidFill>
                  <a:prstClr val="black"/>
                </a:solidFill>
                <a:latin typeface="Cambria" panose="02040503050406030204" pitchFamily="18" charset="0"/>
              </a:rPr>
              <a:t>Sắp xếp các ý dưới đây cho đúng với trình tự các sự việc trong câu chuyện.</a:t>
            </a:r>
            <a:endParaRPr kumimoji="0" lang="en-US" sz="3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3" name="Picture 2">
            <a:extLst>
              <a:ext uri="{FF2B5EF4-FFF2-40B4-BE49-F238E27FC236}">
                <a16:creationId xmlns:a16="http://schemas.microsoft.com/office/drawing/2014/main" id="{84EC5F6A-AB50-B698-3248-82276BE71652}"/>
              </a:ext>
            </a:extLst>
          </p:cNvPr>
          <p:cNvPicPr>
            <a:picLocks noChangeAspect="1"/>
          </p:cNvPicPr>
          <p:nvPr/>
        </p:nvPicPr>
        <p:blipFill>
          <a:blip r:embed="rId2"/>
          <a:stretch>
            <a:fillRect/>
          </a:stretch>
        </p:blipFill>
        <p:spPr>
          <a:xfrm>
            <a:off x="-557118" y="0"/>
            <a:ext cx="3999323" cy="3993226"/>
          </a:xfrm>
          <a:prstGeom prst="rect">
            <a:avLst/>
          </a:prstGeom>
        </p:spPr>
      </p:pic>
      <p:pic>
        <p:nvPicPr>
          <p:cNvPr id="10" name="Picture 9">
            <a:extLst>
              <a:ext uri="{FF2B5EF4-FFF2-40B4-BE49-F238E27FC236}">
                <a16:creationId xmlns:a16="http://schemas.microsoft.com/office/drawing/2014/main" id="{6BB93134-E5FE-987A-FC7B-58E6EC95523F}"/>
              </a:ext>
            </a:extLst>
          </p:cNvPr>
          <p:cNvPicPr>
            <a:picLocks noChangeAspect="1"/>
          </p:cNvPicPr>
          <p:nvPr/>
        </p:nvPicPr>
        <p:blipFill>
          <a:blip r:embed="rId3"/>
          <a:stretch>
            <a:fillRect/>
          </a:stretch>
        </p:blipFill>
        <p:spPr>
          <a:xfrm>
            <a:off x="2828925" y="2062162"/>
            <a:ext cx="8523340" cy="3128963"/>
          </a:xfrm>
          <a:prstGeom prst="rect">
            <a:avLst/>
          </a:prstGeom>
        </p:spPr>
      </p:pic>
    </p:spTree>
    <p:extLst>
      <p:ext uri="{BB962C8B-B14F-4D97-AF65-F5344CB8AC3E}">
        <p14:creationId xmlns:p14="http://schemas.microsoft.com/office/powerpoint/2010/main" val="2259596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09241-6182-1E93-4410-A13920202DC6}"/>
              </a:ext>
            </a:extLst>
          </p:cNvPr>
          <p:cNvPicPr>
            <a:picLocks noChangeAspect="1"/>
          </p:cNvPicPr>
          <p:nvPr/>
        </p:nvPicPr>
        <p:blipFill>
          <a:blip r:embed="rId2"/>
          <a:stretch>
            <a:fillRect/>
          </a:stretch>
        </p:blipFill>
        <p:spPr>
          <a:xfrm>
            <a:off x="771525" y="1023937"/>
            <a:ext cx="2920410" cy="1471613"/>
          </a:xfrm>
          <a:prstGeom prst="rect">
            <a:avLst/>
          </a:prstGeom>
        </p:spPr>
      </p:pic>
      <p:pic>
        <p:nvPicPr>
          <p:cNvPr id="5" name="Picture 4">
            <a:extLst>
              <a:ext uri="{FF2B5EF4-FFF2-40B4-BE49-F238E27FC236}">
                <a16:creationId xmlns:a16="http://schemas.microsoft.com/office/drawing/2014/main" id="{005F4508-3329-898C-718A-074250CDFFB7}"/>
              </a:ext>
            </a:extLst>
          </p:cNvPr>
          <p:cNvPicPr>
            <a:picLocks noChangeAspect="1"/>
          </p:cNvPicPr>
          <p:nvPr/>
        </p:nvPicPr>
        <p:blipFill>
          <a:blip r:embed="rId3"/>
          <a:stretch>
            <a:fillRect/>
          </a:stretch>
        </p:blipFill>
        <p:spPr>
          <a:xfrm>
            <a:off x="4295775" y="1014412"/>
            <a:ext cx="2885858" cy="1500188"/>
          </a:xfrm>
          <a:prstGeom prst="rect">
            <a:avLst/>
          </a:prstGeom>
        </p:spPr>
      </p:pic>
      <p:pic>
        <p:nvPicPr>
          <p:cNvPr id="7" name="Picture 6">
            <a:extLst>
              <a:ext uri="{FF2B5EF4-FFF2-40B4-BE49-F238E27FC236}">
                <a16:creationId xmlns:a16="http://schemas.microsoft.com/office/drawing/2014/main" id="{00F0FB71-1D55-5031-FC63-DB4518808F4A}"/>
              </a:ext>
            </a:extLst>
          </p:cNvPr>
          <p:cNvPicPr>
            <a:picLocks noChangeAspect="1"/>
          </p:cNvPicPr>
          <p:nvPr/>
        </p:nvPicPr>
        <p:blipFill>
          <a:blip r:embed="rId4"/>
          <a:stretch>
            <a:fillRect/>
          </a:stretch>
        </p:blipFill>
        <p:spPr>
          <a:xfrm>
            <a:off x="8034337" y="1038224"/>
            <a:ext cx="2955245" cy="1495425"/>
          </a:xfrm>
          <a:prstGeom prst="rect">
            <a:avLst/>
          </a:prstGeom>
        </p:spPr>
      </p:pic>
      <p:pic>
        <p:nvPicPr>
          <p:cNvPr id="9" name="Picture 8">
            <a:extLst>
              <a:ext uri="{FF2B5EF4-FFF2-40B4-BE49-F238E27FC236}">
                <a16:creationId xmlns:a16="http://schemas.microsoft.com/office/drawing/2014/main" id="{E24749DB-F809-AB9B-ACEC-C472D7E4D861}"/>
              </a:ext>
            </a:extLst>
          </p:cNvPr>
          <p:cNvPicPr>
            <a:picLocks noChangeAspect="1"/>
          </p:cNvPicPr>
          <p:nvPr/>
        </p:nvPicPr>
        <p:blipFill>
          <a:blip r:embed="rId5"/>
          <a:stretch>
            <a:fillRect/>
          </a:stretch>
        </p:blipFill>
        <p:spPr>
          <a:xfrm>
            <a:off x="2357438" y="3114675"/>
            <a:ext cx="2890838" cy="1532492"/>
          </a:xfrm>
          <a:prstGeom prst="rect">
            <a:avLst/>
          </a:prstGeom>
        </p:spPr>
      </p:pic>
      <p:pic>
        <p:nvPicPr>
          <p:cNvPr id="11" name="Picture 10">
            <a:extLst>
              <a:ext uri="{FF2B5EF4-FFF2-40B4-BE49-F238E27FC236}">
                <a16:creationId xmlns:a16="http://schemas.microsoft.com/office/drawing/2014/main" id="{E5CE8446-B973-474F-A6D5-0DFDED1FC945}"/>
              </a:ext>
            </a:extLst>
          </p:cNvPr>
          <p:cNvPicPr>
            <a:picLocks noChangeAspect="1"/>
          </p:cNvPicPr>
          <p:nvPr/>
        </p:nvPicPr>
        <p:blipFill>
          <a:blip r:embed="rId6"/>
          <a:stretch>
            <a:fillRect/>
          </a:stretch>
        </p:blipFill>
        <p:spPr>
          <a:xfrm>
            <a:off x="6229349" y="3109912"/>
            <a:ext cx="2847467" cy="1528763"/>
          </a:xfrm>
          <a:prstGeom prst="rect">
            <a:avLst/>
          </a:prstGeom>
        </p:spPr>
      </p:pic>
    </p:spTree>
    <p:extLst>
      <p:ext uri="{BB962C8B-B14F-4D97-AF65-F5344CB8AC3E}">
        <p14:creationId xmlns:p14="http://schemas.microsoft.com/office/powerpoint/2010/main" val="1540872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278699" y="777823"/>
            <a:ext cx="6844281" cy="1717727"/>
            <a:chOff x="973276" y="169003"/>
            <a:chExt cx="9977377" cy="2777050"/>
          </a:xfrm>
        </p:grpSpPr>
        <p:grpSp>
          <p:nvGrpSpPr>
            <p:cNvPr id="13" name="Group 12">
              <a:extLst>
                <a:ext uri="{FF2B5EF4-FFF2-40B4-BE49-F238E27FC236}">
                  <a16:creationId xmlns:a16="http://schemas.microsoft.com/office/drawing/2014/main" id="{3DD6DB0B-E935-4B45-8A51-A7A2D571B8F7}"/>
                </a:ext>
              </a:extLst>
            </p:cNvPr>
            <p:cNvGrpSpPr/>
            <p:nvPr/>
          </p:nvGrpSpPr>
          <p:grpSpPr>
            <a:xfrm>
              <a:off x="973276" y="169003"/>
              <a:ext cx="9977377" cy="2777050"/>
              <a:chOff x="981410" y="1505551"/>
              <a:chExt cx="9977377" cy="4656928"/>
            </a:xfrm>
          </p:grpSpPr>
          <p:sp>
            <p:nvSpPr>
              <p:cNvPr id="14" name="矩形: 圆角 2">
                <a:extLst>
                  <a:ext uri="{FF2B5EF4-FFF2-40B4-BE49-F238E27FC236}">
                    <a16:creationId xmlns:a16="http://schemas.microsoft.com/office/drawing/2014/main" id="{05EF2EDB-6B5D-4958-AC82-BD0151FD09C7}"/>
                  </a:ext>
                </a:extLst>
              </p:cNvPr>
              <p:cNvSpPr/>
              <p:nvPr/>
            </p:nvSpPr>
            <p:spPr>
              <a:xfrm>
                <a:off x="981410" y="1505551"/>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5" name="矩形: 圆角 2">
                <a:extLst>
                  <a:ext uri="{FF2B5EF4-FFF2-40B4-BE49-F238E27FC236}">
                    <a16:creationId xmlns:a16="http://schemas.microsoft.com/office/drawing/2014/main" id="{6FCB47A3-7F49-4FB8-A0FA-73CDAF292362}"/>
                  </a:ext>
                </a:extLst>
              </p:cNvPr>
              <p:cNvSpPr/>
              <p:nvPr/>
            </p:nvSpPr>
            <p:spPr>
              <a:xfrm>
                <a:off x="1317058" y="1711583"/>
                <a:ext cx="9310885" cy="4236024"/>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6" y="403148"/>
              <a:ext cx="8783774" cy="55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Qua câu chuyện em học được bài học gì từ cậu bé?</a:t>
              </a:r>
            </a:p>
          </p:txBody>
        </p:sp>
      </p:grpSp>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3" name="Picture 2">
            <a:extLst>
              <a:ext uri="{FF2B5EF4-FFF2-40B4-BE49-F238E27FC236}">
                <a16:creationId xmlns:a16="http://schemas.microsoft.com/office/drawing/2014/main" id="{B64A1F82-CC3F-4B43-A050-472127596A79}"/>
              </a:ext>
            </a:extLst>
          </p:cNvPr>
          <p:cNvPicPr>
            <a:picLocks noChangeAspect="1"/>
          </p:cNvPicPr>
          <p:nvPr/>
        </p:nvPicPr>
        <p:blipFill>
          <a:blip r:embed="rId2"/>
          <a:stretch>
            <a:fillRect/>
          </a:stretch>
        </p:blipFill>
        <p:spPr>
          <a:xfrm>
            <a:off x="6617860" y="1322352"/>
            <a:ext cx="5535648" cy="5535648"/>
          </a:xfrm>
          <a:prstGeom prst="rect">
            <a:avLst/>
          </a:prstGeom>
        </p:spPr>
      </p:pic>
      <p:grpSp>
        <p:nvGrpSpPr>
          <p:cNvPr id="4" name="Group 3">
            <a:extLst>
              <a:ext uri="{FF2B5EF4-FFF2-40B4-BE49-F238E27FC236}">
                <a16:creationId xmlns:a16="http://schemas.microsoft.com/office/drawing/2014/main" id="{5D0E69CE-BD06-FDDC-EBE6-9DBA73A7A4FF}"/>
              </a:ext>
            </a:extLst>
          </p:cNvPr>
          <p:cNvGrpSpPr/>
          <p:nvPr/>
        </p:nvGrpSpPr>
        <p:grpSpPr>
          <a:xfrm>
            <a:off x="1065781" y="3020820"/>
            <a:ext cx="5973194" cy="2260659"/>
            <a:chOff x="7355303" y="1404642"/>
            <a:chExt cx="4106665" cy="2260659"/>
          </a:xfrm>
        </p:grpSpPr>
        <p:sp>
          <p:nvSpPr>
            <p:cNvPr id="5" name="Rectangle: Rounded Corners 4">
              <a:extLst>
                <a:ext uri="{FF2B5EF4-FFF2-40B4-BE49-F238E27FC236}">
                  <a16:creationId xmlns:a16="http://schemas.microsoft.com/office/drawing/2014/main" id="{7757CDD2-8253-86C8-7097-28BFEFBB190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CF508726-D3C1-D7F5-14ED-0D8F049B45F0}"/>
                </a:ext>
              </a:extLst>
            </p:cNvPr>
            <p:cNvSpPr>
              <a:spLocks noChangeArrowheads="1"/>
            </p:cNvSpPr>
            <p:nvPr/>
          </p:nvSpPr>
          <p:spPr bwMode="auto">
            <a:xfrm>
              <a:off x="7461631" y="1547009"/>
              <a:ext cx="3894010" cy="193899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rPr>
                <a:t>Lòng dũng cảm, lòng nhân hậu, biết quan tâm,giúp đỡ mọi người...</a:t>
              </a:r>
              <a:endParaRPr lang="en-US" altLang="en-US" sz="40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92976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F88B98-CB57-BF9B-03CE-14C35EA2D8A4}"/>
              </a:ext>
            </a:extLst>
          </p:cNvPr>
          <p:cNvSpPr/>
          <p:nvPr/>
        </p:nvSpPr>
        <p:spPr>
          <a:xfrm>
            <a:off x="1430132" y="2242266"/>
            <a:ext cx="9409104" cy="3416320"/>
          </a:xfrm>
          <a:prstGeom prst="rect">
            <a:avLst/>
          </a:prstGeom>
        </p:spPr>
        <p:txBody>
          <a:bodyPr wrap="square">
            <a:spAutoFit/>
          </a:bodyPr>
          <a:lstStyle/>
          <a:p>
            <a:pPr lvl="0" algn="just"/>
            <a:r>
              <a:rPr lang="vi-VN" sz="3600" b="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những khó khăn khi một mình chạy trên con đường vắng vào lúc chiều muộn để báo tin cho các chú bộ đội kịp thời cứu giúp người bị nạn.</a:t>
            </a:r>
          </a:p>
        </p:txBody>
      </p:sp>
      <p:pic>
        <p:nvPicPr>
          <p:cNvPr id="3" name="Picture 2">
            <a:extLst>
              <a:ext uri="{FF2B5EF4-FFF2-40B4-BE49-F238E27FC236}">
                <a16:creationId xmlns:a16="http://schemas.microsoft.com/office/drawing/2014/main" id="{5FC18817-722F-98EA-5088-AEF15161E614}"/>
              </a:ext>
            </a:extLst>
          </p:cNvPr>
          <p:cNvPicPr>
            <a:picLocks noChangeAspect="1"/>
          </p:cNvPicPr>
          <p:nvPr/>
        </p:nvPicPr>
        <p:blipFill>
          <a:blip r:embed="rId3"/>
          <a:stretch>
            <a:fillRect/>
          </a:stretch>
        </p:blipFill>
        <p:spPr>
          <a:xfrm>
            <a:off x="2081207" y="111847"/>
            <a:ext cx="7803556" cy="2462997"/>
          </a:xfrm>
          <a:prstGeom prst="rect">
            <a:avLst/>
          </a:prstGeom>
        </p:spPr>
      </p:pic>
    </p:spTree>
    <p:extLst>
      <p:ext uri="{BB962C8B-B14F-4D97-AF65-F5344CB8AC3E}">
        <p14:creationId xmlns:p14="http://schemas.microsoft.com/office/powerpoint/2010/main" val="776706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2" name="Picture 1">
            <a:extLst>
              <a:ext uri="{FF2B5EF4-FFF2-40B4-BE49-F238E27FC236}">
                <a16:creationId xmlns:a16="http://schemas.microsoft.com/office/drawing/2014/main" id="{6745B341-AA56-4707-B1A1-6D21210E5270}"/>
              </a:ext>
            </a:extLst>
          </p:cNvPr>
          <p:cNvPicPr>
            <a:picLocks noChangeAspect="1"/>
          </p:cNvPicPr>
          <p:nvPr/>
        </p:nvPicPr>
        <p:blipFill>
          <a:blip r:embed="rId6"/>
          <a:stretch>
            <a:fillRect/>
          </a:stretch>
        </p:blipFill>
        <p:spPr>
          <a:xfrm>
            <a:off x="1328450" y="2551364"/>
            <a:ext cx="7498730" cy="1871634"/>
          </a:xfrm>
          <a:prstGeom prst="rect">
            <a:avLst/>
          </a:prstGeom>
        </p:spPr>
      </p:pic>
    </p:spTree>
    <p:extLst>
      <p:ext uri="{BB962C8B-B14F-4D97-AF65-F5344CB8AC3E}">
        <p14:creationId xmlns:p14="http://schemas.microsoft.com/office/powerpoint/2010/main" val="19751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27" name="Google Shape;535;p26"/>
          <p:cNvSpPr/>
          <p:nvPr/>
        </p:nvSpPr>
        <p:spPr>
          <a:xfrm>
            <a:off x="951967" y="699441"/>
            <a:ext cx="9202686" cy="3939880"/>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solidFill>
              <a:schemeClr val="accent1"/>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2" name="Google Shape;532;p26"/>
          <p:cNvPicPr preferRelativeResize="0"/>
          <p:nvPr/>
        </p:nvPicPr>
        <p:blipFill>
          <a:blip r:embed="rId3">
            <a:alphaModFix/>
          </a:blip>
          <a:stretch>
            <a:fillRect/>
          </a:stretch>
        </p:blipFill>
        <p:spPr>
          <a:xfrm flipH="1">
            <a:off x="6082811" y="5925306"/>
            <a:ext cx="591488" cy="596401"/>
          </a:xfrm>
          <a:prstGeom prst="rect">
            <a:avLst/>
          </a:prstGeom>
          <a:noFill/>
          <a:ln>
            <a:noFill/>
          </a:ln>
        </p:spPr>
      </p:pic>
      <p:pic>
        <p:nvPicPr>
          <p:cNvPr id="533" name="Google Shape;533;p26"/>
          <p:cNvPicPr preferRelativeResize="0"/>
          <p:nvPr/>
        </p:nvPicPr>
        <p:blipFill>
          <a:blip r:embed="rId3">
            <a:alphaModFix/>
          </a:blip>
          <a:stretch>
            <a:fillRect/>
          </a:stretch>
        </p:blipFill>
        <p:spPr>
          <a:xfrm flipH="1">
            <a:off x="6771911" y="5013736"/>
            <a:ext cx="786701" cy="793227"/>
          </a:xfrm>
          <a:prstGeom prst="rect">
            <a:avLst/>
          </a:prstGeom>
          <a:noFill/>
          <a:ln>
            <a:noFill/>
          </a:ln>
        </p:spPr>
      </p:pic>
      <p:pic>
        <p:nvPicPr>
          <p:cNvPr id="534" name="Google Shape;534;p26"/>
          <p:cNvPicPr preferRelativeResize="0"/>
          <p:nvPr/>
        </p:nvPicPr>
        <p:blipFill>
          <a:blip r:embed="rId3">
            <a:alphaModFix/>
          </a:blip>
          <a:stretch>
            <a:fillRect/>
          </a:stretch>
        </p:blipFill>
        <p:spPr>
          <a:xfrm flipH="1">
            <a:off x="6870478" y="5709085"/>
            <a:ext cx="1217500" cy="1227601"/>
          </a:xfrm>
          <a:prstGeom prst="rect">
            <a:avLst/>
          </a:prstGeom>
          <a:noFill/>
          <a:ln>
            <a:noFill/>
          </a:ln>
        </p:spPr>
      </p:pic>
      <p:sp>
        <p:nvSpPr>
          <p:cNvPr id="535" name="Google Shape;535;p26"/>
          <p:cNvSpPr/>
          <p:nvPr/>
        </p:nvSpPr>
        <p:spPr>
          <a:xfrm>
            <a:off x="1109885" y="868613"/>
            <a:ext cx="8861888" cy="3568742"/>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w="38100">
            <a:solidFill>
              <a:schemeClr val="bg1">
                <a:lumMod val="50000"/>
              </a:schemeClr>
            </a:solidFill>
            <a:prstDash val="sysDash"/>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38" name="Google Shape;538;p26"/>
          <p:cNvPicPr preferRelativeResize="0"/>
          <p:nvPr/>
        </p:nvPicPr>
        <p:blipFill>
          <a:blip r:embed="rId4">
            <a:alphaModFix/>
          </a:blip>
          <a:stretch>
            <a:fillRect/>
          </a:stretch>
        </p:blipFill>
        <p:spPr>
          <a:xfrm>
            <a:off x="4992983" y="4676201"/>
            <a:ext cx="1985733" cy="2181801"/>
          </a:xfrm>
          <a:prstGeom prst="rect">
            <a:avLst/>
          </a:prstGeom>
          <a:noFill/>
          <a:ln>
            <a:noFill/>
          </a:ln>
        </p:spPr>
      </p:pic>
      <p:grpSp>
        <p:nvGrpSpPr>
          <p:cNvPr id="539" name="Google Shape;539;p26"/>
          <p:cNvGrpSpPr/>
          <p:nvPr/>
        </p:nvGrpSpPr>
        <p:grpSpPr>
          <a:xfrm>
            <a:off x="4019550" y="321920"/>
            <a:ext cx="2952750" cy="785129"/>
            <a:chOff x="3564825" y="3020625"/>
            <a:chExt cx="785675" cy="394802"/>
          </a:xfrm>
        </p:grpSpPr>
        <p:sp>
          <p:nvSpPr>
            <p:cNvPr id="540" name="Google Shape;540;p26"/>
            <p:cNvSpPr/>
            <p:nvPr/>
          </p:nvSpPr>
          <p:spPr>
            <a:xfrm>
              <a:off x="3564825" y="3020625"/>
              <a:ext cx="785675" cy="394802"/>
            </a:xfrm>
            <a:custGeom>
              <a:avLst/>
              <a:gdLst/>
              <a:ahLst/>
              <a:cxnLst/>
              <a:rect l="l" t="t" r="r" b="b"/>
              <a:pathLst>
                <a:path w="7435" h="3736" extrusionOk="0">
                  <a:moveTo>
                    <a:pt x="3812" y="1"/>
                  </a:moveTo>
                  <a:cubicBezTo>
                    <a:pt x="2390" y="1"/>
                    <a:pt x="999" y="20"/>
                    <a:pt x="612" y="29"/>
                  </a:cubicBezTo>
                  <a:cubicBezTo>
                    <a:pt x="236" y="38"/>
                    <a:pt x="1006" y="607"/>
                    <a:pt x="1039" y="728"/>
                  </a:cubicBezTo>
                  <a:cubicBezTo>
                    <a:pt x="1074" y="851"/>
                    <a:pt x="1" y="1178"/>
                    <a:pt x="38" y="1313"/>
                  </a:cubicBezTo>
                  <a:cubicBezTo>
                    <a:pt x="76" y="1449"/>
                    <a:pt x="915" y="1757"/>
                    <a:pt x="937" y="1838"/>
                  </a:cubicBezTo>
                  <a:cubicBezTo>
                    <a:pt x="960" y="1920"/>
                    <a:pt x="18" y="2312"/>
                    <a:pt x="66" y="2488"/>
                  </a:cubicBezTo>
                  <a:cubicBezTo>
                    <a:pt x="115" y="2665"/>
                    <a:pt x="877" y="2834"/>
                    <a:pt x="900" y="2915"/>
                  </a:cubicBezTo>
                  <a:cubicBezTo>
                    <a:pt x="923" y="2997"/>
                    <a:pt x="171" y="3394"/>
                    <a:pt x="243" y="3652"/>
                  </a:cubicBezTo>
                  <a:cubicBezTo>
                    <a:pt x="259" y="3713"/>
                    <a:pt x="568" y="3736"/>
                    <a:pt x="1041" y="3736"/>
                  </a:cubicBezTo>
                  <a:cubicBezTo>
                    <a:pt x="2391" y="3736"/>
                    <a:pt x="5086" y="3551"/>
                    <a:pt x="6182" y="3551"/>
                  </a:cubicBezTo>
                  <a:cubicBezTo>
                    <a:pt x="6328" y="3551"/>
                    <a:pt x="6446" y="3555"/>
                    <a:pt x="6529" y="3562"/>
                  </a:cubicBezTo>
                  <a:cubicBezTo>
                    <a:pt x="6569" y="3566"/>
                    <a:pt x="6607" y="3568"/>
                    <a:pt x="6641" y="3568"/>
                  </a:cubicBezTo>
                  <a:cubicBezTo>
                    <a:pt x="7363" y="3568"/>
                    <a:pt x="6736" y="2788"/>
                    <a:pt x="6586" y="2788"/>
                  </a:cubicBezTo>
                  <a:cubicBezTo>
                    <a:pt x="6583" y="2788"/>
                    <a:pt x="6580" y="2789"/>
                    <a:pt x="6577" y="2789"/>
                  </a:cubicBezTo>
                  <a:cubicBezTo>
                    <a:pt x="6572" y="2791"/>
                    <a:pt x="6567" y="2792"/>
                    <a:pt x="6564" y="2792"/>
                  </a:cubicBezTo>
                  <a:cubicBezTo>
                    <a:pt x="6486" y="2792"/>
                    <a:pt x="7003" y="2379"/>
                    <a:pt x="7074" y="2256"/>
                  </a:cubicBezTo>
                  <a:cubicBezTo>
                    <a:pt x="7147" y="2127"/>
                    <a:pt x="6619" y="1908"/>
                    <a:pt x="6596" y="1827"/>
                  </a:cubicBezTo>
                  <a:cubicBezTo>
                    <a:pt x="6573" y="1745"/>
                    <a:pt x="7214" y="1341"/>
                    <a:pt x="7180" y="1219"/>
                  </a:cubicBezTo>
                  <a:cubicBezTo>
                    <a:pt x="7147" y="1098"/>
                    <a:pt x="6790" y="816"/>
                    <a:pt x="6768" y="734"/>
                  </a:cubicBezTo>
                  <a:cubicBezTo>
                    <a:pt x="6746" y="653"/>
                    <a:pt x="7435" y="346"/>
                    <a:pt x="7379" y="142"/>
                  </a:cubicBezTo>
                  <a:cubicBezTo>
                    <a:pt x="7348" y="30"/>
                    <a:pt x="5557" y="1"/>
                    <a:pt x="3812"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26"/>
            <p:cNvSpPr/>
            <p:nvPr/>
          </p:nvSpPr>
          <p:spPr>
            <a:xfrm>
              <a:off x="3894629" y="3069658"/>
              <a:ext cx="201306" cy="37198"/>
            </a:xfrm>
            <a:custGeom>
              <a:avLst/>
              <a:gdLst/>
              <a:ahLst/>
              <a:cxnLst/>
              <a:rect l="l" t="t" r="r" b="b"/>
              <a:pathLst>
                <a:path w="1905" h="352" extrusionOk="0">
                  <a:moveTo>
                    <a:pt x="1250" y="0"/>
                  </a:moveTo>
                  <a:cubicBezTo>
                    <a:pt x="898" y="0"/>
                    <a:pt x="547" y="14"/>
                    <a:pt x="196" y="41"/>
                  </a:cubicBezTo>
                  <a:cubicBezTo>
                    <a:pt x="1" y="56"/>
                    <a:pt x="24" y="352"/>
                    <a:pt x="211" y="352"/>
                  </a:cubicBezTo>
                  <a:cubicBezTo>
                    <a:pt x="216" y="352"/>
                    <a:pt x="221" y="352"/>
                    <a:pt x="226" y="351"/>
                  </a:cubicBezTo>
                  <a:cubicBezTo>
                    <a:pt x="581" y="324"/>
                    <a:pt x="937" y="311"/>
                    <a:pt x="1292" y="311"/>
                  </a:cubicBezTo>
                  <a:cubicBezTo>
                    <a:pt x="1430" y="311"/>
                    <a:pt x="1567" y="313"/>
                    <a:pt x="1705" y="317"/>
                  </a:cubicBezTo>
                  <a:cubicBezTo>
                    <a:pt x="1707" y="317"/>
                    <a:pt x="1709" y="317"/>
                    <a:pt x="1711" y="317"/>
                  </a:cubicBezTo>
                  <a:cubicBezTo>
                    <a:pt x="1905" y="317"/>
                    <a:pt x="1872" y="13"/>
                    <a:pt x="1676" y="7"/>
                  </a:cubicBezTo>
                  <a:cubicBezTo>
                    <a:pt x="1534" y="2"/>
                    <a:pt x="1392" y="0"/>
                    <a:pt x="1250"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26"/>
            <p:cNvSpPr/>
            <p:nvPr/>
          </p:nvSpPr>
          <p:spPr>
            <a:xfrm>
              <a:off x="4114850" y="3071349"/>
              <a:ext cx="87497" cy="34344"/>
            </a:xfrm>
            <a:custGeom>
              <a:avLst/>
              <a:gdLst/>
              <a:ahLst/>
              <a:cxnLst/>
              <a:rect l="l" t="t" r="r" b="b"/>
              <a:pathLst>
                <a:path w="828" h="325" extrusionOk="0">
                  <a:moveTo>
                    <a:pt x="496" y="1"/>
                  </a:moveTo>
                  <a:cubicBezTo>
                    <a:pt x="395" y="1"/>
                    <a:pt x="296" y="4"/>
                    <a:pt x="196" y="13"/>
                  </a:cubicBezTo>
                  <a:cubicBezTo>
                    <a:pt x="1"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6" y="312"/>
                    <a:pt x="799" y="272"/>
                    <a:pt x="814" y="185"/>
                  </a:cubicBezTo>
                  <a:cubicBezTo>
                    <a:pt x="827" y="110"/>
                    <a:pt x="772" y="8"/>
                    <a:pt x="688" y="5"/>
                  </a:cubicBezTo>
                  <a:cubicBezTo>
                    <a:pt x="624" y="2"/>
                    <a:pt x="560" y="1"/>
                    <a:pt x="496"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3" name="Google Shape;543;p26"/>
          <p:cNvSpPr/>
          <p:nvPr/>
        </p:nvSpPr>
        <p:spPr>
          <a:xfrm>
            <a:off x="6928008" y="4094290"/>
            <a:ext cx="378768" cy="382197"/>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4" name="Google Shape;544;p26"/>
          <p:cNvGrpSpPr/>
          <p:nvPr/>
        </p:nvGrpSpPr>
        <p:grpSpPr>
          <a:xfrm rot="10011208">
            <a:off x="9812617" y="3698449"/>
            <a:ext cx="1802172" cy="2544805"/>
            <a:chOff x="3238325" y="4626075"/>
            <a:chExt cx="174550" cy="246475"/>
          </a:xfrm>
        </p:grpSpPr>
        <p:sp>
          <p:nvSpPr>
            <p:cNvPr id="545" name="Google Shape;545;p26"/>
            <p:cNvSpPr/>
            <p:nvPr/>
          </p:nvSpPr>
          <p:spPr>
            <a:xfrm>
              <a:off x="3264675" y="4679525"/>
              <a:ext cx="148200" cy="171650"/>
            </a:xfrm>
            <a:custGeom>
              <a:avLst/>
              <a:gdLst/>
              <a:ahLst/>
              <a:cxnLst/>
              <a:rect l="l" t="t" r="r" b="b"/>
              <a:pathLst>
                <a:path w="5928" h="6866" extrusionOk="0">
                  <a:moveTo>
                    <a:pt x="3188" y="0"/>
                  </a:moveTo>
                  <a:cubicBezTo>
                    <a:pt x="2821" y="0"/>
                    <a:pt x="13" y="1540"/>
                    <a:pt x="10" y="1666"/>
                  </a:cubicBezTo>
                  <a:cubicBezTo>
                    <a:pt x="0" y="2119"/>
                    <a:pt x="2658" y="6704"/>
                    <a:pt x="2791" y="6855"/>
                  </a:cubicBezTo>
                  <a:cubicBezTo>
                    <a:pt x="2797" y="6862"/>
                    <a:pt x="2809" y="6865"/>
                    <a:pt x="2827" y="6865"/>
                  </a:cubicBezTo>
                  <a:cubicBezTo>
                    <a:pt x="3181" y="6865"/>
                    <a:pt x="5746" y="5456"/>
                    <a:pt x="5834" y="5367"/>
                  </a:cubicBezTo>
                  <a:cubicBezTo>
                    <a:pt x="5928" y="5273"/>
                    <a:pt x="3370" y="156"/>
                    <a:pt x="3222" y="9"/>
                  </a:cubicBezTo>
                  <a:cubicBezTo>
                    <a:pt x="3215" y="3"/>
                    <a:pt x="3204" y="0"/>
                    <a:pt x="31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26"/>
            <p:cNvSpPr/>
            <p:nvPr/>
          </p:nvSpPr>
          <p:spPr>
            <a:xfrm>
              <a:off x="3284775" y="4693000"/>
              <a:ext cx="103975" cy="149875"/>
            </a:xfrm>
            <a:custGeom>
              <a:avLst/>
              <a:gdLst/>
              <a:ahLst/>
              <a:cxnLst/>
              <a:rect l="l" t="t" r="r" b="b"/>
              <a:pathLst>
                <a:path w="4159" h="5995" extrusionOk="0">
                  <a:moveTo>
                    <a:pt x="1128" y="0"/>
                  </a:moveTo>
                  <a:cubicBezTo>
                    <a:pt x="747" y="196"/>
                    <a:pt x="341" y="416"/>
                    <a:pt x="0" y="610"/>
                  </a:cubicBezTo>
                  <a:cubicBezTo>
                    <a:pt x="801" y="2484"/>
                    <a:pt x="1740" y="4298"/>
                    <a:pt x="2863" y="5994"/>
                  </a:cubicBezTo>
                  <a:cubicBezTo>
                    <a:pt x="3270" y="5799"/>
                    <a:pt x="3752" y="5547"/>
                    <a:pt x="4159" y="5327"/>
                  </a:cubicBezTo>
                  <a:cubicBezTo>
                    <a:pt x="3217" y="3516"/>
                    <a:pt x="2013" y="1843"/>
                    <a:pt x="112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26"/>
            <p:cNvSpPr/>
            <p:nvPr/>
          </p:nvSpPr>
          <p:spPr>
            <a:xfrm>
              <a:off x="3332650" y="4800025"/>
              <a:ext cx="78800" cy="72525"/>
            </a:xfrm>
            <a:custGeom>
              <a:avLst/>
              <a:gdLst/>
              <a:ahLst/>
              <a:cxnLst/>
              <a:rect l="l" t="t" r="r" b="b"/>
              <a:pathLst>
                <a:path w="3152" h="2901" extrusionOk="0">
                  <a:moveTo>
                    <a:pt x="1759" y="1"/>
                  </a:moveTo>
                  <a:cubicBezTo>
                    <a:pt x="1742" y="1"/>
                    <a:pt x="1731" y="3"/>
                    <a:pt x="1726" y="9"/>
                  </a:cubicBezTo>
                  <a:cubicBezTo>
                    <a:pt x="1651" y="83"/>
                    <a:pt x="1537" y="1005"/>
                    <a:pt x="1480" y="1062"/>
                  </a:cubicBezTo>
                  <a:cubicBezTo>
                    <a:pt x="1475" y="1066"/>
                    <a:pt x="1466" y="1068"/>
                    <a:pt x="1452" y="1068"/>
                  </a:cubicBezTo>
                  <a:cubicBezTo>
                    <a:pt x="1301" y="1068"/>
                    <a:pt x="628" y="830"/>
                    <a:pt x="443" y="830"/>
                  </a:cubicBezTo>
                  <a:cubicBezTo>
                    <a:pt x="422" y="830"/>
                    <a:pt x="407" y="833"/>
                    <a:pt x="400" y="840"/>
                  </a:cubicBezTo>
                  <a:cubicBezTo>
                    <a:pt x="327" y="913"/>
                    <a:pt x="0" y="1962"/>
                    <a:pt x="72" y="2035"/>
                  </a:cubicBezTo>
                  <a:cubicBezTo>
                    <a:pt x="218" y="2180"/>
                    <a:pt x="2418" y="2901"/>
                    <a:pt x="2745" y="2901"/>
                  </a:cubicBezTo>
                  <a:cubicBezTo>
                    <a:pt x="2764" y="2901"/>
                    <a:pt x="2777" y="2898"/>
                    <a:pt x="2783" y="2893"/>
                  </a:cubicBezTo>
                  <a:cubicBezTo>
                    <a:pt x="2878" y="2797"/>
                    <a:pt x="3152" y="689"/>
                    <a:pt x="3115" y="547"/>
                  </a:cubicBezTo>
                  <a:cubicBezTo>
                    <a:pt x="3081" y="415"/>
                    <a:pt x="1978" y="1"/>
                    <a:pt x="1759" y="1"/>
                  </a:cubicBezTo>
                  <a:close/>
                </a:path>
              </a:pathLst>
            </a:custGeom>
            <a:solidFill>
              <a:srgbClr val="FFE5C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26"/>
            <p:cNvSpPr/>
            <p:nvPr/>
          </p:nvSpPr>
          <p:spPr>
            <a:xfrm>
              <a:off x="3380250" y="4851525"/>
              <a:ext cx="26225" cy="21025"/>
            </a:xfrm>
            <a:custGeom>
              <a:avLst/>
              <a:gdLst/>
              <a:ahLst/>
              <a:cxnLst/>
              <a:rect l="l" t="t" r="r" b="b"/>
              <a:pathLst>
                <a:path w="1049" h="841" extrusionOk="0">
                  <a:moveTo>
                    <a:pt x="1048" y="1"/>
                  </a:moveTo>
                  <a:lnTo>
                    <a:pt x="1048" y="1"/>
                  </a:lnTo>
                  <a:cubicBezTo>
                    <a:pt x="680" y="173"/>
                    <a:pt x="332" y="391"/>
                    <a:pt x="0" y="638"/>
                  </a:cubicBezTo>
                  <a:cubicBezTo>
                    <a:pt x="396" y="755"/>
                    <a:pt x="729" y="841"/>
                    <a:pt x="841" y="841"/>
                  </a:cubicBezTo>
                  <a:cubicBezTo>
                    <a:pt x="861" y="841"/>
                    <a:pt x="873" y="838"/>
                    <a:pt x="879" y="833"/>
                  </a:cubicBezTo>
                  <a:cubicBezTo>
                    <a:pt x="917" y="794"/>
                    <a:pt x="984" y="431"/>
                    <a:pt x="1048" y="1"/>
                  </a:cubicBezTo>
                  <a:close/>
                </a:path>
              </a:pathLst>
            </a:custGeom>
            <a:solidFill>
              <a:srgbClr val="1E0F2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49;p26"/>
            <p:cNvSpPr/>
            <p:nvPr/>
          </p:nvSpPr>
          <p:spPr>
            <a:xfrm>
              <a:off x="3238325" y="4626075"/>
              <a:ext cx="98450" cy="76825"/>
            </a:xfrm>
            <a:custGeom>
              <a:avLst/>
              <a:gdLst/>
              <a:ahLst/>
              <a:cxnLst/>
              <a:rect l="l" t="t" r="r" b="b"/>
              <a:pathLst>
                <a:path w="3938" h="3073" extrusionOk="0">
                  <a:moveTo>
                    <a:pt x="2573" y="1"/>
                  </a:moveTo>
                  <a:cubicBezTo>
                    <a:pt x="2133" y="1"/>
                    <a:pt x="951" y="401"/>
                    <a:pt x="450" y="902"/>
                  </a:cubicBezTo>
                  <a:cubicBezTo>
                    <a:pt x="1" y="1351"/>
                    <a:pt x="327" y="2309"/>
                    <a:pt x="831" y="3046"/>
                  </a:cubicBezTo>
                  <a:cubicBezTo>
                    <a:pt x="843" y="3064"/>
                    <a:pt x="877" y="3073"/>
                    <a:pt x="929" y="3073"/>
                  </a:cubicBezTo>
                  <a:cubicBezTo>
                    <a:pt x="1469" y="3073"/>
                    <a:pt x="3938" y="2171"/>
                    <a:pt x="3809" y="1624"/>
                  </a:cubicBezTo>
                  <a:cubicBezTo>
                    <a:pt x="3669" y="1025"/>
                    <a:pt x="3212" y="77"/>
                    <a:pt x="2638" y="5"/>
                  </a:cubicBezTo>
                  <a:cubicBezTo>
                    <a:pt x="2619" y="2"/>
                    <a:pt x="2597" y="1"/>
                    <a:pt x="25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26"/>
            <p:cNvSpPr/>
            <p:nvPr/>
          </p:nvSpPr>
          <p:spPr>
            <a:xfrm>
              <a:off x="3248075" y="4655825"/>
              <a:ext cx="102400" cy="71300"/>
            </a:xfrm>
            <a:custGeom>
              <a:avLst/>
              <a:gdLst/>
              <a:ahLst/>
              <a:cxnLst/>
              <a:rect l="l" t="t" r="r" b="b"/>
              <a:pathLst>
                <a:path w="4096" h="2852" extrusionOk="0">
                  <a:moveTo>
                    <a:pt x="3283" y="1"/>
                  </a:moveTo>
                  <a:cubicBezTo>
                    <a:pt x="2911" y="1"/>
                    <a:pt x="345" y="1332"/>
                    <a:pt x="190" y="1487"/>
                  </a:cubicBezTo>
                  <a:cubicBezTo>
                    <a:pt x="1" y="1678"/>
                    <a:pt x="508" y="2851"/>
                    <a:pt x="694" y="2851"/>
                  </a:cubicBezTo>
                  <a:cubicBezTo>
                    <a:pt x="879" y="2851"/>
                    <a:pt x="3876" y="1264"/>
                    <a:pt x="3986" y="1154"/>
                  </a:cubicBezTo>
                  <a:cubicBezTo>
                    <a:pt x="4096" y="1044"/>
                    <a:pt x="3654" y="1"/>
                    <a:pt x="328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51" name="Google Shape;551;p26"/>
          <p:cNvPicPr preferRelativeResize="0"/>
          <p:nvPr/>
        </p:nvPicPr>
        <p:blipFill>
          <a:blip r:embed="rId3">
            <a:alphaModFix/>
          </a:blip>
          <a:stretch>
            <a:fillRect/>
          </a:stretch>
        </p:blipFill>
        <p:spPr>
          <a:xfrm flipH="1">
            <a:off x="1045101" y="1168738"/>
            <a:ext cx="591500" cy="596412"/>
          </a:xfrm>
          <a:prstGeom prst="rect">
            <a:avLst/>
          </a:prstGeom>
          <a:noFill/>
          <a:ln>
            <a:noFill/>
          </a:ln>
        </p:spPr>
      </p:pic>
      <p:pic>
        <p:nvPicPr>
          <p:cNvPr id="552" name="Google Shape;552;p26"/>
          <p:cNvPicPr preferRelativeResize="0"/>
          <p:nvPr/>
        </p:nvPicPr>
        <p:blipFill>
          <a:blip r:embed="rId3">
            <a:alphaModFix/>
          </a:blip>
          <a:stretch>
            <a:fillRect/>
          </a:stretch>
        </p:blipFill>
        <p:spPr>
          <a:xfrm flipH="1">
            <a:off x="-24167" y="1905529"/>
            <a:ext cx="1217500" cy="1227601"/>
          </a:xfrm>
          <a:prstGeom prst="rect">
            <a:avLst/>
          </a:prstGeom>
          <a:noFill/>
          <a:ln>
            <a:noFill/>
          </a:ln>
        </p:spPr>
      </p:pic>
      <p:pic>
        <p:nvPicPr>
          <p:cNvPr id="2" name="Picture 1">
            <a:extLst>
              <a:ext uri="{FF2B5EF4-FFF2-40B4-BE49-F238E27FC236}">
                <a16:creationId xmlns:a16="http://schemas.microsoft.com/office/drawing/2014/main" id="{F9F90FB4-F560-EB00-B97E-2F3965EC280E}"/>
              </a:ext>
            </a:extLst>
          </p:cNvPr>
          <p:cNvPicPr>
            <a:picLocks noChangeAspect="1"/>
          </p:cNvPicPr>
          <p:nvPr/>
        </p:nvPicPr>
        <p:blipFill>
          <a:blip r:embed="rId5"/>
          <a:stretch>
            <a:fillRect/>
          </a:stretch>
        </p:blipFill>
        <p:spPr>
          <a:xfrm>
            <a:off x="1168441" y="882730"/>
            <a:ext cx="1987468" cy="1072989"/>
          </a:xfrm>
          <a:prstGeom prst="rect">
            <a:avLst/>
          </a:prstGeom>
        </p:spPr>
      </p:pic>
      <p:pic>
        <p:nvPicPr>
          <p:cNvPr id="3" name="Picture 2">
            <a:extLst>
              <a:ext uri="{FF2B5EF4-FFF2-40B4-BE49-F238E27FC236}">
                <a16:creationId xmlns:a16="http://schemas.microsoft.com/office/drawing/2014/main" id="{DE0E72D1-DB64-ED2F-33A4-A3F201EB230A}"/>
              </a:ext>
            </a:extLst>
          </p:cNvPr>
          <p:cNvPicPr>
            <a:picLocks noChangeAspect="1"/>
          </p:cNvPicPr>
          <p:nvPr/>
        </p:nvPicPr>
        <p:blipFill>
          <a:blip r:embed="rId6"/>
          <a:stretch>
            <a:fillRect/>
          </a:stretch>
        </p:blipFill>
        <p:spPr>
          <a:xfrm>
            <a:off x="7022874" y="3689957"/>
            <a:ext cx="2280102" cy="640135"/>
          </a:xfrm>
          <a:prstGeom prst="rect">
            <a:avLst/>
          </a:prstGeom>
        </p:spPr>
      </p:pic>
      <p:pic>
        <p:nvPicPr>
          <p:cNvPr id="4" name="Picture 3">
            <a:extLst>
              <a:ext uri="{FF2B5EF4-FFF2-40B4-BE49-F238E27FC236}">
                <a16:creationId xmlns:a16="http://schemas.microsoft.com/office/drawing/2014/main" id="{CC9AD9E8-D4B4-CAB6-1F42-AD5FAF4068DD}"/>
              </a:ext>
            </a:extLst>
          </p:cNvPr>
          <p:cNvPicPr>
            <a:picLocks noChangeAspect="1"/>
          </p:cNvPicPr>
          <p:nvPr/>
        </p:nvPicPr>
        <p:blipFill>
          <a:blip r:embed="rId7"/>
          <a:stretch>
            <a:fillRect/>
          </a:stretch>
        </p:blipFill>
        <p:spPr>
          <a:xfrm>
            <a:off x="2559915" y="1428750"/>
            <a:ext cx="6728017" cy="2771775"/>
          </a:xfrm>
          <a:prstGeom prst="rect">
            <a:avLst/>
          </a:prstGeom>
        </p:spPr>
      </p:pic>
      <p:pic>
        <p:nvPicPr>
          <p:cNvPr id="5" name="Picture 4">
            <a:extLst>
              <a:ext uri="{FF2B5EF4-FFF2-40B4-BE49-F238E27FC236}">
                <a16:creationId xmlns:a16="http://schemas.microsoft.com/office/drawing/2014/main" id="{1D80023D-B261-8AEA-784C-C9A0F467FB15}"/>
              </a:ext>
            </a:extLst>
          </p:cNvPr>
          <p:cNvPicPr>
            <a:picLocks noChangeAspect="1"/>
          </p:cNvPicPr>
          <p:nvPr/>
        </p:nvPicPr>
        <p:blipFill>
          <a:blip r:embed="rId8"/>
          <a:stretch>
            <a:fillRect/>
          </a:stretch>
        </p:blipFill>
        <p:spPr>
          <a:xfrm>
            <a:off x="4210050" y="363237"/>
            <a:ext cx="2648935" cy="886688"/>
          </a:xfrm>
          <a:prstGeom prst="rect">
            <a:avLst/>
          </a:prstGeom>
        </p:spPr>
      </p:pic>
      <p:pic>
        <p:nvPicPr>
          <p:cNvPr id="6" name="Picture 2">
            <a:extLst>
              <a:ext uri="{FF2B5EF4-FFF2-40B4-BE49-F238E27FC236}">
                <a16:creationId xmlns:a16="http://schemas.microsoft.com/office/drawing/2014/main" id="{C351029B-FFCC-2BE7-7295-91EAEC74FC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08879">
            <a:off x="9562410" y="300329"/>
            <a:ext cx="1973841" cy="28328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id="{940719CB-418D-CB1A-8E07-F868DBBC22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477226">
            <a:off x="819151" y="3026878"/>
            <a:ext cx="2249488" cy="32500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7181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770562" y="2485109"/>
            <a:ext cx="10807604"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thể hiện được giọng của các nhân vật trong câu chuyện:</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người bị nạn: </a:t>
            </a:r>
            <a:r>
              <a:rPr lang="vi-VN" sz="4800" i="1" dirty="0">
                <a:solidFill>
                  <a:prstClr val="black"/>
                </a:solidFill>
                <a:latin typeface="Cambria" panose="02040503050406030204" pitchFamily="18" charset="0"/>
                <a:ea typeface="Cambria" panose="02040503050406030204" pitchFamily="18" charset="0"/>
              </a:rPr>
              <a:t>thều thào, yếu ớt</a:t>
            </a:r>
          </a:p>
          <a:p>
            <a:pPr marL="685800" lvl="0" indent="-685800" algn="just">
              <a:buFont typeface="Arial" panose="020B0604020202020204" pitchFamily="34" charset="0"/>
              <a:buChar char="•"/>
              <a:defRPr/>
            </a:pPr>
            <a:r>
              <a:rPr lang="vi-VN" sz="4800" dirty="0">
                <a:solidFill>
                  <a:prstClr val="black"/>
                </a:solidFill>
                <a:latin typeface="Cambria" panose="02040503050406030204" pitchFamily="18" charset="0"/>
                <a:ea typeface="Cambria" panose="02040503050406030204" pitchFamily="18" charset="0"/>
              </a:rPr>
              <a:t>Giọng chú bộ đội: </a:t>
            </a:r>
            <a:r>
              <a:rPr lang="vi-VN" sz="4800" i="1" dirty="0">
                <a:solidFill>
                  <a:prstClr val="black"/>
                </a:solidFill>
                <a:latin typeface="Cambria" panose="02040503050406030204" pitchFamily="18" charset="0"/>
                <a:ea typeface="Cambria" panose="02040503050406030204" pitchFamily="18" charset="0"/>
              </a:rPr>
              <a:t>trầm và ấm áp</a:t>
            </a: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Bác đợi cháu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Có việc gì thế cháu?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lớp</a:t>
            </a: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(Nguyễn Luân)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E25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370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940EBC-E51F-A50F-36FA-B9B603E86F44}"/>
              </a:ext>
            </a:extLst>
          </p:cNvPr>
          <p:cNvGrpSpPr/>
          <p:nvPr/>
        </p:nvGrpSpPr>
        <p:grpSpPr>
          <a:xfrm>
            <a:off x="380523" y="709338"/>
            <a:ext cx="3939121" cy="4034423"/>
            <a:chOff x="140091" y="293028"/>
            <a:chExt cx="3939121" cy="4034423"/>
          </a:xfrm>
        </p:grpSpPr>
        <p:pic>
          <p:nvPicPr>
            <p:cNvPr id="44" name="图片 4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091" y="293028"/>
              <a:ext cx="3939121" cy="4034423"/>
            </a:xfrm>
            <a:prstGeom prst="rect">
              <a:avLst/>
            </a:prstGeom>
          </p:spPr>
        </p:pic>
        <p:sp>
          <p:nvSpPr>
            <p:cNvPr id="24" name="TextBox 23">
              <a:extLst>
                <a:ext uri="{FF2B5EF4-FFF2-40B4-BE49-F238E27FC236}">
                  <a16:creationId xmlns:a16="http://schemas.microsoft.com/office/drawing/2014/main" id="{6486E6DA-DE25-5B68-2E87-28777F74FFC2}"/>
                </a:ext>
              </a:extLst>
            </p:cNvPr>
            <p:cNvSpPr txBox="1"/>
            <p:nvPr/>
          </p:nvSpPr>
          <p:spPr>
            <a:xfrm>
              <a:off x="1161977" y="2277350"/>
              <a:ext cx="25775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Luyện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3" name="Group 2">
            <a:extLst>
              <a:ext uri="{FF2B5EF4-FFF2-40B4-BE49-F238E27FC236}">
                <a16:creationId xmlns:a16="http://schemas.microsoft.com/office/drawing/2014/main" id="{5E06C0DC-959B-DC0C-AFC8-6F520A7D78AA}"/>
              </a:ext>
            </a:extLst>
          </p:cNvPr>
          <p:cNvGrpSpPr/>
          <p:nvPr/>
        </p:nvGrpSpPr>
        <p:grpSpPr>
          <a:xfrm>
            <a:off x="3979936" y="1945376"/>
            <a:ext cx="4045568" cy="4143445"/>
            <a:chOff x="4114024" y="2002174"/>
            <a:chExt cx="4045568" cy="4143445"/>
          </a:xfrm>
        </p:grpSpPr>
        <p:pic>
          <p:nvPicPr>
            <p:cNvPr id="43" name="图片 4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14024" y="2002174"/>
              <a:ext cx="4045568" cy="4143445"/>
            </a:xfrm>
            <a:prstGeom prst="rect">
              <a:avLst/>
            </a:prstGeom>
          </p:spPr>
        </p:pic>
        <p:sp>
          <p:nvSpPr>
            <p:cNvPr id="25" name="TextBox 24">
              <a:extLst>
                <a:ext uri="{FF2B5EF4-FFF2-40B4-BE49-F238E27FC236}">
                  <a16:creationId xmlns:a16="http://schemas.microsoft.com/office/drawing/2014/main" id="{EE28D22D-6987-6E79-C7B7-39C49995A005}"/>
                </a:ext>
              </a:extLst>
            </p:cNvPr>
            <p:cNvSpPr txBox="1"/>
            <p:nvPr/>
          </p:nvSpPr>
          <p:spPr>
            <a:xfrm>
              <a:off x="5310045" y="4108535"/>
              <a:ext cx="22820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D0733621-D558-1855-37EA-5C4C537EBE85}"/>
              </a:ext>
            </a:extLst>
          </p:cNvPr>
          <p:cNvPicPr>
            <a:picLocks noChangeAspect="1"/>
          </p:cNvPicPr>
          <p:nvPr/>
        </p:nvPicPr>
        <p:blipFill>
          <a:blip r:embed="rId4"/>
          <a:stretch>
            <a:fillRect/>
          </a:stretch>
        </p:blipFill>
        <p:spPr>
          <a:xfrm>
            <a:off x="6952544" y="193865"/>
            <a:ext cx="4858933" cy="3877392"/>
          </a:xfrm>
          <a:prstGeom prst="rect">
            <a:avLst/>
          </a:prstGeom>
        </p:spPr>
      </p:pic>
    </p:spTree>
    <p:extLst>
      <p:ext uri="{BB962C8B-B14F-4D97-AF65-F5344CB8AC3E}">
        <p14:creationId xmlns:p14="http://schemas.microsoft.com/office/powerpoint/2010/main" val="1509370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par>
                          <p:cTn id="16" fill="hold">
                            <p:stCondLst>
                              <p:cond delay="2500"/>
                            </p:stCondLst>
                            <p:childTnLst>
                              <p:par>
                                <p:cTn id="17" presetID="45"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1852"/>
          <a:stretch/>
        </p:blipFill>
        <p:spPr>
          <a:xfrm>
            <a:off x="1981174" y="184639"/>
            <a:ext cx="8744086" cy="6077938"/>
          </a:xfrm>
          <a:prstGeom prst="rect">
            <a:avLst/>
          </a:prstGeom>
        </p:spPr>
      </p:pic>
      <p:pic>
        <p:nvPicPr>
          <p:cNvPr id="5" name="图片 4"/>
          <p:cNvPicPr>
            <a:picLocks noChangeAspect="1"/>
          </p:cNvPicPr>
          <p:nvPr/>
        </p:nvPicPr>
        <p:blipFill rotWithShape="1">
          <a:blip r:embed="rId6"/>
          <a:srcRect l="8537" t="9279" b="12603"/>
          <a:stretch/>
        </p:blipFill>
        <p:spPr>
          <a:xfrm>
            <a:off x="9706619" y="3314217"/>
            <a:ext cx="2196632" cy="3383336"/>
          </a:xfrm>
          <a:prstGeom prst="rect">
            <a:avLst/>
          </a:prstGeom>
        </p:spPr>
      </p:pic>
      <p:pic>
        <p:nvPicPr>
          <p:cNvPr id="11" name="图片 10"/>
          <p:cNvPicPr>
            <a:picLocks noChangeAspect="1"/>
          </p:cNvPicPr>
          <p:nvPr/>
        </p:nvPicPr>
        <p:blipFill rotWithShape="1">
          <a:blip r:embed="rId7"/>
          <a:srcRect t="8771" r="39144" b="11847"/>
          <a:stretch/>
        </p:blipFill>
        <p:spPr>
          <a:xfrm>
            <a:off x="226889" y="2906295"/>
            <a:ext cx="2994483" cy="3906041"/>
          </a:xfrm>
          <a:prstGeom prst="rect">
            <a:avLst/>
          </a:prstGeom>
        </p:spPr>
      </p:pic>
      <p:pic>
        <p:nvPicPr>
          <p:cNvPr id="2" name="Picture 1">
            <a:extLst>
              <a:ext uri="{FF2B5EF4-FFF2-40B4-BE49-F238E27FC236}">
                <a16:creationId xmlns:a16="http://schemas.microsoft.com/office/drawing/2014/main" id="{241BAA69-5602-A1E1-ED70-8408816E87ED}"/>
              </a:ext>
            </a:extLst>
          </p:cNvPr>
          <p:cNvPicPr>
            <a:picLocks noChangeAspect="1"/>
          </p:cNvPicPr>
          <p:nvPr/>
        </p:nvPicPr>
        <p:blipFill>
          <a:blip r:embed="rId8"/>
          <a:stretch>
            <a:fillRect/>
          </a:stretch>
        </p:blipFill>
        <p:spPr>
          <a:xfrm>
            <a:off x="3046548" y="1960187"/>
            <a:ext cx="6992718" cy="3121423"/>
          </a:xfrm>
          <a:prstGeom prst="rect">
            <a:avLst/>
          </a:prstGeom>
        </p:spPr>
      </p:pic>
    </p:spTree>
    <p:extLst>
      <p:ext uri="{BB962C8B-B14F-4D97-AF65-F5344CB8AC3E}">
        <p14:creationId xmlns:p14="http://schemas.microsoft.com/office/powerpoint/2010/main" val="3679455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21" name="任意多边形 20"/>
          <p:cNvSpPr/>
          <p:nvPr/>
        </p:nvSpPr>
        <p:spPr>
          <a:xfrm>
            <a:off x="548696" y="664799"/>
            <a:ext cx="11094607" cy="6018621"/>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58" name="图片 5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60863"/>
            <a:ext cx="11976323" cy="2550951"/>
          </a:xfrm>
          <a:prstGeom prst="rect">
            <a:avLst/>
          </a:prstGeom>
        </p:spPr>
      </p:pic>
      <p:sp>
        <p:nvSpPr>
          <p:cNvPr id="8" name="TextBox 7">
            <a:extLst>
              <a:ext uri="{FF2B5EF4-FFF2-40B4-BE49-F238E27FC236}">
                <a16:creationId xmlns:a16="http://schemas.microsoft.com/office/drawing/2014/main" id="{886C1F00-DBFB-B3CC-A04A-19C9D99CADF1}"/>
              </a:ext>
            </a:extLst>
          </p:cNvPr>
          <p:cNvSpPr txBox="1"/>
          <p:nvPr/>
        </p:nvSpPr>
        <p:spPr>
          <a:xfrm>
            <a:off x="1288191" y="1685319"/>
            <a:ext cx="9684301" cy="4154984"/>
          </a:xfrm>
          <a:prstGeom prst="rect">
            <a:avLst/>
          </a:prstGeom>
          <a:noFill/>
        </p:spPr>
        <p:txBody>
          <a:bodyPr wrap="square" rtlCol="0">
            <a:spAutoFit/>
          </a:bodyPr>
          <a:lstStyle/>
          <a:p>
            <a:pPr lvl="0" algn="just"/>
            <a:r>
              <a:rPr lang="vi-VN" sz="2200" dirty="0">
                <a:solidFill>
                  <a:prstClr val="black"/>
                </a:solidFill>
                <a:latin typeface="Cambria" panose="02040503050406030204" pitchFamily="18" charset="0"/>
                <a:ea typeface="Cambria" panose="02040503050406030204" pitchFamily="18" charset="0"/>
              </a:rPr>
              <a:t>- Đọc đúng từ ngữ, câu, đoạn và toàn bộ câu chuyện “Tờ báo tường của tôi”. Biết đọc diễn cảm phù hợp với lời đối thoại của các nhân vật trong câu chuyện.</a:t>
            </a:r>
          </a:p>
          <a:p>
            <a:pPr lvl="0" algn="just"/>
            <a:r>
              <a:rPr lang="vi-VN" sz="2200" dirty="0">
                <a:solidFill>
                  <a:prstClr val="black"/>
                </a:solidFill>
                <a:latin typeface="Cambria" panose="02040503050406030204" pitchFamily="18" charset="0"/>
                <a:ea typeface="Cambria" panose="02040503050406030204" pitchFamily="18" charset="0"/>
              </a:rPr>
              <a:t>- Nhận biết được đặc điểm của nhân vật thể hiện qua hình dáng, điệu bộ, hành động, lới nói, suy nghĩ,…</a:t>
            </a:r>
          </a:p>
          <a:p>
            <a:pPr lvl="0" algn="just"/>
            <a:r>
              <a:rPr lang="vi-VN" sz="2200" dirty="0">
                <a:solidFill>
                  <a:prstClr val="black"/>
                </a:solidFill>
                <a:latin typeface="Cambria" panose="02040503050406030204" pitchFamily="18" charset="0"/>
                <a:ea typeface="Cambria" panose="02040503050406030204" pitchFamily="18" charset="0"/>
              </a:rPr>
              <a:t>- Hiểu điều tác giả muốn nói qua câu chuyện: </a:t>
            </a:r>
            <a:r>
              <a:rPr lang="vi-VN" sz="2200" i="1" dirty="0">
                <a:solidFill>
                  <a:prstClr val="black"/>
                </a:solidFill>
                <a:latin typeface="Cambria" panose="02040503050406030204" pitchFamily="18" charset="0"/>
                <a:ea typeface="Cambria" panose="02040503050406030204" pitchFamily="18" charset="0"/>
              </a:rPr>
              <a:t>Câu chuyện thể hiện sự dũng cảm, tấm lòng nhân hậu của cậu bé. Cậu đã can đảm vượt qua nỗi sợ hãi cùng với những khó khăn khi một mình phải chạy trên con đường rừng vắng vẻ vào lúc chiều muộn để báo tin cho các chú bộ đội kịp thời cứu giúp người bị nạn.</a:t>
            </a:r>
          </a:p>
          <a:p>
            <a:pPr lvl="0" algn="just"/>
            <a:r>
              <a:rPr lang="vi-VN" sz="2200" dirty="0">
                <a:solidFill>
                  <a:prstClr val="black"/>
                </a:solidFill>
                <a:latin typeface="Cambria" panose="02040503050406030204" pitchFamily="18" charset="0"/>
                <a:ea typeface="Cambria" panose="02040503050406030204" pitchFamily="18" charset="0"/>
              </a:rPr>
              <a:t>- Hiểu được giá trị và biết những việc thể hiện tình yêu thương và biết quan tâm đến người khác.</a:t>
            </a:r>
          </a:p>
          <a:p>
            <a:pPr lvl="0" algn="just"/>
            <a:r>
              <a:rPr lang="vi-VN" sz="2200" dirty="0">
                <a:solidFill>
                  <a:prstClr val="black"/>
                </a:solidFill>
                <a:latin typeface="Cambria" panose="02040503050406030204" pitchFamily="18" charset="0"/>
                <a:ea typeface="Cambria" panose="02040503050406030204" pitchFamily="18" charset="0"/>
              </a:rPr>
              <a:t>- Biết bày tỏ tình cảm, cảm xúc của mình bằng cách quan tâm, chăm sóc, giúp đỡ những người xung quanh trong cuộc sống hàng ngày ở mọi lúc, mọi nơi.</a:t>
            </a:r>
          </a:p>
        </p:txBody>
      </p:sp>
      <p:pic>
        <p:nvPicPr>
          <p:cNvPr id="2" name="Picture 1">
            <a:extLst>
              <a:ext uri="{FF2B5EF4-FFF2-40B4-BE49-F238E27FC236}">
                <a16:creationId xmlns:a16="http://schemas.microsoft.com/office/drawing/2014/main" id="{C71DD47C-7C84-3F0A-2567-BE7513FC3A83}"/>
              </a:ext>
            </a:extLst>
          </p:cNvPr>
          <p:cNvPicPr>
            <a:picLocks noChangeAspect="1"/>
          </p:cNvPicPr>
          <p:nvPr/>
        </p:nvPicPr>
        <p:blipFill>
          <a:blip r:embed="rId4"/>
          <a:stretch>
            <a:fillRect/>
          </a:stretch>
        </p:blipFill>
        <p:spPr>
          <a:xfrm>
            <a:off x="3366339" y="143156"/>
            <a:ext cx="5261304" cy="1060796"/>
          </a:xfrm>
          <a:prstGeom prst="rect">
            <a:avLst/>
          </a:prstGeom>
        </p:spPr>
      </p:pic>
    </p:spTree>
    <p:extLst>
      <p:ext uri="{BB962C8B-B14F-4D97-AF65-F5344CB8AC3E}">
        <p14:creationId xmlns:p14="http://schemas.microsoft.com/office/powerpoint/2010/main" val="2605682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01BE40-16F8-C4E8-5DC6-438472610AB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4BB94A3B-8870-9D81-BC90-3108FBC62DDD}"/>
              </a:ext>
            </a:extLst>
          </p:cNvPr>
          <p:cNvGrpSpPr/>
          <p:nvPr/>
        </p:nvGrpSpPr>
        <p:grpSpPr>
          <a:xfrm>
            <a:off x="76200" y="115695"/>
            <a:ext cx="6667500" cy="1279421"/>
            <a:chOff x="7355303" y="1404642"/>
            <a:chExt cx="4106665" cy="2302988"/>
          </a:xfrm>
        </p:grpSpPr>
        <p:sp>
          <p:nvSpPr>
            <p:cNvPr id="19" name="Rectangle: Rounded Corners 18">
              <a:extLst>
                <a:ext uri="{FF2B5EF4-FFF2-40B4-BE49-F238E27FC236}">
                  <a16:creationId xmlns:a16="http://schemas.microsoft.com/office/drawing/2014/main" id="{88756550-C178-DF50-6FAD-25FCA252B018}"/>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Rectangle 5">
              <a:extLst>
                <a:ext uri="{FF2B5EF4-FFF2-40B4-BE49-F238E27FC236}">
                  <a16:creationId xmlns:a16="http://schemas.microsoft.com/office/drawing/2014/main" id="{C2010D03-0C5D-762C-E1CE-4DC56EE31D26}"/>
                </a:ext>
              </a:extLst>
            </p:cNvPr>
            <p:cNvSpPr>
              <a:spLocks noChangeArrowheads="1"/>
            </p:cNvSpPr>
            <p:nvPr/>
          </p:nvSpPr>
          <p:spPr bwMode="auto">
            <a:xfrm>
              <a:off x="7461631" y="1547009"/>
              <a:ext cx="3894010" cy="21606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dirty="0">
                  <a:solidFill>
                    <a:srgbClr val="002060"/>
                  </a:solidFill>
                  <a:latin typeface="Arial" panose="020B0604020202020204" pitchFamily="34" charset="0"/>
                  <a:cs typeface="Arial" panose="020B0604020202020204" pitchFamily="34" charset="0"/>
                </a:rPr>
                <a:t>Quan </a:t>
              </a:r>
              <a:r>
                <a:rPr lang="en-US" altLang="en-US" dirty="0" err="1">
                  <a:solidFill>
                    <a:srgbClr val="002060"/>
                  </a:solidFill>
                  <a:latin typeface="Arial" panose="020B0604020202020204" pitchFamily="34" charset="0"/>
                  <a:cs typeface="Arial" panose="020B0604020202020204" pitchFamily="34" charset="0"/>
                </a:rPr>
                <a:t>sát</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và</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mô</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tả</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những</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gì</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em</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nhìn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thấy</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trên</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bức</a:t>
              </a:r>
              <a:r>
                <a:rPr lang="en-US" altLang="en-US" dirty="0">
                  <a:solidFill>
                    <a:srgbClr val="002060"/>
                  </a:solidFill>
                  <a:latin typeface="Arial" panose="020B0604020202020204" pitchFamily="34" charset="0"/>
                  <a:cs typeface="Arial" panose="020B0604020202020204" pitchFamily="34" charset="0"/>
                </a:rPr>
                <a:t> </a:t>
              </a:r>
              <a:r>
                <a:rPr lang="en-US" altLang="en-US" dirty="0" err="1">
                  <a:solidFill>
                    <a:srgbClr val="002060"/>
                  </a:solidFill>
                  <a:latin typeface="Arial" panose="020B0604020202020204" pitchFamily="34" charset="0"/>
                  <a:cs typeface="Arial" panose="020B0604020202020204" pitchFamily="34" charset="0"/>
                </a:rPr>
                <a:t>tranh</a:t>
              </a:r>
              <a:r>
                <a:rPr lang="en-US" altLang="en-US" dirty="0">
                  <a:solidFill>
                    <a:srgbClr val="002060"/>
                  </a:solidFill>
                  <a:latin typeface="Arial" panose="020B0604020202020204" pitchFamily="34" charset="0"/>
                  <a:cs typeface="Arial" panose="020B0604020202020204" pitchFamily="34" charset="0"/>
                </a:rPr>
                <a:t>?</a:t>
              </a:r>
            </a:p>
          </p:txBody>
        </p:sp>
      </p:grpSp>
      <p:grpSp>
        <p:nvGrpSpPr>
          <p:cNvPr id="21" name="Group 20">
            <a:extLst>
              <a:ext uri="{FF2B5EF4-FFF2-40B4-BE49-F238E27FC236}">
                <a16:creationId xmlns:a16="http://schemas.microsoft.com/office/drawing/2014/main" id="{25165942-6DE6-CBD7-4B27-7A79E7751C49}"/>
              </a:ext>
            </a:extLst>
          </p:cNvPr>
          <p:cNvGrpSpPr/>
          <p:nvPr/>
        </p:nvGrpSpPr>
        <p:grpSpPr>
          <a:xfrm>
            <a:off x="3761409" y="4285754"/>
            <a:ext cx="8097216" cy="2296021"/>
            <a:chOff x="997930" y="179293"/>
            <a:chExt cx="9977377" cy="2777050"/>
          </a:xfrm>
        </p:grpSpPr>
        <p:grpSp>
          <p:nvGrpSpPr>
            <p:cNvPr id="22" name="Group 21">
              <a:extLst>
                <a:ext uri="{FF2B5EF4-FFF2-40B4-BE49-F238E27FC236}">
                  <a16:creationId xmlns:a16="http://schemas.microsoft.com/office/drawing/2014/main" id="{C88CA739-D239-9FDE-B639-EC659633558D}"/>
                </a:ext>
              </a:extLst>
            </p:cNvPr>
            <p:cNvGrpSpPr/>
            <p:nvPr/>
          </p:nvGrpSpPr>
          <p:grpSpPr>
            <a:xfrm>
              <a:off x="997930" y="179293"/>
              <a:ext cx="9977377" cy="2777050"/>
              <a:chOff x="1006064" y="1522807"/>
              <a:chExt cx="9977377" cy="4656928"/>
            </a:xfrm>
          </p:grpSpPr>
          <p:sp>
            <p:nvSpPr>
              <p:cNvPr id="24" name="矩形: 圆角 2">
                <a:extLst>
                  <a:ext uri="{FF2B5EF4-FFF2-40B4-BE49-F238E27FC236}">
                    <a16:creationId xmlns:a16="http://schemas.microsoft.com/office/drawing/2014/main" id="{A88B55BF-AC7E-7C50-A420-AD9B298882BE}"/>
                  </a:ext>
                </a:extLst>
              </p:cNvPr>
              <p:cNvSpPr/>
              <p:nvPr/>
            </p:nvSpPr>
            <p:spPr>
              <a:xfrm>
                <a:off x="1006064" y="1522807"/>
                <a:ext cx="9977377" cy="4656928"/>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25" name="矩形: 圆角 2">
                <a:extLst>
                  <a:ext uri="{FF2B5EF4-FFF2-40B4-BE49-F238E27FC236}">
                    <a16:creationId xmlns:a16="http://schemas.microsoft.com/office/drawing/2014/main" id="{FCFCDE83-C484-D5C1-BF5E-A7F9BB439BE1}"/>
                  </a:ext>
                </a:extLst>
              </p:cNvPr>
              <p:cNvSpPr/>
              <p:nvPr/>
            </p:nvSpPr>
            <p:spPr>
              <a:xfrm>
                <a:off x="1208559" y="1889899"/>
                <a:ext cx="9523081" cy="3888233"/>
              </a:xfrm>
              <a:prstGeom prst="roundRect">
                <a:avLst/>
              </a:prstGeom>
              <a:noFill/>
              <a:ln w="57150" cap="flat" cmpd="sng" algn="ctr">
                <a:solidFill>
                  <a:schemeClr val="bg1">
                    <a:lumMod val="50000"/>
                  </a:schemeClr>
                </a:solidFill>
                <a:prstDash val="lgDash"/>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grpSp>
        <p:sp>
          <p:nvSpPr>
            <p:cNvPr id="23" name="Text Box 32">
              <a:extLst>
                <a:ext uri="{FF2B5EF4-FFF2-40B4-BE49-F238E27FC236}">
                  <a16:creationId xmlns:a16="http://schemas.microsoft.com/office/drawing/2014/main" id="{4561340E-B1AE-DB0E-D10A-F70A4FAB46F7}"/>
                </a:ext>
              </a:extLst>
            </p:cNvPr>
            <p:cNvSpPr txBox="1">
              <a:spLocks noChangeArrowheads="1"/>
            </p:cNvSpPr>
            <p:nvPr/>
          </p:nvSpPr>
          <p:spPr bwMode="auto">
            <a:xfrm>
              <a:off x="1416762" y="458490"/>
              <a:ext cx="9139711" cy="120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spcBef>
                  <a:spcPts val="0"/>
                </a:spcBef>
                <a:spcAft>
                  <a:spcPts val="0"/>
                </a:spcAft>
                <a:buClrTx/>
                <a:buSzTx/>
                <a:buFontTx/>
                <a:buNone/>
                <a:tabLst/>
                <a:defRPr/>
              </a:pP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Tranh</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a:t>
              </a:r>
              <a:r>
                <a:rPr kumimoji="0" lang="en-US" altLang="en-US" b="1" i="0" u="none" strike="noStrike" kern="1200" cap="none" spc="0" normalizeH="0" baseline="0" noProof="0" dirty="0" err="1">
                  <a:ln>
                    <a:noFill/>
                  </a:ln>
                  <a:solidFill>
                    <a:srgbClr val="FC7898">
                      <a:lumMod val="75000"/>
                    </a:srgbClr>
                  </a:solidFill>
                  <a:effectLst/>
                  <a:uLnTx/>
                  <a:uFillTx/>
                  <a:latin typeface="Cambria" panose="02040503050406030204" pitchFamily="18" charset="0"/>
                  <a:ea typeface="Cambria" panose="02040503050406030204" pitchFamily="18" charset="0"/>
                  <a:cs typeface="+mn-cs"/>
                </a:rPr>
                <a:t>vẽ</a:t>
              </a:r>
              <a:r>
                <a:rPr kumimoji="0" lang="en-US"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 c</a:t>
              </a:r>
              <a:r>
                <a:rPr kumimoji="0" lang="vi-VN" altLang="en-US" b="1" i="0" u="none" strike="noStrike" kern="1200" cap="none" spc="0" normalizeH="0" baseline="0" noProof="0" dirty="0">
                  <a:ln>
                    <a:noFill/>
                  </a:ln>
                  <a:solidFill>
                    <a:srgbClr val="FC7898">
                      <a:lumMod val="75000"/>
                    </a:srgbClr>
                  </a:solidFill>
                  <a:effectLst/>
                  <a:uLnTx/>
                  <a:uFillTx/>
                  <a:latin typeface="Cambria" panose="02040503050406030204" pitchFamily="18" charset="0"/>
                  <a:ea typeface="Cambria" panose="02040503050406030204" pitchFamily="18" charset="0"/>
                  <a:cs typeface="+mn-cs"/>
                </a:rPr>
                <a:t>ảnh núi rừng lúc chiều tối. Có một chú bộ đội biên phòng đang cầm súng đứng gác trước cổng doanh trại và một cậu bé đang chạy hối hả về phía đồn biên phòng .</a:t>
              </a:r>
            </a:p>
          </p:txBody>
        </p:sp>
      </p:grpSp>
    </p:spTree>
    <p:extLst>
      <p:ext uri="{BB962C8B-B14F-4D97-AF65-F5344CB8AC3E}">
        <p14:creationId xmlns:p14="http://schemas.microsoft.com/office/powerpoint/2010/main" val="2901570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a:extLst>
              <a:ext uri="{FF2B5EF4-FFF2-40B4-BE49-F238E27FC236}">
                <a16:creationId xmlns:a16="http://schemas.microsoft.com/office/drawing/2014/main" id="{DB8F8984-E846-2A16-6AF0-B00B8E80A706}"/>
              </a:ext>
            </a:extLst>
          </p:cNvPr>
          <p:cNvPicPr>
            <a:picLocks noChangeAspect="1"/>
          </p:cNvPicPr>
          <p:nvPr/>
        </p:nvPicPr>
        <p:blipFill>
          <a:blip r:embed="rId6"/>
          <a:stretch>
            <a:fillRect/>
          </a:stretch>
        </p:blipFill>
        <p:spPr>
          <a:xfrm>
            <a:off x="1500025" y="2674295"/>
            <a:ext cx="6576759" cy="2923457"/>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6C740F0-4B1C-CE30-6604-043CF8E77818}"/>
              </a:ext>
            </a:extLst>
          </p:cNvPr>
          <p:cNvGrpSpPr/>
          <p:nvPr/>
        </p:nvGrpSpPr>
        <p:grpSpPr>
          <a:xfrm>
            <a:off x="5708889" y="1686071"/>
            <a:ext cx="2379306" cy="1227071"/>
            <a:chOff x="139959" y="1387023"/>
            <a:chExt cx="3172408" cy="1636095"/>
          </a:xfrm>
        </p:grpSpPr>
        <p:sp>
          <p:nvSpPr>
            <p:cNvPr id="9" name="Rectangle: Rounded Corners 14">
              <a:extLst>
                <a:ext uri="{FF2B5EF4-FFF2-40B4-BE49-F238E27FC236}">
                  <a16:creationId xmlns:a16="http://schemas.microsoft.com/office/drawing/2014/main" id="{EA3B84AE-8991-E7CD-63C7-7ABCAFD75E5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0" name="Picture 5">
              <a:extLst>
                <a:ext uri="{FF2B5EF4-FFF2-40B4-BE49-F238E27FC236}">
                  <a16:creationId xmlns:a16="http://schemas.microsoft.com/office/drawing/2014/main" id="{63DD73B4-EC32-70F4-58D5-324D57EA484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22">
            <a:extLst>
              <a:ext uri="{FF2B5EF4-FFF2-40B4-BE49-F238E27FC236}">
                <a16:creationId xmlns:a16="http://schemas.microsoft.com/office/drawing/2014/main" id="{153338D5-A0FE-61FB-EB12-DBEEBE928028}"/>
              </a:ext>
            </a:extLst>
          </p:cNvPr>
          <p:cNvGrpSpPr/>
          <p:nvPr/>
        </p:nvGrpSpPr>
        <p:grpSpPr>
          <a:xfrm>
            <a:off x="6198349" y="3119965"/>
            <a:ext cx="2548076" cy="1169594"/>
            <a:chOff x="4424729" y="3902060"/>
            <a:chExt cx="3397434" cy="1559458"/>
          </a:xfrm>
        </p:grpSpPr>
        <p:sp>
          <p:nvSpPr>
            <p:cNvPr id="13" name="Rectangle: Rounded Corners 20">
              <a:extLst>
                <a:ext uri="{FF2B5EF4-FFF2-40B4-BE49-F238E27FC236}">
                  <a16:creationId xmlns:a16="http://schemas.microsoft.com/office/drawing/2014/main" id="{EC26161A-1694-7C58-047F-2E9CFC196238}"/>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0" name="Picture 18">
              <a:extLst>
                <a:ext uri="{FF2B5EF4-FFF2-40B4-BE49-F238E27FC236}">
                  <a16:creationId xmlns:a16="http://schemas.microsoft.com/office/drawing/2014/main" id="{624AC1D9-B7A5-CCFA-D666-6E710BD05E5E}"/>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1" name="Group 30">
            <a:extLst>
              <a:ext uri="{FF2B5EF4-FFF2-40B4-BE49-F238E27FC236}">
                <a16:creationId xmlns:a16="http://schemas.microsoft.com/office/drawing/2014/main" id="{740401A5-5E27-A08F-2E03-D5EE879C0835}"/>
              </a:ext>
            </a:extLst>
          </p:cNvPr>
          <p:cNvGrpSpPr/>
          <p:nvPr/>
        </p:nvGrpSpPr>
        <p:grpSpPr>
          <a:xfrm>
            <a:off x="7320415" y="4496382"/>
            <a:ext cx="2496873" cy="1028759"/>
            <a:chOff x="8110962" y="1828720"/>
            <a:chExt cx="3329164" cy="1371679"/>
          </a:xfrm>
        </p:grpSpPr>
        <p:sp>
          <p:nvSpPr>
            <p:cNvPr id="22" name="Rectangle: Rounded Corners 26">
              <a:extLst>
                <a:ext uri="{FF2B5EF4-FFF2-40B4-BE49-F238E27FC236}">
                  <a16:creationId xmlns:a16="http://schemas.microsoft.com/office/drawing/2014/main" id="{62C9C7B3-9D28-0824-E972-92147C7E8FB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4">
                <a:lumMod val="20000"/>
                <a:lumOff val="80000"/>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23" name="Picture 29">
              <a:extLst>
                <a:ext uri="{FF2B5EF4-FFF2-40B4-BE49-F238E27FC236}">
                  <a16:creationId xmlns:a16="http://schemas.microsoft.com/office/drawing/2014/main" id="{21AF2993-A168-CA1E-A7E6-7C09E983582E}"/>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4" name="Hình ảnh 28" descr="Ảnh có chứa đầy màu sắc, được trang trí, đồ chơi, búp bê&#10;&#10;Mô tả được tạo tự động">
            <a:extLst>
              <a:ext uri="{FF2B5EF4-FFF2-40B4-BE49-F238E27FC236}">
                <a16:creationId xmlns:a16="http://schemas.microsoft.com/office/drawing/2014/main" id="{F22A1A60-6787-F6CF-60A7-88816100D55C}"/>
              </a:ext>
            </a:extLst>
          </p:cNvPr>
          <p:cNvPicPr>
            <a:picLocks noChangeAspect="1"/>
          </p:cNvPicPr>
          <p:nvPr/>
        </p:nvPicPr>
        <p:blipFill>
          <a:blip r:embed="rId6"/>
          <a:stretch>
            <a:fillRect/>
          </a:stretch>
        </p:blipFill>
        <p:spPr>
          <a:xfrm>
            <a:off x="1667032" y="2004519"/>
            <a:ext cx="3829225" cy="3656872"/>
          </a:xfrm>
          <a:prstGeom prst="rect">
            <a:avLst/>
          </a:prstGeom>
        </p:spPr>
      </p:pic>
      <p:pic>
        <p:nvPicPr>
          <p:cNvPr id="25" name="Picture 24">
            <a:extLst>
              <a:ext uri="{FF2B5EF4-FFF2-40B4-BE49-F238E27FC236}">
                <a16:creationId xmlns:a16="http://schemas.microsoft.com/office/drawing/2014/main" id="{FDBFB196-139E-01C7-2801-FF7B51A249E1}"/>
              </a:ext>
            </a:extLst>
          </p:cNvPr>
          <p:cNvPicPr>
            <a:picLocks noChangeAspect="1"/>
          </p:cNvPicPr>
          <p:nvPr/>
        </p:nvPicPr>
        <p:blipFill>
          <a:blip r:embed="rId7"/>
          <a:stretch>
            <a:fillRect/>
          </a:stretch>
        </p:blipFill>
        <p:spPr>
          <a:xfrm>
            <a:off x="3816611" y="295275"/>
            <a:ext cx="4381697" cy="1551667"/>
          </a:xfrm>
          <a:prstGeom prst="rect">
            <a:avLst/>
          </a:prstGeom>
        </p:spPr>
      </p:pic>
    </p:spTree>
    <p:extLst>
      <p:ext uri="{BB962C8B-B14F-4D97-AF65-F5344CB8AC3E}">
        <p14:creationId xmlns:p14="http://schemas.microsoft.com/office/powerpoint/2010/main" val="160680290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66000">
                                          <p:cBhvr additive="base">
                                            <p:cTn id="17"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1000" fill="hold"/>
                                            <p:tgtEl>
                                              <p:spTgt spid="21"/>
                                            </p:tgtEl>
                                            <p:attrNameLst>
                                              <p:attrName>ppt_x</p:attrName>
                                            </p:attrNameLst>
                                          </p:cBhvr>
                                          <p:tavLst>
                                            <p:tav tm="0">
                                              <p:val>
                                                <p:strVal val="#ppt_x"/>
                                              </p:val>
                                            </p:tav>
                                            <p:tav tm="100000">
                                              <p:val>
                                                <p:strVal val="#ppt_x"/>
                                              </p:val>
                                            </p:tav>
                                          </p:tavLst>
                                        </p:anim>
                                        <p:anim calcmode="lin" valueType="num">
                                          <p:cBhvr additive="base">
                                            <p:cTn id="1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29DFB1-BB05-4494-B25E-8A06BD62C2D6}"/>
              </a:ext>
            </a:extLst>
          </p:cNvPr>
          <p:cNvGrpSpPr/>
          <p:nvPr/>
        </p:nvGrpSpPr>
        <p:grpSpPr>
          <a:xfrm>
            <a:off x="133350" y="171450"/>
            <a:ext cx="11887200" cy="6524625"/>
            <a:chOff x="973276" y="169003"/>
            <a:chExt cx="9977377" cy="2777050"/>
          </a:xfrm>
        </p:grpSpPr>
        <p:sp>
          <p:nvSpPr>
            <p:cNvPr id="14" name="矩形: 圆角 2">
              <a:extLst>
                <a:ext uri="{FF2B5EF4-FFF2-40B4-BE49-F238E27FC236}">
                  <a16:creationId xmlns:a16="http://schemas.microsoft.com/office/drawing/2014/main" id="{05EF2EDB-6B5D-4958-AC82-BD0151FD09C7}"/>
                </a:ext>
              </a:extLst>
            </p:cNvPr>
            <p:cNvSpPr/>
            <p:nvPr/>
          </p:nvSpPr>
          <p:spPr>
            <a:xfrm>
              <a:off x="973276" y="169003"/>
              <a:ext cx="9977377" cy="2777050"/>
            </a:xfrm>
            <a:prstGeom prst="roundRect">
              <a:avLst/>
            </a:prstGeom>
            <a:solidFill>
              <a:sysClr val="window" lastClr="FFFFFF"/>
            </a:solidFill>
            <a:ln w="12700" cap="flat" cmpd="sng" algn="ctr">
              <a:solidFill>
                <a:schemeClr val="bg1">
                  <a:lumMod val="50000"/>
                </a:schemeClr>
              </a:solidFill>
              <a:prstDash val="solid"/>
              <a:miter lim="800000"/>
            </a:ln>
            <a:effectLst>
              <a:glow rad="63500">
                <a:srgbClr val="F79646">
                  <a:satMod val="175000"/>
                  <a:alpha val="40000"/>
                </a:srgbClr>
              </a:glow>
            </a:effectLst>
            <a:scene3d>
              <a:camera prst="orthographicFront"/>
              <a:lightRig rig="threePt" dir="t"/>
            </a:scene3d>
            <a:sp3d>
              <a:bevelT/>
            </a:sp3d>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7" name="Text Box 32">
              <a:extLst>
                <a:ext uri="{FF2B5EF4-FFF2-40B4-BE49-F238E27FC236}">
                  <a16:creationId xmlns:a16="http://schemas.microsoft.com/office/drawing/2014/main" id="{CCC16F87-72B7-4E1D-B590-0DF1DFDCE8D1}"/>
                </a:ext>
              </a:extLst>
            </p:cNvPr>
            <p:cNvSpPr txBox="1">
              <a:spLocks noChangeArrowheads="1"/>
            </p:cNvSpPr>
            <p:nvPr/>
          </p:nvSpPr>
          <p:spPr bwMode="auto">
            <a:xfrm>
              <a:off x="1570077" y="403148"/>
              <a:ext cx="8783775" cy="32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altLang="en-US" sz="44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C1023B2-4FF7-ABD7-06AD-BB0251A1400E}"/>
              </a:ext>
            </a:extLst>
          </p:cNvPr>
          <p:cNvPicPr>
            <a:picLocks noChangeAspect="1"/>
          </p:cNvPicPr>
          <p:nvPr/>
        </p:nvPicPr>
        <p:blipFill>
          <a:blip r:embed="rId2"/>
          <a:stretch>
            <a:fillRect/>
          </a:stretch>
        </p:blipFill>
        <p:spPr>
          <a:xfrm>
            <a:off x="3706141" y="107790"/>
            <a:ext cx="5236918" cy="755970"/>
          </a:xfrm>
          <a:prstGeom prst="rect">
            <a:avLst/>
          </a:prstGeom>
        </p:spPr>
      </p:pic>
      <p:sp>
        <p:nvSpPr>
          <p:cNvPr id="5" name="TextBox 4">
            <a:extLst>
              <a:ext uri="{FF2B5EF4-FFF2-40B4-BE49-F238E27FC236}">
                <a16:creationId xmlns:a16="http://schemas.microsoft.com/office/drawing/2014/main" id="{04301418-1DA4-CC5C-346E-2DC013637E36}"/>
              </a:ext>
            </a:extLst>
          </p:cNvPr>
          <p:cNvSpPr txBox="1"/>
          <p:nvPr/>
        </p:nvSpPr>
        <p:spPr>
          <a:xfrm>
            <a:off x="295274" y="685800"/>
            <a:ext cx="11591925" cy="6247864"/>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Chiều nay, tôi phải xuống nhà thằng Eng để bàn với nó về tên tờ báo tường đón tết Trung thu. Con đường đến nhà Eng đi qua một con dốc. Đang đi, tôi bỗng khựng lại, suýt nữa hét toáng lên vì sợ hãi. Ngay trước mặt tôi, có người nằm bên gốc cây. Bên cạnh chiếc xe máy, ngổn ngang những bao hàng. Người bị nạn kêu yếu ớt:</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ơi, gọi người cứu bác với!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Tôi đứng ngây ra, tim đập thình thịch. Cố trấn tĩnh, tôi đáp:</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Bác đợi cháu nhé!</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“Phải đến đồn biên phòng”... Thoáng nghĩ thế, tôi liền chạy theo con đường gần nhất. Trời bắt đầu nhá nhem tối. Khu rừng âm u. Tiếng mấy con chim kêu “túc... túc...” không ngớt. Tôi chạy nhanh hơn. Gió thổi vù vù bên tai, bàn chân đau nhói vì giẫm lên đá răng mèo. “Phải cố lên! Người bị nạn nguy mất...”. Cuối cùng, cánh cổng của đồn biên phòng cũng hiện ra. Một chú bộ đội đứng gác cất tiếng hỏi tôi: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Có việc gì thế cháu?</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thấy người bị tai nạn bên đường nên tới báo cho các chú ạ.</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Nhìn khuôn mặt đỏ bừng, nhễ nhại mồ hôi của tôi, chú như đoán được câu chuyện. Nhấc điện thoại lên, chú liên lạc với đồng đội đang đi tuần tra địa bàn để thông báo sự việc. Xong xuôi, chú vỗ vai tôi cười bảo:</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Cháu gan dạ và tốt bụng quá! Hi vọng, người gặp nạn sẽ được cứu kịp thời.</a:t>
            </a:r>
          </a:p>
          <a:p>
            <a:pPr algn="just"/>
            <a:r>
              <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   </a:t>
            </a: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Ngày hôm sau, chuyện tôi giúp các chú bộ đội biên phòng cứu được người bị nạn lan đi khắp nơi. Tôi thấy rất vui. Tôi còn vui hơn khi tìm được nhan đề “Trăng Rằm yêu thương” cho tờ báo tường</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của</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2000" dirty="0" err="1">
                <a:solidFill>
                  <a:srgbClr val="000000"/>
                </a:solidFill>
                <a:latin typeface="Cambria" panose="02040503050406030204" pitchFamily="18" charset="0"/>
                <a:ea typeface="Cambria" panose="02040503050406030204" pitchFamily="18" charset="0"/>
                <a:cs typeface="Calibri" panose="020F0502020204030204" pitchFamily="34" charset="0"/>
              </a:rPr>
              <a:t>lớp</a:t>
            </a:r>
            <a:r>
              <a:rPr lang="en-US" sz="2000" dirty="0">
                <a:solidFill>
                  <a:srgbClr val="000000"/>
                </a:solidFill>
                <a:latin typeface="Cambria" panose="02040503050406030204" pitchFamily="18" charset="0"/>
                <a:ea typeface="Cambria" panose="02040503050406030204" pitchFamily="18" charset="0"/>
                <a:cs typeface="Calibri" panose="020F0502020204030204" pitchFamily="34" charset="0"/>
              </a:rPr>
              <a:t>.</a:t>
            </a:r>
            <a:endPar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a:p>
            <a:pPr algn="r"/>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(Nguyễn Luân)</a:t>
            </a:r>
          </a:p>
          <a:p>
            <a:endParaRPr lang="en-US" sz="2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4766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4BC99D42-FCB5-51B1-4BA3-9BA26C6C0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9" name="Rounded Rectangle 3">
            <a:extLst>
              <a:ext uri="{FF2B5EF4-FFF2-40B4-BE49-F238E27FC236}">
                <a16:creationId xmlns:a16="http://schemas.microsoft.com/office/drawing/2014/main" id="{CA06D3B6-95A7-A987-A086-C803DA485ADD}"/>
              </a:ext>
            </a:extLst>
          </p:cNvPr>
          <p:cNvSpPr/>
          <p:nvPr/>
        </p:nvSpPr>
        <p:spPr>
          <a:xfrm>
            <a:off x="3382593" y="415408"/>
            <a:ext cx="8152182"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000" dirty="0">
                <a:solidFill>
                  <a:prstClr val="black">
                    <a:lumMod val="95000"/>
                    <a:lumOff val="5000"/>
                  </a:prstClr>
                </a:solidFill>
                <a:latin typeface="Cambria" panose="02040503050406030204" pitchFamily="18" charset="0"/>
                <a:ea typeface="Cambria" panose="02040503050406030204" pitchFamily="18" charset="0"/>
              </a:rPr>
              <a:t>Đoạn 1 : Từ đầu .... </a:t>
            </a:r>
            <a:r>
              <a:rPr lang="vi-VN" sz="4000" i="1" dirty="0">
                <a:solidFill>
                  <a:prstClr val="black">
                    <a:lumMod val="95000"/>
                    <a:lumOff val="5000"/>
                  </a:prstClr>
                </a:solidFill>
                <a:latin typeface="Cambria" panose="02040503050406030204" pitchFamily="18" charset="0"/>
                <a:ea typeface="Cambria" panose="02040503050406030204" pitchFamily="18" charset="0"/>
              </a:rPr>
              <a:t>những bao hàng</a:t>
            </a:r>
            <a:r>
              <a:rPr lang="vi-VN" sz="4000" dirty="0">
                <a:solidFill>
                  <a:prstClr val="black">
                    <a:lumMod val="95000"/>
                    <a:lumOff val="5000"/>
                  </a:prstClr>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mn-cs"/>
            </a:endParaRPr>
          </a:p>
        </p:txBody>
      </p:sp>
      <p:sp>
        <p:nvSpPr>
          <p:cNvPr id="10" name="Rounded Rectangle 10">
            <a:extLst>
              <a:ext uri="{FF2B5EF4-FFF2-40B4-BE49-F238E27FC236}">
                <a16:creationId xmlns:a16="http://schemas.microsoft.com/office/drawing/2014/main" id="{08E7150A-690F-4E4B-2ECF-463C91F6D3AF}"/>
              </a:ext>
            </a:extLst>
          </p:cNvPr>
          <p:cNvSpPr/>
          <p:nvPr/>
        </p:nvSpPr>
        <p:spPr>
          <a:xfrm>
            <a:off x="4214062" y="1949566"/>
            <a:ext cx="7398274" cy="1290217"/>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2: Người bị nạn ... </a:t>
            </a:r>
            <a:r>
              <a:rPr lang="vi-VN" sz="4400" i="1" dirty="0">
                <a:solidFill>
                  <a:prstClr val="black">
                    <a:lumMod val="95000"/>
                    <a:lumOff val="5000"/>
                  </a:prstClr>
                </a:solidFill>
                <a:latin typeface="Cambria" panose="02040503050406030204" pitchFamily="18" charset="0"/>
                <a:ea typeface="Cambria" panose="02040503050406030204" pitchFamily="18" charset="0"/>
              </a:rPr>
              <a:t>đồn biên phòng cũng dần hiện ra.</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
        <p:nvSpPr>
          <p:cNvPr id="11" name="Rounded Rectangle 17">
            <a:extLst>
              <a:ext uri="{FF2B5EF4-FFF2-40B4-BE49-F238E27FC236}">
                <a16:creationId xmlns:a16="http://schemas.microsoft.com/office/drawing/2014/main" id="{F877267B-9088-47B1-6F3E-84D67A9744B1}"/>
              </a:ext>
            </a:extLst>
          </p:cNvPr>
          <p:cNvSpPr/>
          <p:nvPr/>
        </p:nvSpPr>
        <p:spPr>
          <a:xfrm>
            <a:off x="4911637" y="3626127"/>
            <a:ext cx="6661237"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3: Một chú bộ đội .... </a:t>
            </a:r>
            <a:r>
              <a:rPr lang="vi-VN" sz="4400" i="1" dirty="0">
                <a:solidFill>
                  <a:prstClr val="black">
                    <a:lumMod val="95000"/>
                    <a:lumOff val="5000"/>
                  </a:prstClr>
                </a:solidFill>
                <a:latin typeface="Cambria" panose="02040503050406030204" pitchFamily="18" charset="0"/>
                <a:ea typeface="Cambria" panose="02040503050406030204" pitchFamily="18" charset="0"/>
              </a:rPr>
              <a:t>được cứu kịp thời.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E928A771-2BEF-5AB8-07D2-30A87242A59D}"/>
              </a:ext>
            </a:extLst>
          </p:cNvPr>
          <p:cNvPicPr>
            <a:picLocks noChangeAspect="1"/>
          </p:cNvPicPr>
          <p:nvPr/>
        </p:nvPicPr>
        <p:blipFill>
          <a:blip r:embed="rId3"/>
          <a:stretch>
            <a:fillRect/>
          </a:stretch>
        </p:blipFill>
        <p:spPr>
          <a:xfrm>
            <a:off x="89995" y="181483"/>
            <a:ext cx="3194581" cy="2097206"/>
          </a:xfrm>
          <a:prstGeom prst="rect">
            <a:avLst/>
          </a:prstGeom>
        </p:spPr>
      </p:pic>
      <p:sp>
        <p:nvSpPr>
          <p:cNvPr id="2" name="Rounded Rectangle 17">
            <a:extLst>
              <a:ext uri="{FF2B5EF4-FFF2-40B4-BE49-F238E27FC236}">
                <a16:creationId xmlns:a16="http://schemas.microsoft.com/office/drawing/2014/main" id="{EDE3E9DA-BCC5-A8F8-F8A7-C7E72B65F4E2}"/>
              </a:ext>
            </a:extLst>
          </p:cNvPr>
          <p:cNvSpPr/>
          <p:nvPr/>
        </p:nvSpPr>
        <p:spPr>
          <a:xfrm>
            <a:off x="5845087" y="5206349"/>
            <a:ext cx="4270463" cy="946801"/>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4400" dirty="0">
                <a:solidFill>
                  <a:prstClr val="black">
                    <a:lumMod val="95000"/>
                    <a:lumOff val="5000"/>
                  </a:prstClr>
                </a:solidFill>
                <a:latin typeface="Cambria" panose="02040503050406030204" pitchFamily="18" charset="0"/>
                <a:ea typeface="Cambria" panose="02040503050406030204" pitchFamily="18" charset="0"/>
              </a:rPr>
              <a:t>Đoạn 4: Còn lại.</a:t>
            </a:r>
            <a:endParaRPr kumimoji="0" lang="en-US" sz="4400" b="0"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3121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2116</Words>
  <Application>Microsoft Office PowerPoint</Application>
  <PresentationFormat>Widescreen</PresentationFormat>
  <Paragraphs>132</Paragraphs>
  <Slides>34</Slides>
  <Notes>9</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34</vt:i4>
      </vt:variant>
    </vt:vector>
  </HeadingPairs>
  <TitlesOfParts>
    <vt:vector size="54" baseType="lpstr">
      <vt:lpstr>Amatic SC</vt:lpstr>
      <vt:lpstr>Arial</vt:lpstr>
      <vt:lpstr>Calibri</vt:lpstr>
      <vt:lpstr>Calibri Light</vt:lpstr>
      <vt:lpstr>Cambria</vt:lpstr>
      <vt:lpstr>等线</vt:lpstr>
      <vt:lpstr>等线 Light</vt:lpstr>
      <vt:lpstr>DFPOP1-W9</vt:lpstr>
      <vt:lpstr>Montserrat</vt:lpstr>
      <vt:lpstr>Roboto</vt:lpstr>
      <vt:lpstr>Times New Roman</vt:lpstr>
      <vt:lpstr>字魂17号-萌趣果冻体</vt:lpstr>
      <vt:lpstr>Office Theme</vt:lpstr>
      <vt:lpstr>1_Office 主题​​</vt:lpstr>
      <vt:lpstr>Mini Theme With Doodle Gifs by Slidesgo</vt:lpstr>
      <vt:lpstr>1_Mini Theme With Doodle Gifs by Slidesgo</vt:lpstr>
      <vt:lpstr>2_Mini Theme With Doodle Gifs by Slidesgo</vt:lpstr>
      <vt:lpstr>2_Office 主题​​</vt:lpstr>
      <vt:lpstr>3_Mini Theme With Doodle Gifs by Slidesgo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2023-11-30T06:38:33Z</dcterms:created>
  <dcterms:modified xsi:type="dcterms:W3CDTF">2025-05-04T05:32:53Z</dcterms:modified>
</cp:coreProperties>
</file>